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1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4" name="Shape 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1" name="Shape 1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60" name="Shape 60"/>
          <p:cNvGrpSpPr/>
          <p:nvPr/>
        </p:nvGrpSpPr>
        <p:grpSpPr>
          <a:xfrm>
            <a:off y="1000670" x="-11"/>
            <a:ext cy="3087224" cx="7314320"/>
            <a:chOff y="1378676" x="-11"/>
            <a:chExt cy="4116299" cx="7314320"/>
          </a:xfrm>
        </p:grpSpPr>
        <p:sp>
          <p:nvSpPr>
            <p:cNvPr id="61" name="Shape 61"/>
            <p:cNvSpPr/>
            <p:nvPr/>
          </p:nvSpPr>
          <p:spPr>
            <a:xfrm flipH="1">
              <a:off y="1378676" x="-11"/>
              <a:ext cy="4116299" cx="187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62" name="Shape 62"/>
            <p:cNvSpPr/>
            <p:nvPr/>
          </p:nvSpPr>
          <p:spPr>
            <a:xfrm flipH="1">
              <a:off y="1378676" x="187809"/>
              <a:ext cy="4116299" cx="71264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sp>
        <p:nvSpPr>
          <p:cNvPr id="63" name="Shape 63"/>
          <p:cNvSpPr txBox="1"/>
          <p:nvPr>
            <p:ph type="ctrTitle"/>
          </p:nvPr>
        </p:nvSpPr>
        <p:spPr>
          <a:xfrm>
            <a:off y="1699932" x="685800"/>
            <a:ext cy="1000499" cx="6400799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y="2700338" x="685800"/>
            <a:ext cy="675299" cx="64007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152400" marL="0"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indent="1524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indent="1524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indent="1524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indent="1524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indent="1524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indent="1524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indent="1524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indent="152400" marL="0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66" name="Shape 66"/>
          <p:cNvGrpSpPr/>
          <p:nvPr/>
        </p:nvGrpSpPr>
        <p:grpSpPr>
          <a:xfrm>
            <a:off y="-9140" x="-13"/>
            <a:ext cy="1209421" cx="8005727"/>
            <a:chOff y="-12187" x="-13"/>
            <a:chExt cy="1161900" cx="8005727"/>
          </a:xfrm>
        </p:grpSpPr>
        <p:sp>
          <p:nvSpPr>
            <p:cNvPr id="67" name="Shape 67"/>
            <p:cNvSpPr/>
            <p:nvPr/>
          </p:nvSpPr>
          <p:spPr>
            <a:xfrm flipH="1">
              <a:off y="-12187" x="-13"/>
              <a:ext cy="1161900" cx="187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68" name="Shape 68"/>
            <p:cNvSpPr/>
            <p:nvPr/>
          </p:nvSpPr>
          <p:spPr>
            <a:xfrm flipH="1">
              <a:off y="-12187" x="187715"/>
              <a:ext cy="1161900" cx="78179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sp>
        <p:nvSpPr>
          <p:cNvPr id="69" name="Shape 69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1278516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y="1278513" x="456245"/>
            <a:ext cy="3630300" cx="40385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y="1278513" x="4648200"/>
            <a:ext cy="3630300" cx="40385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grpSp>
        <p:nvGrpSpPr>
          <p:cNvPr id="74" name="Shape 74"/>
          <p:cNvGrpSpPr/>
          <p:nvPr/>
        </p:nvGrpSpPr>
        <p:grpSpPr>
          <a:xfrm>
            <a:off y="-9140" x="-13"/>
            <a:ext cy="1209421" cx="8005727"/>
            <a:chOff y="-12187" x="-13"/>
            <a:chExt cy="1161900" cx="8005727"/>
          </a:xfrm>
        </p:grpSpPr>
        <p:sp>
          <p:nvSpPr>
            <p:cNvPr id="75" name="Shape 75"/>
            <p:cNvSpPr/>
            <p:nvPr/>
          </p:nvSpPr>
          <p:spPr>
            <a:xfrm flipH="1">
              <a:off y="-12187" x="-13"/>
              <a:ext cy="1161900" cx="1878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76" name="Shape 76"/>
            <p:cNvSpPr/>
            <p:nvPr/>
          </p:nvSpPr>
          <p:spPr>
            <a:xfrm flipH="1">
              <a:off y="-12187" x="187715"/>
              <a:ext cy="1161900" cx="78179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sp>
        <p:nvSpPr>
          <p:cNvPr id="77" name="Shape 77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79" name="Shape 79"/>
          <p:cNvGrpSpPr/>
          <p:nvPr/>
        </p:nvGrpSpPr>
        <p:grpSpPr>
          <a:xfrm>
            <a:off y="-9140" x="-13"/>
            <a:ext cy="1209421" cx="8005727"/>
            <a:chOff y="-12187" x="-13"/>
            <a:chExt cy="1161900" cx="8005727"/>
          </a:xfrm>
        </p:grpSpPr>
        <p:sp>
          <p:nvSpPr>
            <p:cNvPr id="80" name="Shape 80"/>
            <p:cNvSpPr/>
            <p:nvPr/>
          </p:nvSpPr>
          <p:spPr>
            <a:xfrm flipH="1">
              <a:off y="-12187" x="-13"/>
              <a:ext cy="1161900" cx="1878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81" name="Shape 81"/>
            <p:cNvSpPr/>
            <p:nvPr/>
          </p:nvSpPr>
          <p:spPr>
            <a:xfrm flipH="1">
              <a:off y="-12187" x="187715"/>
              <a:ext cy="1161900" cx="78179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sp>
        <p:nvSpPr>
          <p:cNvPr id="82" name="Shape 82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/>
          <p:nvPr/>
        </p:nvSpPr>
        <p:spPr>
          <a:xfrm flipH="1">
            <a:off y="4623760" x="8964665"/>
            <a:ext cy="521400" cx="187800"/>
          </a:xfrm>
          <a:prstGeom prst="rect">
            <a:avLst/>
          </a:prstGeom>
          <a:solidFill>
            <a:srgbClr val="AB010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85" name="Shape 85"/>
          <p:cNvSpPr/>
          <p:nvPr/>
        </p:nvSpPr>
        <p:spPr>
          <a:xfrm flipH="1">
            <a:off y="4623760" x="3866777"/>
            <a:ext cy="521400" cx="50979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4623760" x="3866812"/>
            <a:ext cy="521400" cx="50979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88900" marL="0"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5" name="Shape 5"/>
          <p:cNvGrpSpPr/>
          <p:nvPr/>
        </p:nvGrpSpPr>
        <p:grpSpPr>
          <a:xfrm>
            <a:off y="-70" x="33867"/>
            <a:ext cy="2107677" cx="3409812"/>
            <a:chOff y="1493" x="0"/>
            <a:chExt cy="2810236" cx="3409812"/>
          </a:xfrm>
        </p:grpSpPr>
        <p:cxnSp>
          <p:nvCxnSpPr>
            <p:cNvPr id="6" name="Shape 6"/>
            <p:cNvCxnSpPr/>
            <p:nvPr/>
          </p:nvCxnSpPr>
          <p:spPr>
            <a:xfrm>
              <a:off y="245542" x="0"/>
              <a:ext cy="1500" cx="3251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7" name="Shape 7"/>
            <p:cNvCxnSpPr/>
            <p:nvPr/>
          </p:nvCxnSpPr>
          <p:spPr>
            <a:xfrm rot="-5400000">
              <a:off y="1407880" x="-1212177"/>
              <a:ext cy="1500" cx="2806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8" name="Shape 8"/>
            <p:cNvCxnSpPr/>
            <p:nvPr/>
          </p:nvCxnSpPr>
          <p:spPr>
            <a:xfrm>
              <a:off y="474143" x="0"/>
              <a:ext cy="1500" cx="26669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y="702743" x="0"/>
              <a:ext cy="1500" cx="2167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y="931342" x="0"/>
              <a:ext cy="1500" cx="18626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y="1159942" x="0"/>
              <a:ext cy="1500" cx="1490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y="1388542" x="0"/>
              <a:ext cy="1500" cx="12191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y="1617142" x="0"/>
              <a:ext cy="1500" cx="990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y="1845742" x="0"/>
              <a:ext cy="1500" cx="745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y="2074342" x="0"/>
              <a:ext cy="1500" cx="5333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y="2302943" x="0"/>
              <a:ext cy="1500" cx="262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 rot="-5400000">
              <a:off y="1238115" x="-814261"/>
              <a:ext cy="1500" cx="24683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8" name="Shape 18"/>
            <p:cNvCxnSpPr/>
            <p:nvPr/>
          </p:nvCxnSpPr>
          <p:spPr>
            <a:xfrm rot="-5400000">
              <a:off y="1014527" x="-357712"/>
              <a:ext cy="1500" cx="2018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9" name="Shape 19"/>
            <p:cNvCxnSpPr/>
            <p:nvPr/>
          </p:nvCxnSpPr>
          <p:spPr>
            <a:xfrm rot="-5400000">
              <a:off y="887576" x="-853"/>
              <a:ext cy="1500" cx="17639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0" name="Shape 20"/>
            <p:cNvCxnSpPr/>
            <p:nvPr/>
          </p:nvCxnSpPr>
          <p:spPr>
            <a:xfrm rot="-5400000">
              <a:off y="790194" x="326307"/>
              <a:ext cy="1500" cx="15693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1" name="Shape 21"/>
            <p:cNvCxnSpPr/>
            <p:nvPr/>
          </p:nvCxnSpPr>
          <p:spPr>
            <a:xfrm rot="-5400000">
              <a:off y="709726" x="636516"/>
              <a:ext cy="1500" cx="1408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2" name="Shape 22"/>
            <p:cNvCxnSpPr/>
            <p:nvPr/>
          </p:nvCxnSpPr>
          <p:spPr>
            <a:xfrm rot="-5400000">
              <a:off y="603961" x="972228"/>
              <a:ext cy="1500" cx="11967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3" name="Shape 23"/>
            <p:cNvCxnSpPr/>
            <p:nvPr/>
          </p:nvCxnSpPr>
          <p:spPr>
            <a:xfrm rot="-5400000">
              <a:off y="527761" x="1278236"/>
              <a:ext cy="1500" cx="10443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4" name="Shape 24"/>
            <p:cNvCxnSpPr/>
            <p:nvPr/>
          </p:nvCxnSpPr>
          <p:spPr>
            <a:xfrm rot="-5400000">
              <a:off y="440776" x="1590398"/>
              <a:ext cy="1500" cx="879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5" name="Shape 25"/>
            <p:cNvCxnSpPr/>
            <p:nvPr/>
          </p:nvCxnSpPr>
          <p:spPr>
            <a:xfrm rot="-5400000">
              <a:off y="377227" x="1883657"/>
              <a:ext cy="1500" cx="7527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6" name="Shape 26"/>
            <p:cNvCxnSpPr/>
            <p:nvPr/>
          </p:nvCxnSpPr>
          <p:spPr>
            <a:xfrm rot="-5400000">
              <a:off y="292493" x="2198066"/>
              <a:ext cy="1500" cx="583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7" name="Shape 27"/>
            <p:cNvCxnSpPr/>
            <p:nvPr/>
          </p:nvCxnSpPr>
          <p:spPr>
            <a:xfrm rot="-5400000">
              <a:off y="199376" x="2521027"/>
              <a:ext cy="1500" cx="397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8" name="Shape 28"/>
            <p:cNvCxnSpPr/>
            <p:nvPr/>
          </p:nvCxnSpPr>
          <p:spPr>
            <a:xfrm rot="-5400000">
              <a:off y="148627" x="2801688"/>
              <a:ext cy="1500" cx="295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9" name="Shape 29"/>
            <p:cNvCxnSpPr/>
            <p:nvPr/>
          </p:nvCxnSpPr>
          <p:spPr>
            <a:xfrm rot="-5400000">
              <a:off y="102444" x="3079242"/>
              <a:ext cy="1500" cx="201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30" name="Shape 30"/>
            <p:cNvCxnSpPr/>
            <p:nvPr/>
          </p:nvCxnSpPr>
          <p:spPr>
            <a:xfrm rot="-5400000">
              <a:off y="85076" x="3324762"/>
              <a:ext cy="1500" cx="1686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</p:grpSp>
      <p:sp>
        <p:nvSpPr>
          <p:cNvPr id="31" name="Shape 3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indent="279400" marL="0"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1pPr>
            <a:lvl2pPr indent="279400" marL="0"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2pPr>
            <a:lvl3pPr indent="279400" marL="0"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3pPr>
            <a:lvl4pPr indent="279400" marL="0"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4pPr>
            <a:lvl5pPr indent="279400" marL="0"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5pPr>
            <a:lvl6pPr indent="279400" marL="0"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6pPr>
            <a:lvl7pPr indent="279400" marL="0"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7pPr>
            <a:lvl8pPr indent="279400" marL="0"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8pPr>
            <a:lvl9pPr indent="279400" marL="0"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1200150" x="457200"/>
            <a:ext cy="33945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228600" marL="342900"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indent="-171450" marL="74295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2pPr>
            <a:lvl3pPr indent="-114300" marL="11430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33" name="Shape 33"/>
          <p:cNvGrpSpPr/>
          <p:nvPr/>
        </p:nvGrpSpPr>
        <p:grpSpPr>
          <a:xfrm rot="10800000">
            <a:off y="3035893" x="5734187"/>
            <a:ext cy="2107677" cx="3409812"/>
            <a:chOff y="1493" x="0"/>
            <a:chExt cy="2810236" cx="3409812"/>
          </a:xfrm>
        </p:grpSpPr>
        <p:cxnSp>
          <p:nvCxnSpPr>
            <p:cNvPr id="34" name="Shape 34"/>
            <p:cNvCxnSpPr/>
            <p:nvPr/>
          </p:nvCxnSpPr>
          <p:spPr>
            <a:xfrm>
              <a:off y="245542" x="0"/>
              <a:ext cy="1500" cx="3251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35" name="Shape 35"/>
            <p:cNvCxnSpPr/>
            <p:nvPr/>
          </p:nvCxnSpPr>
          <p:spPr>
            <a:xfrm rot="-5400000">
              <a:off y="1407880" x="-1212177"/>
              <a:ext cy="1500" cx="2806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36" name="Shape 36"/>
            <p:cNvCxnSpPr/>
            <p:nvPr/>
          </p:nvCxnSpPr>
          <p:spPr>
            <a:xfrm>
              <a:off y="474143" x="0"/>
              <a:ext cy="1500" cx="26669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37" name="Shape 37"/>
            <p:cNvCxnSpPr/>
            <p:nvPr/>
          </p:nvCxnSpPr>
          <p:spPr>
            <a:xfrm>
              <a:off y="702743" x="0"/>
              <a:ext cy="1500" cx="2167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38" name="Shape 38"/>
            <p:cNvCxnSpPr/>
            <p:nvPr/>
          </p:nvCxnSpPr>
          <p:spPr>
            <a:xfrm>
              <a:off y="931342" x="0"/>
              <a:ext cy="1500" cx="18626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39" name="Shape 39"/>
            <p:cNvCxnSpPr/>
            <p:nvPr/>
          </p:nvCxnSpPr>
          <p:spPr>
            <a:xfrm>
              <a:off y="1159942" x="0"/>
              <a:ext cy="1500" cx="1490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0" name="Shape 40"/>
            <p:cNvCxnSpPr/>
            <p:nvPr/>
          </p:nvCxnSpPr>
          <p:spPr>
            <a:xfrm>
              <a:off y="1388542" x="0"/>
              <a:ext cy="1500" cx="12191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1" name="Shape 41"/>
            <p:cNvCxnSpPr/>
            <p:nvPr/>
          </p:nvCxnSpPr>
          <p:spPr>
            <a:xfrm>
              <a:off y="1617142" x="0"/>
              <a:ext cy="1500" cx="990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2" name="Shape 42"/>
            <p:cNvCxnSpPr/>
            <p:nvPr/>
          </p:nvCxnSpPr>
          <p:spPr>
            <a:xfrm>
              <a:off y="1845742" x="0"/>
              <a:ext cy="1500" cx="745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3" name="Shape 43"/>
            <p:cNvCxnSpPr/>
            <p:nvPr/>
          </p:nvCxnSpPr>
          <p:spPr>
            <a:xfrm>
              <a:off y="2074342" x="0"/>
              <a:ext cy="1500" cx="5333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4" name="Shape 44"/>
            <p:cNvCxnSpPr/>
            <p:nvPr/>
          </p:nvCxnSpPr>
          <p:spPr>
            <a:xfrm>
              <a:off y="2302943" x="0"/>
              <a:ext cy="1500" cx="262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5" name="Shape 45"/>
            <p:cNvCxnSpPr/>
            <p:nvPr/>
          </p:nvCxnSpPr>
          <p:spPr>
            <a:xfrm rot="-5400000">
              <a:off y="1238115" x="-814261"/>
              <a:ext cy="1500" cx="24683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6" name="Shape 46"/>
            <p:cNvCxnSpPr/>
            <p:nvPr/>
          </p:nvCxnSpPr>
          <p:spPr>
            <a:xfrm rot="-5400000">
              <a:off y="1014527" x="-357712"/>
              <a:ext cy="1500" cx="2018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7" name="Shape 47"/>
            <p:cNvCxnSpPr/>
            <p:nvPr/>
          </p:nvCxnSpPr>
          <p:spPr>
            <a:xfrm rot="-5400000">
              <a:off y="887576" x="-853"/>
              <a:ext cy="1500" cx="17639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8" name="Shape 48"/>
            <p:cNvCxnSpPr/>
            <p:nvPr/>
          </p:nvCxnSpPr>
          <p:spPr>
            <a:xfrm rot="-5400000">
              <a:off y="790194" x="326307"/>
              <a:ext cy="1500" cx="15693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9" name="Shape 49"/>
            <p:cNvCxnSpPr/>
            <p:nvPr/>
          </p:nvCxnSpPr>
          <p:spPr>
            <a:xfrm rot="-5400000">
              <a:off y="709726" x="636516"/>
              <a:ext cy="1500" cx="1408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0" name="Shape 50"/>
            <p:cNvCxnSpPr/>
            <p:nvPr/>
          </p:nvCxnSpPr>
          <p:spPr>
            <a:xfrm rot="-5400000">
              <a:off y="603961" x="972228"/>
              <a:ext cy="1500" cx="11967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1" name="Shape 51"/>
            <p:cNvCxnSpPr/>
            <p:nvPr/>
          </p:nvCxnSpPr>
          <p:spPr>
            <a:xfrm rot="-5400000">
              <a:off y="527761" x="1278236"/>
              <a:ext cy="1500" cx="10443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2" name="Shape 52"/>
            <p:cNvCxnSpPr/>
            <p:nvPr/>
          </p:nvCxnSpPr>
          <p:spPr>
            <a:xfrm rot="-5400000">
              <a:off y="440776" x="1590398"/>
              <a:ext cy="1500" cx="879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3" name="Shape 53"/>
            <p:cNvCxnSpPr/>
            <p:nvPr/>
          </p:nvCxnSpPr>
          <p:spPr>
            <a:xfrm rot="-5400000">
              <a:off y="377227" x="1883657"/>
              <a:ext cy="1500" cx="7527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4" name="Shape 54"/>
            <p:cNvCxnSpPr/>
            <p:nvPr/>
          </p:nvCxnSpPr>
          <p:spPr>
            <a:xfrm rot="-5400000">
              <a:off y="292493" x="2198066"/>
              <a:ext cy="1500" cx="583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5" name="Shape 55"/>
            <p:cNvCxnSpPr/>
            <p:nvPr/>
          </p:nvCxnSpPr>
          <p:spPr>
            <a:xfrm rot="-5400000">
              <a:off y="199376" x="2521027"/>
              <a:ext cy="1500" cx="397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6" name="Shape 56"/>
            <p:cNvCxnSpPr/>
            <p:nvPr/>
          </p:nvCxnSpPr>
          <p:spPr>
            <a:xfrm rot="-5400000">
              <a:off y="148627" x="2801688"/>
              <a:ext cy="1500" cx="295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7" name="Shape 57"/>
            <p:cNvCxnSpPr/>
            <p:nvPr/>
          </p:nvCxnSpPr>
          <p:spPr>
            <a:xfrm rot="-5400000">
              <a:off y="102444" x="3079242"/>
              <a:ext cy="1500" cx="201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8" name="Shape 58"/>
            <p:cNvCxnSpPr/>
            <p:nvPr/>
          </p:nvCxnSpPr>
          <p:spPr>
            <a:xfrm rot="-5400000">
              <a:off y="85076" x="3324762"/>
              <a:ext cy="1500" cx="1686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</p:grp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type="ctrTitle"/>
          </p:nvPr>
        </p:nvSpPr>
        <p:spPr>
          <a:xfrm>
            <a:off y="1699932" x="685800"/>
            <a:ext cy="1000499" cx="6400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s-419"/>
              <a:t>Git y GitHub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s-419"/>
              <a:t>¿Qué es Git?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1278525" x="457200"/>
            <a:ext cy="3070199" cx="39266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s-419"/>
              <a:t>Es un sistema de control de versiones (VCS) distribuido, nos permite revertir los cambios realizados en los archivos, regresar todo el proyecto a un estado anterior, revisar el historial de cambios, ver quien fue la última persona en realizar cambios en el proyecto... 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669062" x="4663350"/>
            <a:ext cy="1805375" cx="34929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s-419"/>
              <a:t>¿Cómo funciona Git?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1278525" x="457200"/>
            <a:ext cy="3630300" cx="4319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s-419"/>
              <a:t>Cada vez que nosotros guardamos un cambio de nuestro proyecto en Git, este automáticamente toma una captura de como se encuentran nuestros archivos en ese momento y guarda una referencia hacia dicha captura, si un archivo no es modificado Git simplemente hace referencia hacia la captura anterior del archivo.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837425" x="4776600"/>
            <a:ext cy="2114550" cx="360107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s-419"/>
              <a:t>Los 3 estados en Git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y="1278525" x="457200"/>
            <a:ext cy="1013999" cx="70616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s-419"/>
              <a:t>Git tiene tres estados principales en los que se pueden encontrar tus archivos: “Committed, Modified, Staged” (Confirmado, Modificado y Preparado).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110" name="Shape 110"/>
          <p:cNvSpPr txBox="1"/>
          <p:nvPr/>
        </p:nvSpPr>
        <p:spPr>
          <a:xfrm>
            <a:off y="2379825" x="497750"/>
            <a:ext cy="2960400" cx="56762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30200" marL="457200">
              <a:buClr>
                <a:schemeClr val="dk2"/>
              </a:buClr>
              <a:buSzPct val="100000"/>
              <a:buFont typeface="Arial"/>
              <a:buChar char="●"/>
            </a:pPr>
            <a:r>
              <a:rPr b="1" sz="1600" lang="es-419">
                <a:solidFill>
                  <a:schemeClr val="dk2"/>
                </a:solidFill>
              </a:rPr>
              <a:t>Committed:</a:t>
            </a:r>
            <a:r>
              <a:rPr sz="1600" lang="es-419">
                <a:solidFill>
                  <a:schemeClr val="dk2"/>
                </a:solidFill>
              </a:rPr>
              <a:t> En este estado nuestros datos han sido guardados en la base de datos local.</a:t>
            </a:r>
          </a:p>
          <a:p>
            <a:r>
              <a:t/>
            </a:r>
          </a:p>
          <a:p>
            <a:pPr rtl="0" lvl="0" indent="-330200" marL="457200">
              <a:buClr>
                <a:schemeClr val="dk2"/>
              </a:buClr>
              <a:buSzPct val="100000"/>
              <a:buFont typeface="Arial"/>
              <a:buChar char="●"/>
            </a:pPr>
            <a:r>
              <a:rPr b="1" sz="1600" lang="es-419">
                <a:solidFill>
                  <a:schemeClr val="dk2"/>
                </a:solidFill>
              </a:rPr>
              <a:t>Modified:</a:t>
            </a:r>
            <a:r>
              <a:rPr sz="1600" lang="es-419">
                <a:solidFill>
                  <a:schemeClr val="dk2"/>
                </a:solidFill>
              </a:rPr>
              <a:t> Nos indica que un archivo a sido modificado.</a:t>
            </a:r>
          </a:p>
          <a:p>
            <a:r>
              <a:t/>
            </a:r>
          </a:p>
          <a:p>
            <a:pPr rtl="0" lvl="0" indent="-330200" marL="457200">
              <a:buClr>
                <a:schemeClr val="dk2"/>
              </a:buClr>
              <a:buSzPct val="100000"/>
              <a:buFont typeface="Arial"/>
              <a:buChar char="●"/>
            </a:pPr>
            <a:r>
              <a:rPr b="1" sz="1600" lang="es-419">
                <a:solidFill>
                  <a:schemeClr val="dk2"/>
                </a:solidFill>
              </a:rPr>
              <a:t>Staged:</a:t>
            </a:r>
            <a:r>
              <a:rPr sz="1600" lang="es-419">
                <a:solidFill>
                  <a:schemeClr val="dk2"/>
                </a:solidFill>
              </a:rPr>
              <a:t> Es un indicador de que un archivo a sido modificado y se encuentra listo para ser confirmado.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y="101100" x="457200"/>
            <a:ext cy="10139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s-419"/>
              <a:t>Flujo de trabajo</a:t>
            </a:r>
          </a:p>
        </p:txBody>
      </p:sp>
      <p:pic>
        <p:nvPicPr>
          <p:cNvPr id="116" name="Shape 11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278525" x="1686900"/>
            <a:ext cy="3630300" cx="40782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 name="lesson-plan">
  <a:themeElements>
    <a:clrScheme name="Custom 501">
      <a:dk1>
        <a:srgbClr val="000000"/>
      </a:dk1>
      <a:lt1>
        <a:srgbClr val="EFEDE2"/>
      </a:lt1>
      <a:dk2>
        <a:srgbClr val="1F497D"/>
      </a:dk2>
      <a:lt2>
        <a:srgbClr val="FDFFFF"/>
      </a:lt2>
      <a:accent1>
        <a:srgbClr val="4F81BD"/>
      </a:accent1>
      <a:accent2>
        <a:srgbClr val="AB0101"/>
      </a:accent2>
      <a:accent3>
        <a:srgbClr val="86B060"/>
      </a:accent3>
      <a:accent4>
        <a:srgbClr val="7760A0"/>
      </a:accent4>
      <a:accent5>
        <a:srgbClr val="739395"/>
      </a:accent5>
      <a:accent6>
        <a:srgbClr val="968B52"/>
      </a:accent6>
      <a:hlink>
        <a:srgbClr val="336699"/>
      </a:hlink>
      <a:folHlink>
        <a:srgbClr val="969696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