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D9D5-CDDA-4E2F-9D07-4B1E342B1502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557D-9D3D-49C9-B136-0E84625831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53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D9D5-CDDA-4E2F-9D07-4B1E342B1502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557D-9D3D-49C9-B136-0E84625831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67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D9D5-CDDA-4E2F-9D07-4B1E342B1502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557D-9D3D-49C9-B136-0E84625831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73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D9D5-CDDA-4E2F-9D07-4B1E342B1502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557D-9D3D-49C9-B136-0E84625831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35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D9D5-CDDA-4E2F-9D07-4B1E342B1502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557D-9D3D-49C9-B136-0E84625831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16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D9D5-CDDA-4E2F-9D07-4B1E342B1502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557D-9D3D-49C9-B136-0E84625831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32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D9D5-CDDA-4E2F-9D07-4B1E342B1502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557D-9D3D-49C9-B136-0E84625831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41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D9D5-CDDA-4E2F-9D07-4B1E342B1502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557D-9D3D-49C9-B136-0E84625831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463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D9D5-CDDA-4E2F-9D07-4B1E342B1502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557D-9D3D-49C9-B136-0E84625831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141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D9D5-CDDA-4E2F-9D07-4B1E342B1502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557D-9D3D-49C9-B136-0E84625831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537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D9D5-CDDA-4E2F-9D07-4B1E342B1502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557D-9D3D-49C9-B136-0E84625831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331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D9D5-CDDA-4E2F-9D07-4B1E342B1502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557D-9D3D-49C9-B136-0E84625831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334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29687"/>
            <a:ext cx="9144000" cy="2387600"/>
          </a:xfrm>
        </p:spPr>
        <p:txBody>
          <a:bodyPr>
            <a:noAutofit/>
          </a:bodyPr>
          <a:lstStyle/>
          <a:p>
            <a:r>
              <a:rPr lang="es-MX" sz="4400" b="1" dirty="0" smtClean="0">
                <a:solidFill>
                  <a:srgbClr val="FF3101"/>
                </a:solidFill>
                <a:latin typeface="Comic Sans MS" panose="030F0702030302020204" pitchFamily="66" charset="0"/>
              </a:rPr>
              <a:t>PROGRAMACION WEB</a:t>
            </a:r>
            <a:br>
              <a:rPr lang="es-MX" sz="4400" b="1" dirty="0" smtClean="0">
                <a:solidFill>
                  <a:srgbClr val="FF3101"/>
                </a:solidFill>
                <a:latin typeface="Comic Sans MS" panose="030F0702030302020204" pitchFamily="66" charset="0"/>
              </a:rPr>
            </a:br>
            <a:r>
              <a:rPr lang="es-MX" sz="5400" b="1" dirty="0" smtClean="0">
                <a:solidFill>
                  <a:srgbClr val="FF3101"/>
                </a:solidFill>
                <a:latin typeface="Comic Sans MS" panose="030F0702030302020204" pitchFamily="66" charset="0"/>
              </a:rPr>
              <a:t>     </a:t>
            </a:r>
            <a:r>
              <a:rPr lang="es-MX" sz="2400" b="1" dirty="0" smtClean="0">
                <a:solidFill>
                  <a:srgbClr val="FF3101"/>
                </a:solidFill>
                <a:latin typeface="Comic Sans MS" panose="030F0702030302020204" pitchFamily="66" charset="0"/>
              </a:rPr>
              <a:t>EVA ADRIANA ARREDONDO HERNANDEZ</a:t>
            </a:r>
            <a:endParaRPr lang="es-MX" sz="2400" b="1" dirty="0">
              <a:solidFill>
                <a:srgbClr val="FF310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8" name="Picture 4" descr="http://git-scm.com/images/logos/1color-orange-lightbg@2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r="16791"/>
          <a:stretch/>
        </p:blipFill>
        <p:spPr bwMode="auto">
          <a:xfrm>
            <a:off x="3234538" y="1210287"/>
            <a:ext cx="590946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kscius.files.wordpress.com/2011/09/audit11.gif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1" r="23333"/>
          <a:stretch/>
        </p:blipFill>
        <p:spPr bwMode="auto">
          <a:xfrm>
            <a:off x="5350957" y="640327"/>
            <a:ext cx="3931920" cy="388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>
                <a:latin typeface="Comic Sans MS" panose="030F0702030302020204" pitchFamily="66" charset="0"/>
              </a:rPr>
              <a:t>     ¿Qué es git?</a:t>
            </a:r>
            <a:endParaRPr lang="es-MX" sz="6000" b="1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http://us.123rf.com/400wm/400/400/merzavka/merzavka1009/merzavka100900256/7830458-colored-big-and-small-rendered-cubes-for-background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81" t="3397" r="11625" b="12686"/>
          <a:stretch/>
        </p:blipFill>
        <p:spPr bwMode="auto">
          <a:xfrm>
            <a:off x="2727961" y="3470148"/>
            <a:ext cx="3977639" cy="338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6108" y="1835092"/>
            <a:ext cx="5329492" cy="326534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3600" b="1" dirty="0">
                <a:solidFill>
                  <a:srgbClr val="FF3101"/>
                </a:solidFill>
                <a:latin typeface="Comic Sans MS" panose="030F0702030302020204" pitchFamily="66" charset="0"/>
              </a:rPr>
              <a:t>S</a:t>
            </a:r>
            <a:r>
              <a:rPr lang="es-ES" sz="3600" b="1" dirty="0" smtClean="0">
                <a:solidFill>
                  <a:srgbClr val="FF3101"/>
                </a:solidFill>
                <a:latin typeface="Comic Sans MS" panose="030F0702030302020204" pitchFamily="66" charset="0"/>
              </a:rPr>
              <a:t>istema de control de versiones distribuido.</a:t>
            </a:r>
          </a:p>
          <a:p>
            <a:pPr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3600" dirty="0">
              <a:solidFill>
                <a:srgbClr val="FF310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3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news.softpedia.com/images/news-700/Git-1-8-3-Version-Control-System-Improves-Bash-Completion-Sup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17151">
            <a:off x="2273721" y="515072"/>
            <a:ext cx="8637513" cy="47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834640" y="304800"/>
            <a:ext cx="7955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 smtClean="0">
                <a:latin typeface="Comic Sans MS" panose="030F0702030302020204" pitchFamily="66" charset="0"/>
              </a:rPr>
              <a:t>¿Cómo </a:t>
            </a:r>
          </a:p>
          <a:p>
            <a:r>
              <a:rPr lang="es-MX" sz="7200" b="1" dirty="0" smtClean="0">
                <a:latin typeface="Comic Sans MS" panose="030F0702030302020204" pitchFamily="66" charset="0"/>
              </a:rPr>
              <a:t>funciona?</a:t>
            </a:r>
            <a:endParaRPr lang="es-MX" sz="7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echnonews.s21h.com/wp-content/uploads/2012/11/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09" y="219253"/>
            <a:ext cx="8666453" cy="64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258354" y="5100034"/>
            <a:ext cx="4945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MX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El repositorio local de </a:t>
            </a:r>
            <a:r>
              <a:rPr lang="es-MX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git</a:t>
            </a:r>
            <a:r>
              <a:rPr lang="es-MX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contiene todo el historial del proyecto.</a:t>
            </a:r>
          </a:p>
        </p:txBody>
      </p:sp>
    </p:spTree>
    <p:extLst>
      <p:ext uri="{BB962C8B-B14F-4D97-AF65-F5344CB8AC3E}">
        <p14:creationId xmlns:p14="http://schemas.microsoft.com/office/powerpoint/2010/main" val="34580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ebaris.com/imagenes/0028/distribu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76" y="0"/>
            <a:ext cx="7497554" cy="665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068946" y="5125792"/>
            <a:ext cx="3915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MX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Permite trabajar desconectado sin ninguna restricción.</a:t>
            </a:r>
            <a:endParaRPr lang="es-MX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blog.belzec.net/wp-content/uploads/2013/11/github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6278" r="11847" b="-927"/>
          <a:stretch/>
        </p:blipFill>
        <p:spPr bwMode="auto">
          <a:xfrm>
            <a:off x="2215166" y="1194788"/>
            <a:ext cx="6117465" cy="449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mienergias.files.wordpress.com/2011/05/simbolo-positivo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4" t="8531" r="18491" b="8496"/>
          <a:stretch/>
        </p:blipFill>
        <p:spPr bwMode="auto">
          <a:xfrm>
            <a:off x="7200583" y="3650821"/>
            <a:ext cx="2264095" cy="320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hacerdinero.co/wp-content/uploads/2013/02/Prohibido-ganar-dinero-300x28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5" y="3991615"/>
            <a:ext cx="2857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9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38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Courier New</vt:lpstr>
      <vt:lpstr>Tema de Office</vt:lpstr>
      <vt:lpstr>PROGRAMACION WEB      EVA ADRIANA ARREDONDO HERNANDEZ</vt:lpstr>
      <vt:lpstr>     ¿Qué es git?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WEB .       EVA ADRIANA ARREDONDO HERNANDEZ</dc:title>
  <dc:creator>EVA ADRIANA ARREDONDO</dc:creator>
  <cp:lastModifiedBy>EVA ADRIANA ARREDONDO</cp:lastModifiedBy>
  <cp:revision>13</cp:revision>
  <dcterms:created xsi:type="dcterms:W3CDTF">2014-01-22T03:54:41Z</dcterms:created>
  <dcterms:modified xsi:type="dcterms:W3CDTF">2014-01-22T21:52:49Z</dcterms:modified>
</cp:coreProperties>
</file>