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1/27/2014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1/27/2014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1/27/2014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1/27/2014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1/27/2014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GIT</a:t>
            </a:r>
            <a:br>
              <a:rPr lang="es-MX" dirty="0" smtClean="0"/>
            </a:br>
            <a:r>
              <a:rPr lang="es-MX" dirty="0" smtClean="0"/>
              <a:t>Repositorio en Línea</a:t>
            </a:r>
            <a:endParaRPr lang="es-ES" dirty="0"/>
          </a:p>
        </p:txBody>
      </p:sp>
      <p:sp>
        <p:nvSpPr>
          <p:cNvPr id="3" name="Subtítulo 2"/>
          <p:cNvSpPr>
            <a:spLocks noGrp="1"/>
          </p:cNvSpPr>
          <p:nvPr>
            <p:ph type="subTitle" idx="1"/>
          </p:nvPr>
        </p:nvSpPr>
        <p:spPr/>
        <p:txBody>
          <a:bodyPr/>
          <a:lstStyle/>
          <a:p>
            <a:r>
              <a:rPr lang="es-MX" dirty="0" smtClean="0"/>
              <a:t>Martin Daniel Quezada Torres</a:t>
            </a:r>
          </a:p>
          <a:p>
            <a:r>
              <a:rPr lang="es-MX" dirty="0" smtClean="0"/>
              <a:t>Diseño web </a:t>
            </a:r>
            <a:endParaRPr lang="es-ES" dirty="0"/>
          </a:p>
        </p:txBody>
      </p:sp>
    </p:spTree>
    <p:extLst>
      <p:ext uri="{BB962C8B-B14F-4D97-AF65-F5344CB8AC3E}">
        <p14:creationId xmlns:p14="http://schemas.microsoft.com/office/powerpoint/2010/main" val="1023115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Definición de GIT</a:t>
            </a:r>
            <a:endParaRPr lang="es-ES" dirty="0"/>
          </a:p>
        </p:txBody>
      </p:sp>
      <p:sp>
        <p:nvSpPr>
          <p:cNvPr id="3" name="Marcador de contenido 2"/>
          <p:cNvSpPr>
            <a:spLocks noGrp="1"/>
          </p:cNvSpPr>
          <p:nvPr>
            <p:ph idx="1"/>
          </p:nvPr>
        </p:nvSpPr>
        <p:spPr/>
        <p:txBody>
          <a:bodyPr/>
          <a:lstStyle/>
          <a:p>
            <a:r>
              <a:rPr lang="es-ES" dirty="0" smtClean="0"/>
              <a:t>Es </a:t>
            </a:r>
            <a:r>
              <a:rPr lang="es-ES" dirty="0"/>
              <a:t>un software de </a:t>
            </a:r>
            <a:r>
              <a:rPr lang="es-ES" dirty="0" smtClean="0"/>
              <a:t>control de versiones diseñado </a:t>
            </a:r>
            <a:r>
              <a:rPr lang="es-ES" dirty="0"/>
              <a:t>por </a:t>
            </a:r>
            <a:r>
              <a:rPr lang="es-ES" dirty="0" err="1"/>
              <a:t>Linus</a:t>
            </a:r>
            <a:r>
              <a:rPr lang="es-ES" dirty="0"/>
              <a:t> </a:t>
            </a:r>
            <a:r>
              <a:rPr lang="es-ES" dirty="0" err="1" smtClean="0"/>
              <a:t>Torvalds</a:t>
            </a:r>
            <a:r>
              <a:rPr lang="es-ES" dirty="0" smtClean="0"/>
              <a:t> pensando </a:t>
            </a:r>
            <a:r>
              <a:rPr lang="es-ES" dirty="0"/>
              <a:t>en la eficiencia y la confiabilidad del mantenimiento de versiones de aplicaciones cuando estas tienen un gran número de archivos de </a:t>
            </a:r>
            <a:r>
              <a:rPr lang="es-ES" dirty="0" smtClean="0"/>
              <a:t>código fuente. Git </a:t>
            </a:r>
            <a:r>
              <a:rPr lang="es-ES" dirty="0"/>
              <a:t>se ha convertido desde entonces en un sistema de control de versiones con funcionalidad plena. </a:t>
            </a:r>
            <a:r>
              <a:rPr lang="es-ES" dirty="0" smtClean="0"/>
              <a:t>Hay </a:t>
            </a:r>
            <a:r>
              <a:rPr lang="es-ES" dirty="0"/>
              <a:t>algunos proyectos de mucha relevancia que ya usan Git, en </a:t>
            </a:r>
            <a:r>
              <a:rPr lang="es-ES" dirty="0" smtClean="0"/>
              <a:t>particular</a:t>
            </a:r>
            <a:r>
              <a:rPr lang="es-ES" dirty="0"/>
              <a:t>, el grupo de programación del núcleo Linux</a:t>
            </a:r>
            <a:r>
              <a:rPr lang="es-ES" dirty="0" smtClean="0"/>
              <a:t>.</a:t>
            </a:r>
          </a:p>
          <a:p>
            <a:endParaRPr lang="es-ES" dirty="0"/>
          </a:p>
        </p:txBody>
      </p:sp>
    </p:spTree>
    <p:extLst>
      <p:ext uri="{BB962C8B-B14F-4D97-AF65-F5344CB8AC3E}">
        <p14:creationId xmlns:p14="http://schemas.microsoft.com/office/powerpoint/2010/main" val="299154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Principales Funciones</a:t>
            </a:r>
            <a:endParaRPr lang="es-ES" dirty="0"/>
          </a:p>
        </p:txBody>
      </p:sp>
      <p:sp>
        <p:nvSpPr>
          <p:cNvPr id="4" name="Rectangle 1"/>
          <p:cNvSpPr>
            <a:spLocks noGrp="1" noChangeArrowheads="1"/>
          </p:cNvSpPr>
          <p:nvPr>
            <p:ph idx="1"/>
          </p:nvPr>
        </p:nvSpPr>
        <p:spPr bwMode="auto">
          <a:xfrm>
            <a:off x="1083994" y="1391585"/>
            <a:ext cx="9673314"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lang="es-ES" sz="1800" dirty="0"/>
              <a:t>Fuerte apoyo al desarrollo no lineal, por ende rapidez en la gestión de ramas y mezclado de diferentes versiones. Git incluye herramientas específicas para navegar y visualizar un historial de desarrollo no lineal. Una presunción fundamental en Git es que un cambio será fusionado mucho más frecuentemente de lo que se escribe originalmente, conforme se pasa entre varios programadores que lo revisan</a:t>
            </a:r>
            <a:r>
              <a:rPr lang="es-ES" sz="1800" dirty="0" smtClean="0"/>
              <a:t>.</a:t>
            </a:r>
          </a:p>
          <a:p>
            <a:pPr defTabSz="914400" eaLnBrk="0" fontAlgn="base" hangingPunct="0">
              <a:spcBef>
                <a:spcPct val="0"/>
              </a:spcBef>
              <a:spcAft>
                <a:spcPct val="0"/>
              </a:spcAft>
              <a:buClrTx/>
              <a:buSzTx/>
            </a:pPr>
            <a:r>
              <a:rPr lang="es-ES" sz="1800" dirty="0"/>
              <a:t>Gestión eficiente de proyectos grandes, dada la rapidez de gestión de diferencias entre archivos, entre otras mejoras de optimización de velocidad de ejecución.</a:t>
            </a:r>
            <a:endParaRPr lang="es-ES" sz="1800" dirty="0" smtClean="0"/>
          </a:p>
          <a:p>
            <a:pPr marL="0" lvl="0" indent="0" defTabSz="914400" eaLnBrk="0" fontAlgn="base" hangingPunct="0">
              <a:spcBef>
                <a:spcPct val="0"/>
              </a:spcBef>
              <a:spcAft>
                <a:spcPct val="0"/>
              </a:spcAft>
              <a:buClrTx/>
              <a:buSzTx/>
              <a:buNone/>
            </a:pPr>
            <a:endParaRPr kumimoji="0" lang="es-MX"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spcBef>
                <a:spcPct val="0"/>
              </a:spcBef>
              <a:spcAft>
                <a:spcPct val="0"/>
              </a:spcAft>
              <a:buClrTx/>
              <a:buSzTx/>
              <a:buNone/>
            </a:pP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0165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Ventajas</a:t>
            </a:r>
            <a:endParaRPr lang="es-ES" dirty="0"/>
          </a:p>
        </p:txBody>
      </p:sp>
      <p:sp>
        <p:nvSpPr>
          <p:cNvPr id="3" name="Marcador de contenido 2"/>
          <p:cNvSpPr>
            <a:spLocks noGrp="1"/>
          </p:cNvSpPr>
          <p:nvPr>
            <p:ph idx="1"/>
          </p:nvPr>
        </p:nvSpPr>
        <p:spPr/>
        <p:txBody>
          <a:bodyPr/>
          <a:lstStyle/>
          <a:p>
            <a:r>
              <a:rPr lang="es-ES" dirty="0" smtClean="0"/>
              <a:t>Te brinda un </a:t>
            </a:r>
            <a:r>
              <a:rPr lang="es-ES" dirty="0"/>
              <a:t>alberge externo suele ser rápido de configurar y sencillo de iniciar proyectos en él; además de no ser necesario preocuparte de su mantenimiento ni de su monitorización. Incluso en el caso de que tengas tu propio servidor interno, puede resultar interesante utilizar también un lugar público; para albergar tu código </a:t>
            </a:r>
            <a:r>
              <a:rPr lang="es-ES"/>
              <a:t>abierto </a:t>
            </a:r>
            <a:r>
              <a:rPr lang="es-ES" smtClean="0"/>
              <a:t>normalmente</a:t>
            </a:r>
            <a:r>
              <a:rPr lang="es-ES" dirty="0"/>
              <a:t>, ahí suele ser más sencillo de localizar por parte de </a:t>
            </a:r>
            <a:r>
              <a:rPr lang="es-ES"/>
              <a:t>la </a:t>
            </a:r>
            <a:r>
              <a:rPr lang="es-ES" smtClean="0"/>
              <a:t>comunidad</a:t>
            </a:r>
            <a:endParaRPr lang="es-ES" dirty="0"/>
          </a:p>
        </p:txBody>
      </p:sp>
    </p:spTree>
    <p:extLst>
      <p:ext uri="{BB962C8B-B14F-4D97-AF65-F5344CB8AC3E}">
        <p14:creationId xmlns:p14="http://schemas.microsoft.com/office/powerpoint/2010/main" val="359096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9</TotalTime>
  <Words>253</Words>
  <Application>Microsoft Office PowerPoint</Application>
  <PresentationFormat>Panorámica</PresentationFormat>
  <Paragraphs>10</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Century Gothic</vt:lpstr>
      <vt:lpstr>Wingdings 3</vt:lpstr>
      <vt:lpstr>Ion</vt:lpstr>
      <vt:lpstr>GIT Repositorio en Línea</vt:lpstr>
      <vt:lpstr>Definición de GIT</vt:lpstr>
      <vt:lpstr>Principales Funciones</vt:lpstr>
      <vt:lpstr>Ventajas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Repositorio en Línea</dc:title>
  <dc:creator>Oscar Gtz V</dc:creator>
  <cp:lastModifiedBy>Oscar Gtz V</cp:lastModifiedBy>
  <cp:revision>2</cp:revision>
  <dcterms:created xsi:type="dcterms:W3CDTF">2014-01-27T23:50:11Z</dcterms:created>
  <dcterms:modified xsi:type="dcterms:W3CDTF">2014-01-27T23:59:30Z</dcterms:modified>
</cp:coreProperties>
</file>