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13"/>
  </p:notesMasterIdLst>
  <p:sldIdLst>
    <p:sldId id="256" r:id="rId2"/>
    <p:sldId id="258" r:id="rId3"/>
    <p:sldId id="305" r:id="rId4"/>
    <p:sldId id="263" r:id="rId5"/>
    <p:sldId id="276" r:id="rId6"/>
    <p:sldId id="301" r:id="rId7"/>
    <p:sldId id="282" r:id="rId8"/>
    <p:sldId id="269" r:id="rId9"/>
    <p:sldId id="321" r:id="rId10"/>
    <p:sldId id="322" r:id="rId11"/>
    <p:sldId id="302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  <p:embeddedFont>
      <p:font typeface="Work Sans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2B3276-B9D8-4F39-B18C-7062A408BA81}" v="1474" dt="2023-07-26T05:59:47.786"/>
  </p1510:revLst>
</p1510:revInfo>
</file>

<file path=ppt/tableStyles.xml><?xml version="1.0" encoding="utf-8"?>
<a:tblStyleLst xmlns:a="http://schemas.openxmlformats.org/drawingml/2006/main" def="{D2562B74-8F12-44F1-B958-D0B4BC821B4F}">
  <a:tblStyle styleId="{D2562B74-8F12-44F1-B958-D0B4BC821B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C6DA3A0-B404-482E-A5F8-E8FAF6C84C53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3E9"/>
          </a:solidFill>
        </a:fill>
      </a:tcStyle>
    </a:wholeTbl>
    <a:band1H>
      <a:tcTxStyle/>
      <a:tcStyle>
        <a:tcBdr/>
        <a:fill>
          <a:solidFill>
            <a:srgbClr val="DEE7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EE7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869FB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869FB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869FB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869FB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tpac-my.sharepoint.com/personal/oscar_perez2_utp_ac_pa/Documents/Fecundida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PA"/>
              <a:t>Tasa</a:t>
            </a:r>
            <a:r>
              <a:rPr lang="es-PA" baseline="0"/>
              <a:t> Global de Fecundidad en Panamá y la Comarca Ngäbe Buglé del año 2010-2019 </a:t>
            </a:r>
            <a:endParaRPr lang="es-P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A"/>
        </a:p>
      </c:txPr>
    </c:title>
    <c:autoTitleDeleted val="0"/>
    <c:plotArea>
      <c:layout>
        <c:manualLayout>
          <c:layoutTarget val="inner"/>
          <c:xMode val="edge"/>
          <c:yMode val="edge"/>
          <c:x val="0.13548846595180628"/>
          <c:y val="0.2497891365274256"/>
          <c:w val="0.79895240099704523"/>
          <c:h val="0.493456433180227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Hoja4!$B$8</c:f>
              <c:strCache>
                <c:ptCount val="1"/>
                <c:pt idx="0">
                  <c:v>Comarca Ngäbe Buglé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Hoja4!$A$9:$A$18</c:f>
              <c:numCache>
                <c:formatCode>General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Hoja4!$B$9:$B$18</c:f>
              <c:numCache>
                <c:formatCode>General</c:formatCode>
                <c:ptCount val="10"/>
                <c:pt idx="0">
                  <c:v>4.0999999999999996</c:v>
                </c:pt>
                <c:pt idx="1">
                  <c:v>3.6</c:v>
                </c:pt>
                <c:pt idx="2">
                  <c:v>3.8</c:v>
                </c:pt>
                <c:pt idx="3">
                  <c:v>3.8</c:v>
                </c:pt>
                <c:pt idx="4">
                  <c:v>3.9</c:v>
                </c:pt>
                <c:pt idx="5">
                  <c:v>3.9</c:v>
                </c:pt>
                <c:pt idx="6">
                  <c:v>4.0999999999999996</c:v>
                </c:pt>
                <c:pt idx="7">
                  <c:v>4.2</c:v>
                </c:pt>
                <c:pt idx="8">
                  <c:v>4.5</c:v>
                </c:pt>
                <c:pt idx="9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F7-4FF1-815A-C267442017F5}"/>
            </c:ext>
          </c:extLst>
        </c:ser>
        <c:ser>
          <c:idx val="1"/>
          <c:order val="1"/>
          <c:tx>
            <c:strRef>
              <c:f>Hoja4!$C$8</c:f>
              <c:strCache>
                <c:ptCount val="1"/>
                <c:pt idx="0">
                  <c:v>Panamá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Hoja4!$A$9:$A$18</c:f>
              <c:numCache>
                <c:formatCode>General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Hoja4!$C$9:$C$18</c:f>
              <c:numCache>
                <c:formatCode>General</c:formatCode>
                <c:ptCount val="10"/>
                <c:pt idx="0">
                  <c:v>2.2000000000000002</c:v>
                </c:pt>
                <c:pt idx="1">
                  <c:v>2.4</c:v>
                </c:pt>
                <c:pt idx="2">
                  <c:v>2.4</c:v>
                </c:pt>
                <c:pt idx="3">
                  <c:v>2.2999999999999998</c:v>
                </c:pt>
                <c:pt idx="4">
                  <c:v>2.2999999999999998</c:v>
                </c:pt>
                <c:pt idx="5">
                  <c:v>2.2999999999999998</c:v>
                </c:pt>
                <c:pt idx="6">
                  <c:v>2.2000000000000002</c:v>
                </c:pt>
                <c:pt idx="7">
                  <c:v>2.1</c:v>
                </c:pt>
                <c:pt idx="8">
                  <c:v>2.1</c:v>
                </c:pt>
                <c:pt idx="9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F7-4FF1-815A-C267442017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5950592"/>
        <c:axId val="2125951072"/>
      </c:barChart>
      <c:catAx>
        <c:axId val="2125950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PA"/>
                  <a:t>Años</a:t>
                </a:r>
                <a:r>
                  <a:rPr lang="es-PA" baseline="0"/>
                  <a:t> </a:t>
                </a:r>
                <a:endParaRPr lang="es-P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A"/>
          </a:p>
        </c:txPr>
        <c:crossAx val="2125951072"/>
        <c:crosses val="autoZero"/>
        <c:auto val="1"/>
        <c:lblAlgn val="ctr"/>
        <c:lblOffset val="100"/>
        <c:noMultiLvlLbl val="0"/>
      </c:catAx>
      <c:valAx>
        <c:axId val="2125951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PA"/>
                  <a:t>Tasa</a:t>
                </a:r>
                <a:r>
                  <a:rPr lang="es-PA" baseline="0"/>
                  <a:t> Global de Fecundidad </a:t>
                </a:r>
                <a:endParaRPr lang="es-PA"/>
              </a:p>
            </c:rich>
          </c:tx>
          <c:layout>
            <c:manualLayout>
              <c:xMode val="edge"/>
              <c:yMode val="edge"/>
              <c:x val="2.3471908976202095E-2"/>
              <c:y val="0.140221540104097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A"/>
          </a:p>
        </c:txPr>
        <c:crossAx val="212595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289215104393356"/>
          <c:y val="0.89901063214555799"/>
          <c:w val="0.43421569791213283"/>
          <c:h val="9.53396503403176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A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gfa4ca88c29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5" name="Google Shape;2355;gfa4ca88c29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342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0" name="Google Shape;5480;gfa4ca88c29_0_2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1" name="Google Shape;5481;gfa4ca88c29_0_2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fa4ca88c2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fa4ca88c2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0" name="Google Shape;5670;g1154de177af_0_4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1" name="Google Shape;5671;g1154de177af_0_4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gfa4ca88c2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7" name="Google Shape;1887;gfa4ca88c29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7" name="Google Shape;2997;gfa4ca88c29_0_1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8" name="Google Shape;2998;gfa4ca88c29_0_1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5" name="Google Shape;5425;gfa4ca88c29_0_2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6" name="Google Shape;5426;gfa4ca88c29_0_2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Google Shape;3353;g1154de177af_0_7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4" name="Google Shape;3354;g1154de177af_0_7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gfa4ca88c29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5" name="Google Shape;2355;gfa4ca88c29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5" name="Google Shape;8315;gfa4ca88c29_0_26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6" name="Google Shape;8316;gfa4ca88c29_0_26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 rot="420206">
            <a:off x="5203740" y="2395840"/>
            <a:ext cx="2349732" cy="53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accent6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rot="-682525">
            <a:off x="767424" y="1638362"/>
            <a:ext cx="3242802" cy="10983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 rot="-731070">
            <a:off x="1219413" y="3091660"/>
            <a:ext cx="2956501" cy="4787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600">
                <a:highlight>
                  <a:schemeClr val="accent6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_1_1_2_2"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9" name="Google Shape;859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39"/>
          <p:cNvSpPr txBox="1">
            <a:spLocks noGrp="1"/>
          </p:cNvSpPr>
          <p:nvPr>
            <p:ph type="title"/>
          </p:nvPr>
        </p:nvSpPr>
        <p:spPr>
          <a:xfrm>
            <a:off x="5138150" y="3472763"/>
            <a:ext cx="2441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highlight>
                  <a:schemeClr val="accent6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1" name="Google Shape;861;p39"/>
          <p:cNvSpPr txBox="1">
            <a:spLocks noGrp="1"/>
          </p:cNvSpPr>
          <p:nvPr>
            <p:ph type="title" idx="2"/>
          </p:nvPr>
        </p:nvSpPr>
        <p:spPr>
          <a:xfrm>
            <a:off x="1769838" y="1548375"/>
            <a:ext cx="2441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highlight>
                  <a:schemeClr val="accent6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2" name="Google Shape;862;p39"/>
          <p:cNvSpPr txBox="1">
            <a:spLocks noGrp="1"/>
          </p:cNvSpPr>
          <p:nvPr>
            <p:ph type="subTitle" idx="1"/>
          </p:nvPr>
        </p:nvSpPr>
        <p:spPr>
          <a:xfrm>
            <a:off x="1770763" y="1848841"/>
            <a:ext cx="2441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3" name="Google Shape;863;p39"/>
          <p:cNvSpPr txBox="1">
            <a:spLocks noGrp="1"/>
          </p:cNvSpPr>
          <p:nvPr>
            <p:ph type="subTitle" idx="3"/>
          </p:nvPr>
        </p:nvSpPr>
        <p:spPr>
          <a:xfrm>
            <a:off x="5142350" y="3758587"/>
            <a:ext cx="243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4" name="Google Shape;864;p39"/>
          <p:cNvSpPr txBox="1">
            <a:spLocks noGrp="1"/>
          </p:cNvSpPr>
          <p:nvPr>
            <p:ph type="title" idx="4"/>
          </p:nvPr>
        </p:nvSpPr>
        <p:spPr>
          <a:xfrm>
            <a:off x="1130200" y="863825"/>
            <a:ext cx="68835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grpSp>
        <p:nvGrpSpPr>
          <p:cNvPr id="865" name="Google Shape;865;p39"/>
          <p:cNvGrpSpPr/>
          <p:nvPr/>
        </p:nvGrpSpPr>
        <p:grpSpPr>
          <a:xfrm>
            <a:off x="1231710" y="3723912"/>
            <a:ext cx="794487" cy="654979"/>
            <a:chOff x="3153300" y="3886175"/>
            <a:chExt cx="455450" cy="375475"/>
          </a:xfrm>
        </p:grpSpPr>
        <p:sp>
          <p:nvSpPr>
            <p:cNvPr id="866" name="Google Shape;866;p39"/>
            <p:cNvSpPr/>
            <p:nvPr/>
          </p:nvSpPr>
          <p:spPr>
            <a:xfrm>
              <a:off x="3153300" y="3886175"/>
              <a:ext cx="455450" cy="375475"/>
            </a:xfrm>
            <a:custGeom>
              <a:avLst/>
              <a:gdLst/>
              <a:ahLst/>
              <a:cxnLst/>
              <a:rect l="l" t="t" r="r" b="b"/>
              <a:pathLst>
                <a:path w="18218" h="15019" extrusionOk="0">
                  <a:moveTo>
                    <a:pt x="578" y="12224"/>
                  </a:moveTo>
                  <a:cubicBezTo>
                    <a:pt x="776" y="12327"/>
                    <a:pt x="990" y="12406"/>
                    <a:pt x="1217" y="12403"/>
                  </a:cubicBezTo>
                  <a:cubicBezTo>
                    <a:pt x="1364" y="12401"/>
                    <a:pt x="1499" y="12433"/>
                    <a:pt x="1636" y="12468"/>
                  </a:cubicBezTo>
                  <a:cubicBezTo>
                    <a:pt x="1757" y="12499"/>
                    <a:pt x="1883" y="12536"/>
                    <a:pt x="2004" y="12531"/>
                  </a:cubicBezTo>
                  <a:cubicBezTo>
                    <a:pt x="2134" y="12526"/>
                    <a:pt x="2252" y="12551"/>
                    <a:pt x="2371" y="12589"/>
                  </a:cubicBezTo>
                  <a:cubicBezTo>
                    <a:pt x="2525" y="12638"/>
                    <a:pt x="2680" y="12667"/>
                    <a:pt x="2844" y="12666"/>
                  </a:cubicBezTo>
                  <a:cubicBezTo>
                    <a:pt x="2940" y="12665"/>
                    <a:pt x="3037" y="12693"/>
                    <a:pt x="3132" y="12712"/>
                  </a:cubicBezTo>
                  <a:cubicBezTo>
                    <a:pt x="3263" y="12737"/>
                    <a:pt x="3393" y="12782"/>
                    <a:pt x="3525" y="12790"/>
                  </a:cubicBezTo>
                  <a:cubicBezTo>
                    <a:pt x="3723" y="12804"/>
                    <a:pt x="3913" y="12841"/>
                    <a:pt x="4104" y="12896"/>
                  </a:cubicBezTo>
                  <a:cubicBezTo>
                    <a:pt x="4257" y="12940"/>
                    <a:pt x="4414" y="12985"/>
                    <a:pt x="4573" y="13005"/>
                  </a:cubicBezTo>
                  <a:cubicBezTo>
                    <a:pt x="4848" y="13039"/>
                    <a:pt x="5118" y="13097"/>
                    <a:pt x="5384" y="13177"/>
                  </a:cubicBezTo>
                  <a:cubicBezTo>
                    <a:pt x="5717" y="13279"/>
                    <a:pt x="6051" y="13381"/>
                    <a:pt x="6385" y="13476"/>
                  </a:cubicBezTo>
                  <a:cubicBezTo>
                    <a:pt x="6558" y="13524"/>
                    <a:pt x="6732" y="13575"/>
                    <a:pt x="6908" y="13595"/>
                  </a:cubicBezTo>
                  <a:cubicBezTo>
                    <a:pt x="7131" y="13620"/>
                    <a:pt x="7347" y="13671"/>
                    <a:pt x="7562" y="13735"/>
                  </a:cubicBezTo>
                  <a:cubicBezTo>
                    <a:pt x="7853" y="13822"/>
                    <a:pt x="8142" y="13916"/>
                    <a:pt x="8436" y="13994"/>
                  </a:cubicBezTo>
                  <a:cubicBezTo>
                    <a:pt x="8634" y="14046"/>
                    <a:pt x="8838" y="14077"/>
                    <a:pt x="9039" y="14117"/>
                  </a:cubicBezTo>
                  <a:cubicBezTo>
                    <a:pt x="9170" y="14142"/>
                    <a:pt x="9305" y="14156"/>
                    <a:pt x="9431" y="14194"/>
                  </a:cubicBezTo>
                  <a:cubicBezTo>
                    <a:pt x="9613" y="14250"/>
                    <a:pt x="9797" y="14274"/>
                    <a:pt x="9985" y="14291"/>
                  </a:cubicBezTo>
                  <a:cubicBezTo>
                    <a:pt x="10233" y="14313"/>
                    <a:pt x="10482" y="14340"/>
                    <a:pt x="10729" y="14369"/>
                  </a:cubicBezTo>
                  <a:cubicBezTo>
                    <a:pt x="10880" y="14388"/>
                    <a:pt x="11028" y="14430"/>
                    <a:pt x="11179" y="14436"/>
                  </a:cubicBezTo>
                  <a:cubicBezTo>
                    <a:pt x="11556" y="14452"/>
                    <a:pt x="11924" y="14523"/>
                    <a:pt x="12290" y="14603"/>
                  </a:cubicBezTo>
                  <a:cubicBezTo>
                    <a:pt x="12473" y="14643"/>
                    <a:pt x="12660" y="14678"/>
                    <a:pt x="12846" y="14688"/>
                  </a:cubicBezTo>
                  <a:cubicBezTo>
                    <a:pt x="13163" y="14704"/>
                    <a:pt x="13464" y="14782"/>
                    <a:pt x="13764" y="14872"/>
                  </a:cubicBezTo>
                  <a:cubicBezTo>
                    <a:pt x="13866" y="14904"/>
                    <a:pt x="13971" y="14928"/>
                    <a:pt x="14071" y="14965"/>
                  </a:cubicBezTo>
                  <a:cubicBezTo>
                    <a:pt x="14213" y="15018"/>
                    <a:pt x="14346" y="14986"/>
                    <a:pt x="14452" y="14901"/>
                  </a:cubicBezTo>
                  <a:cubicBezTo>
                    <a:pt x="14565" y="14810"/>
                    <a:pt x="14678" y="14712"/>
                    <a:pt x="14722" y="14552"/>
                  </a:cubicBezTo>
                  <a:cubicBezTo>
                    <a:pt x="14846" y="14104"/>
                    <a:pt x="14983" y="13659"/>
                    <a:pt x="15119" y="13215"/>
                  </a:cubicBezTo>
                  <a:cubicBezTo>
                    <a:pt x="15168" y="13052"/>
                    <a:pt x="15200" y="12888"/>
                    <a:pt x="15204" y="12715"/>
                  </a:cubicBezTo>
                  <a:cubicBezTo>
                    <a:pt x="15209" y="12493"/>
                    <a:pt x="15228" y="12271"/>
                    <a:pt x="15242" y="12048"/>
                  </a:cubicBezTo>
                  <a:cubicBezTo>
                    <a:pt x="15243" y="12034"/>
                    <a:pt x="15261" y="12020"/>
                    <a:pt x="15270" y="12005"/>
                  </a:cubicBezTo>
                  <a:cubicBezTo>
                    <a:pt x="15287" y="12000"/>
                    <a:pt x="15303" y="11991"/>
                    <a:pt x="15320" y="11989"/>
                  </a:cubicBezTo>
                  <a:cubicBezTo>
                    <a:pt x="15537" y="11962"/>
                    <a:pt x="15745" y="12009"/>
                    <a:pt x="15952" y="12071"/>
                  </a:cubicBezTo>
                  <a:cubicBezTo>
                    <a:pt x="16087" y="12112"/>
                    <a:pt x="16161" y="12073"/>
                    <a:pt x="16207" y="11946"/>
                  </a:cubicBezTo>
                  <a:cubicBezTo>
                    <a:pt x="16267" y="11779"/>
                    <a:pt x="16331" y="11611"/>
                    <a:pt x="16309" y="11425"/>
                  </a:cubicBezTo>
                  <a:cubicBezTo>
                    <a:pt x="16303" y="11382"/>
                    <a:pt x="16296" y="11335"/>
                    <a:pt x="16307" y="11293"/>
                  </a:cubicBezTo>
                  <a:cubicBezTo>
                    <a:pt x="16371" y="11045"/>
                    <a:pt x="16437" y="10795"/>
                    <a:pt x="16533" y="10550"/>
                  </a:cubicBezTo>
                  <a:cubicBezTo>
                    <a:pt x="16676" y="10541"/>
                    <a:pt x="16809" y="10526"/>
                    <a:pt x="16942" y="10524"/>
                  </a:cubicBezTo>
                  <a:cubicBezTo>
                    <a:pt x="17228" y="10520"/>
                    <a:pt x="17482" y="10411"/>
                    <a:pt x="17728" y="10280"/>
                  </a:cubicBezTo>
                  <a:cubicBezTo>
                    <a:pt x="17832" y="10223"/>
                    <a:pt x="17921" y="10149"/>
                    <a:pt x="17980" y="10046"/>
                  </a:cubicBezTo>
                  <a:cubicBezTo>
                    <a:pt x="18123" y="9801"/>
                    <a:pt x="18217" y="9544"/>
                    <a:pt x="18117" y="9257"/>
                  </a:cubicBezTo>
                  <a:cubicBezTo>
                    <a:pt x="18079" y="9148"/>
                    <a:pt x="18034" y="9040"/>
                    <a:pt x="17997" y="8931"/>
                  </a:cubicBezTo>
                  <a:cubicBezTo>
                    <a:pt x="17977" y="8873"/>
                    <a:pt x="17961" y="8812"/>
                    <a:pt x="17957" y="8752"/>
                  </a:cubicBezTo>
                  <a:cubicBezTo>
                    <a:pt x="17945" y="8530"/>
                    <a:pt x="17843" y="8363"/>
                    <a:pt x="17659" y="8242"/>
                  </a:cubicBezTo>
                  <a:cubicBezTo>
                    <a:pt x="17487" y="8129"/>
                    <a:pt x="17310" y="8025"/>
                    <a:pt x="17108" y="7974"/>
                  </a:cubicBezTo>
                  <a:cubicBezTo>
                    <a:pt x="17050" y="7959"/>
                    <a:pt x="16998" y="7927"/>
                    <a:pt x="16929" y="7898"/>
                  </a:cubicBezTo>
                  <a:cubicBezTo>
                    <a:pt x="16964" y="7774"/>
                    <a:pt x="16984" y="7658"/>
                    <a:pt x="17029" y="7554"/>
                  </a:cubicBezTo>
                  <a:cubicBezTo>
                    <a:pt x="17142" y="7302"/>
                    <a:pt x="17096" y="7046"/>
                    <a:pt x="17069" y="6789"/>
                  </a:cubicBezTo>
                  <a:cubicBezTo>
                    <a:pt x="17061" y="6707"/>
                    <a:pt x="17019" y="6643"/>
                    <a:pt x="16951" y="6588"/>
                  </a:cubicBezTo>
                  <a:cubicBezTo>
                    <a:pt x="16818" y="6480"/>
                    <a:pt x="16677" y="6390"/>
                    <a:pt x="16506" y="6350"/>
                  </a:cubicBezTo>
                  <a:cubicBezTo>
                    <a:pt x="16421" y="6331"/>
                    <a:pt x="16340" y="6294"/>
                    <a:pt x="16250" y="6263"/>
                  </a:cubicBezTo>
                  <a:cubicBezTo>
                    <a:pt x="16264" y="6126"/>
                    <a:pt x="16274" y="6003"/>
                    <a:pt x="16289" y="5880"/>
                  </a:cubicBezTo>
                  <a:cubicBezTo>
                    <a:pt x="16330" y="5553"/>
                    <a:pt x="16380" y="5226"/>
                    <a:pt x="16414" y="4897"/>
                  </a:cubicBezTo>
                  <a:cubicBezTo>
                    <a:pt x="16481" y="4239"/>
                    <a:pt x="16493" y="3579"/>
                    <a:pt x="16449" y="2918"/>
                  </a:cubicBezTo>
                  <a:cubicBezTo>
                    <a:pt x="16430" y="2644"/>
                    <a:pt x="16283" y="2475"/>
                    <a:pt x="16032" y="2385"/>
                  </a:cubicBezTo>
                  <a:cubicBezTo>
                    <a:pt x="15828" y="2311"/>
                    <a:pt x="15614" y="2295"/>
                    <a:pt x="15400" y="2291"/>
                  </a:cubicBezTo>
                  <a:cubicBezTo>
                    <a:pt x="15203" y="2288"/>
                    <a:pt x="15005" y="2296"/>
                    <a:pt x="14810" y="2278"/>
                  </a:cubicBezTo>
                  <a:cubicBezTo>
                    <a:pt x="14544" y="2255"/>
                    <a:pt x="14279" y="2213"/>
                    <a:pt x="14014" y="2177"/>
                  </a:cubicBezTo>
                  <a:cubicBezTo>
                    <a:pt x="13767" y="2143"/>
                    <a:pt x="13519" y="2109"/>
                    <a:pt x="13272" y="2066"/>
                  </a:cubicBezTo>
                  <a:cubicBezTo>
                    <a:pt x="12859" y="1993"/>
                    <a:pt x="12446" y="1913"/>
                    <a:pt x="12035" y="1833"/>
                  </a:cubicBezTo>
                  <a:cubicBezTo>
                    <a:pt x="11807" y="1788"/>
                    <a:pt x="11580" y="1743"/>
                    <a:pt x="11354" y="1686"/>
                  </a:cubicBezTo>
                  <a:cubicBezTo>
                    <a:pt x="11139" y="1632"/>
                    <a:pt x="10927" y="1555"/>
                    <a:pt x="10712" y="1498"/>
                  </a:cubicBezTo>
                  <a:cubicBezTo>
                    <a:pt x="10486" y="1440"/>
                    <a:pt x="10261" y="1381"/>
                    <a:pt x="10032" y="1344"/>
                  </a:cubicBezTo>
                  <a:cubicBezTo>
                    <a:pt x="9512" y="1260"/>
                    <a:pt x="8986" y="1206"/>
                    <a:pt x="8480" y="1049"/>
                  </a:cubicBezTo>
                  <a:cubicBezTo>
                    <a:pt x="8455" y="1041"/>
                    <a:pt x="8429" y="1036"/>
                    <a:pt x="8402" y="1032"/>
                  </a:cubicBezTo>
                  <a:cubicBezTo>
                    <a:pt x="7968" y="966"/>
                    <a:pt x="7543" y="865"/>
                    <a:pt x="7123" y="737"/>
                  </a:cubicBezTo>
                  <a:cubicBezTo>
                    <a:pt x="6996" y="699"/>
                    <a:pt x="6863" y="661"/>
                    <a:pt x="6732" y="654"/>
                  </a:cubicBezTo>
                  <a:cubicBezTo>
                    <a:pt x="6523" y="645"/>
                    <a:pt x="6327" y="600"/>
                    <a:pt x="6129" y="540"/>
                  </a:cubicBezTo>
                  <a:cubicBezTo>
                    <a:pt x="5950" y="486"/>
                    <a:pt x="5766" y="430"/>
                    <a:pt x="5582" y="416"/>
                  </a:cubicBezTo>
                  <a:cubicBezTo>
                    <a:pt x="5420" y="402"/>
                    <a:pt x="5263" y="382"/>
                    <a:pt x="5109" y="331"/>
                  </a:cubicBezTo>
                  <a:cubicBezTo>
                    <a:pt x="5005" y="297"/>
                    <a:pt x="4903" y="292"/>
                    <a:pt x="4794" y="310"/>
                  </a:cubicBezTo>
                  <a:cubicBezTo>
                    <a:pt x="4627" y="338"/>
                    <a:pt x="4458" y="361"/>
                    <a:pt x="4292" y="296"/>
                  </a:cubicBezTo>
                  <a:cubicBezTo>
                    <a:pt x="4252" y="280"/>
                    <a:pt x="4202" y="276"/>
                    <a:pt x="4160" y="283"/>
                  </a:cubicBezTo>
                  <a:cubicBezTo>
                    <a:pt x="3912" y="324"/>
                    <a:pt x="3683" y="227"/>
                    <a:pt x="3453" y="171"/>
                  </a:cubicBezTo>
                  <a:cubicBezTo>
                    <a:pt x="3229" y="117"/>
                    <a:pt x="3018" y="12"/>
                    <a:pt x="2777" y="47"/>
                  </a:cubicBezTo>
                  <a:cubicBezTo>
                    <a:pt x="2735" y="54"/>
                    <a:pt x="2689" y="38"/>
                    <a:pt x="2644" y="29"/>
                  </a:cubicBezTo>
                  <a:cubicBezTo>
                    <a:pt x="2498" y="1"/>
                    <a:pt x="2403" y="75"/>
                    <a:pt x="2342" y="196"/>
                  </a:cubicBezTo>
                  <a:cubicBezTo>
                    <a:pt x="2310" y="259"/>
                    <a:pt x="2292" y="329"/>
                    <a:pt x="2271" y="398"/>
                  </a:cubicBezTo>
                  <a:cubicBezTo>
                    <a:pt x="1955" y="1441"/>
                    <a:pt x="1640" y="2485"/>
                    <a:pt x="1325" y="3530"/>
                  </a:cubicBezTo>
                  <a:cubicBezTo>
                    <a:pt x="1263" y="3735"/>
                    <a:pt x="1218" y="3943"/>
                    <a:pt x="1195" y="4158"/>
                  </a:cubicBezTo>
                  <a:cubicBezTo>
                    <a:pt x="1164" y="4441"/>
                    <a:pt x="1117" y="4723"/>
                    <a:pt x="1075" y="5006"/>
                  </a:cubicBezTo>
                  <a:cubicBezTo>
                    <a:pt x="1068" y="5049"/>
                    <a:pt x="1057" y="5093"/>
                    <a:pt x="1047" y="5136"/>
                  </a:cubicBezTo>
                  <a:cubicBezTo>
                    <a:pt x="957" y="5526"/>
                    <a:pt x="927" y="5930"/>
                    <a:pt x="807" y="6314"/>
                  </a:cubicBezTo>
                  <a:cubicBezTo>
                    <a:pt x="797" y="6348"/>
                    <a:pt x="794" y="6385"/>
                    <a:pt x="793" y="6421"/>
                  </a:cubicBezTo>
                  <a:cubicBezTo>
                    <a:pt x="788" y="6684"/>
                    <a:pt x="713" y="6931"/>
                    <a:pt x="634" y="7178"/>
                  </a:cubicBezTo>
                  <a:cubicBezTo>
                    <a:pt x="578" y="7349"/>
                    <a:pt x="532" y="7520"/>
                    <a:pt x="559" y="7703"/>
                  </a:cubicBezTo>
                  <a:cubicBezTo>
                    <a:pt x="565" y="7745"/>
                    <a:pt x="554" y="7792"/>
                    <a:pt x="547" y="7835"/>
                  </a:cubicBezTo>
                  <a:cubicBezTo>
                    <a:pt x="491" y="8187"/>
                    <a:pt x="437" y="8540"/>
                    <a:pt x="375" y="8891"/>
                  </a:cubicBezTo>
                  <a:cubicBezTo>
                    <a:pt x="307" y="9277"/>
                    <a:pt x="315" y="9676"/>
                    <a:pt x="182" y="10051"/>
                  </a:cubicBezTo>
                  <a:cubicBezTo>
                    <a:pt x="151" y="10143"/>
                    <a:pt x="155" y="10246"/>
                    <a:pt x="140" y="10343"/>
                  </a:cubicBezTo>
                  <a:cubicBezTo>
                    <a:pt x="119" y="10474"/>
                    <a:pt x="106" y="10608"/>
                    <a:pt x="72" y="10736"/>
                  </a:cubicBezTo>
                  <a:cubicBezTo>
                    <a:pt x="35" y="10876"/>
                    <a:pt x="15" y="11013"/>
                    <a:pt x="26" y="11159"/>
                  </a:cubicBezTo>
                  <a:cubicBezTo>
                    <a:pt x="36" y="11310"/>
                    <a:pt x="38" y="11463"/>
                    <a:pt x="16" y="11612"/>
                  </a:cubicBezTo>
                  <a:cubicBezTo>
                    <a:pt x="0" y="11713"/>
                    <a:pt x="3" y="11802"/>
                    <a:pt x="26" y="11899"/>
                  </a:cubicBezTo>
                  <a:cubicBezTo>
                    <a:pt x="74" y="12108"/>
                    <a:pt x="91" y="12131"/>
                    <a:pt x="303" y="12146"/>
                  </a:cubicBezTo>
                  <a:cubicBezTo>
                    <a:pt x="402" y="12151"/>
                    <a:pt x="487" y="12178"/>
                    <a:pt x="578" y="12224"/>
                  </a:cubicBezTo>
                  <a:close/>
                  <a:moveTo>
                    <a:pt x="16399" y="6681"/>
                  </a:moveTo>
                  <a:cubicBezTo>
                    <a:pt x="16476" y="6704"/>
                    <a:pt x="16555" y="6729"/>
                    <a:pt x="16621" y="6771"/>
                  </a:cubicBezTo>
                  <a:cubicBezTo>
                    <a:pt x="16669" y="6803"/>
                    <a:pt x="16722" y="6859"/>
                    <a:pt x="16730" y="6912"/>
                  </a:cubicBezTo>
                  <a:cubicBezTo>
                    <a:pt x="16759" y="7077"/>
                    <a:pt x="16788" y="7242"/>
                    <a:pt x="16725" y="7413"/>
                  </a:cubicBezTo>
                  <a:cubicBezTo>
                    <a:pt x="16655" y="7605"/>
                    <a:pt x="16611" y="7806"/>
                    <a:pt x="16558" y="7993"/>
                  </a:cubicBezTo>
                  <a:cubicBezTo>
                    <a:pt x="16614" y="8102"/>
                    <a:pt x="16662" y="8196"/>
                    <a:pt x="16717" y="8303"/>
                  </a:cubicBezTo>
                  <a:cubicBezTo>
                    <a:pt x="16760" y="8284"/>
                    <a:pt x="16797" y="8265"/>
                    <a:pt x="16836" y="8251"/>
                  </a:cubicBezTo>
                  <a:cubicBezTo>
                    <a:pt x="16867" y="8241"/>
                    <a:pt x="16908" y="8221"/>
                    <a:pt x="16935" y="8232"/>
                  </a:cubicBezTo>
                  <a:cubicBezTo>
                    <a:pt x="17089" y="8297"/>
                    <a:pt x="17253" y="8351"/>
                    <a:pt x="17392" y="8444"/>
                  </a:cubicBezTo>
                  <a:cubicBezTo>
                    <a:pt x="17547" y="8547"/>
                    <a:pt x="17672" y="8693"/>
                    <a:pt x="17763" y="8860"/>
                  </a:cubicBezTo>
                  <a:cubicBezTo>
                    <a:pt x="17800" y="8931"/>
                    <a:pt x="17834" y="9005"/>
                    <a:pt x="17869" y="9077"/>
                  </a:cubicBezTo>
                  <a:cubicBezTo>
                    <a:pt x="17979" y="9305"/>
                    <a:pt x="17997" y="9534"/>
                    <a:pt x="17887" y="9772"/>
                  </a:cubicBezTo>
                  <a:cubicBezTo>
                    <a:pt x="17828" y="9900"/>
                    <a:pt x="17750" y="9995"/>
                    <a:pt x="17626" y="10062"/>
                  </a:cubicBezTo>
                  <a:cubicBezTo>
                    <a:pt x="17299" y="10238"/>
                    <a:pt x="16948" y="10272"/>
                    <a:pt x="16587" y="10238"/>
                  </a:cubicBezTo>
                  <a:cubicBezTo>
                    <a:pt x="16499" y="10229"/>
                    <a:pt x="16411" y="10214"/>
                    <a:pt x="16305" y="10200"/>
                  </a:cubicBezTo>
                  <a:cubicBezTo>
                    <a:pt x="16269" y="10318"/>
                    <a:pt x="16233" y="10435"/>
                    <a:pt x="16197" y="10553"/>
                  </a:cubicBezTo>
                  <a:cubicBezTo>
                    <a:pt x="16146" y="10725"/>
                    <a:pt x="16098" y="10896"/>
                    <a:pt x="16041" y="11066"/>
                  </a:cubicBezTo>
                  <a:cubicBezTo>
                    <a:pt x="16000" y="11187"/>
                    <a:pt x="15977" y="11308"/>
                    <a:pt x="15995" y="11434"/>
                  </a:cubicBezTo>
                  <a:cubicBezTo>
                    <a:pt x="16009" y="11536"/>
                    <a:pt x="15993" y="11628"/>
                    <a:pt x="15937" y="11713"/>
                  </a:cubicBezTo>
                  <a:cubicBezTo>
                    <a:pt x="15918" y="11719"/>
                    <a:pt x="15899" y="11734"/>
                    <a:pt x="15886" y="11729"/>
                  </a:cubicBezTo>
                  <a:cubicBezTo>
                    <a:pt x="15695" y="11676"/>
                    <a:pt x="15501" y="11659"/>
                    <a:pt x="15304" y="11671"/>
                  </a:cubicBezTo>
                  <a:cubicBezTo>
                    <a:pt x="15001" y="11687"/>
                    <a:pt x="14724" y="11588"/>
                    <a:pt x="14442" y="11492"/>
                  </a:cubicBezTo>
                  <a:cubicBezTo>
                    <a:pt x="14383" y="11315"/>
                    <a:pt x="14384" y="11145"/>
                    <a:pt x="14451" y="10972"/>
                  </a:cubicBezTo>
                  <a:cubicBezTo>
                    <a:pt x="14502" y="10837"/>
                    <a:pt x="14526" y="10697"/>
                    <a:pt x="14507" y="10551"/>
                  </a:cubicBezTo>
                  <a:cubicBezTo>
                    <a:pt x="14505" y="10534"/>
                    <a:pt x="14504" y="10515"/>
                    <a:pt x="14509" y="10499"/>
                  </a:cubicBezTo>
                  <a:cubicBezTo>
                    <a:pt x="14586" y="10223"/>
                    <a:pt x="14598" y="9937"/>
                    <a:pt x="14646" y="9657"/>
                  </a:cubicBezTo>
                  <a:cubicBezTo>
                    <a:pt x="14673" y="9507"/>
                    <a:pt x="14703" y="9359"/>
                    <a:pt x="14725" y="9210"/>
                  </a:cubicBezTo>
                  <a:cubicBezTo>
                    <a:pt x="14775" y="8874"/>
                    <a:pt x="14820" y="8540"/>
                    <a:pt x="14867" y="8204"/>
                  </a:cubicBezTo>
                  <a:cubicBezTo>
                    <a:pt x="14876" y="8142"/>
                    <a:pt x="14880" y="8080"/>
                    <a:pt x="14893" y="8019"/>
                  </a:cubicBezTo>
                  <a:cubicBezTo>
                    <a:pt x="14916" y="7905"/>
                    <a:pt x="14918" y="7778"/>
                    <a:pt x="14975" y="7684"/>
                  </a:cubicBezTo>
                  <a:cubicBezTo>
                    <a:pt x="15065" y="7536"/>
                    <a:pt x="15102" y="7383"/>
                    <a:pt x="15118" y="7215"/>
                  </a:cubicBezTo>
                  <a:cubicBezTo>
                    <a:pt x="15131" y="7060"/>
                    <a:pt x="15210" y="6929"/>
                    <a:pt x="15315" y="6791"/>
                  </a:cubicBezTo>
                  <a:cubicBezTo>
                    <a:pt x="15390" y="6872"/>
                    <a:pt x="15448" y="6934"/>
                    <a:pt x="15507" y="6998"/>
                  </a:cubicBezTo>
                  <a:cubicBezTo>
                    <a:pt x="15622" y="6860"/>
                    <a:pt x="15631" y="6826"/>
                    <a:pt x="15574" y="6738"/>
                  </a:cubicBezTo>
                  <a:cubicBezTo>
                    <a:pt x="15555" y="6709"/>
                    <a:pt x="15531" y="6681"/>
                    <a:pt x="15504" y="6658"/>
                  </a:cubicBezTo>
                  <a:cubicBezTo>
                    <a:pt x="15425" y="6595"/>
                    <a:pt x="15434" y="6523"/>
                    <a:pt x="15473" y="6441"/>
                  </a:cubicBezTo>
                  <a:cubicBezTo>
                    <a:pt x="15574" y="6417"/>
                    <a:pt x="15665" y="6468"/>
                    <a:pt x="15756" y="6493"/>
                  </a:cubicBezTo>
                  <a:cubicBezTo>
                    <a:pt x="15972" y="6550"/>
                    <a:pt x="16187" y="6614"/>
                    <a:pt x="16399" y="6681"/>
                  </a:cubicBezTo>
                  <a:close/>
                  <a:moveTo>
                    <a:pt x="15051" y="6141"/>
                  </a:moveTo>
                  <a:cubicBezTo>
                    <a:pt x="14914" y="6216"/>
                    <a:pt x="14848" y="6316"/>
                    <a:pt x="14815" y="6443"/>
                  </a:cubicBezTo>
                  <a:cubicBezTo>
                    <a:pt x="14772" y="6607"/>
                    <a:pt x="14719" y="6769"/>
                    <a:pt x="14675" y="6933"/>
                  </a:cubicBezTo>
                  <a:cubicBezTo>
                    <a:pt x="14647" y="7036"/>
                    <a:pt x="14626" y="7141"/>
                    <a:pt x="14667" y="7249"/>
                  </a:cubicBezTo>
                  <a:cubicBezTo>
                    <a:pt x="14702" y="7339"/>
                    <a:pt x="14661" y="7424"/>
                    <a:pt x="14639" y="7510"/>
                  </a:cubicBezTo>
                  <a:cubicBezTo>
                    <a:pt x="14571" y="7778"/>
                    <a:pt x="14504" y="8047"/>
                    <a:pt x="14434" y="8314"/>
                  </a:cubicBezTo>
                  <a:cubicBezTo>
                    <a:pt x="14386" y="8491"/>
                    <a:pt x="14408" y="8670"/>
                    <a:pt x="14409" y="8847"/>
                  </a:cubicBezTo>
                  <a:cubicBezTo>
                    <a:pt x="14411" y="8993"/>
                    <a:pt x="14391" y="9131"/>
                    <a:pt x="14349" y="9269"/>
                  </a:cubicBezTo>
                  <a:cubicBezTo>
                    <a:pt x="14289" y="9464"/>
                    <a:pt x="14227" y="9661"/>
                    <a:pt x="14171" y="9859"/>
                  </a:cubicBezTo>
                  <a:cubicBezTo>
                    <a:pt x="14147" y="9944"/>
                    <a:pt x="14115" y="10035"/>
                    <a:pt x="14120" y="10120"/>
                  </a:cubicBezTo>
                  <a:cubicBezTo>
                    <a:pt x="14136" y="10360"/>
                    <a:pt x="14060" y="10578"/>
                    <a:pt x="13992" y="10799"/>
                  </a:cubicBezTo>
                  <a:cubicBezTo>
                    <a:pt x="13950" y="10936"/>
                    <a:pt x="13899" y="11070"/>
                    <a:pt x="13941" y="11218"/>
                  </a:cubicBezTo>
                  <a:cubicBezTo>
                    <a:pt x="13953" y="11258"/>
                    <a:pt x="13944" y="11308"/>
                    <a:pt x="13932" y="11350"/>
                  </a:cubicBezTo>
                  <a:cubicBezTo>
                    <a:pt x="13871" y="11562"/>
                    <a:pt x="13935" y="11732"/>
                    <a:pt x="14112" y="11870"/>
                  </a:cubicBezTo>
                  <a:cubicBezTo>
                    <a:pt x="13990" y="12279"/>
                    <a:pt x="13868" y="12689"/>
                    <a:pt x="13746" y="13096"/>
                  </a:cubicBezTo>
                  <a:cubicBezTo>
                    <a:pt x="13648" y="13144"/>
                    <a:pt x="13566" y="13093"/>
                    <a:pt x="13485" y="13066"/>
                  </a:cubicBezTo>
                  <a:cubicBezTo>
                    <a:pt x="13280" y="12999"/>
                    <a:pt x="13075" y="12946"/>
                    <a:pt x="12856" y="12953"/>
                  </a:cubicBezTo>
                  <a:cubicBezTo>
                    <a:pt x="12778" y="12955"/>
                    <a:pt x="12697" y="12929"/>
                    <a:pt x="12621" y="12905"/>
                  </a:cubicBezTo>
                  <a:cubicBezTo>
                    <a:pt x="12405" y="12836"/>
                    <a:pt x="12186" y="12809"/>
                    <a:pt x="11960" y="12814"/>
                  </a:cubicBezTo>
                  <a:cubicBezTo>
                    <a:pt x="11835" y="12816"/>
                    <a:pt x="11710" y="12811"/>
                    <a:pt x="11585" y="12809"/>
                  </a:cubicBezTo>
                  <a:cubicBezTo>
                    <a:pt x="11369" y="12807"/>
                    <a:pt x="11159" y="12776"/>
                    <a:pt x="10953" y="12709"/>
                  </a:cubicBezTo>
                  <a:cubicBezTo>
                    <a:pt x="10860" y="12678"/>
                    <a:pt x="10761" y="12666"/>
                    <a:pt x="10664" y="12652"/>
                  </a:cubicBezTo>
                  <a:cubicBezTo>
                    <a:pt x="10496" y="12628"/>
                    <a:pt x="10329" y="12600"/>
                    <a:pt x="10159" y="12591"/>
                  </a:cubicBezTo>
                  <a:cubicBezTo>
                    <a:pt x="9879" y="12577"/>
                    <a:pt x="9611" y="12520"/>
                    <a:pt x="9347" y="12433"/>
                  </a:cubicBezTo>
                  <a:cubicBezTo>
                    <a:pt x="9202" y="12385"/>
                    <a:pt x="9054" y="12362"/>
                    <a:pt x="8900" y="12353"/>
                  </a:cubicBezTo>
                  <a:cubicBezTo>
                    <a:pt x="8767" y="12347"/>
                    <a:pt x="8636" y="12314"/>
                    <a:pt x="8506" y="12281"/>
                  </a:cubicBezTo>
                  <a:cubicBezTo>
                    <a:pt x="8291" y="12225"/>
                    <a:pt x="8078" y="12154"/>
                    <a:pt x="7862" y="12099"/>
                  </a:cubicBezTo>
                  <a:cubicBezTo>
                    <a:pt x="7742" y="12068"/>
                    <a:pt x="7615" y="12059"/>
                    <a:pt x="7493" y="12038"/>
                  </a:cubicBezTo>
                  <a:cubicBezTo>
                    <a:pt x="7379" y="12018"/>
                    <a:pt x="7265" y="11992"/>
                    <a:pt x="7150" y="11974"/>
                  </a:cubicBezTo>
                  <a:cubicBezTo>
                    <a:pt x="7002" y="11948"/>
                    <a:pt x="6851" y="11929"/>
                    <a:pt x="6702" y="11903"/>
                  </a:cubicBezTo>
                  <a:cubicBezTo>
                    <a:pt x="6571" y="11880"/>
                    <a:pt x="6437" y="11859"/>
                    <a:pt x="6310" y="11821"/>
                  </a:cubicBezTo>
                  <a:cubicBezTo>
                    <a:pt x="5642" y="11622"/>
                    <a:pt x="4975" y="11419"/>
                    <a:pt x="4308" y="11218"/>
                  </a:cubicBezTo>
                  <a:cubicBezTo>
                    <a:pt x="4085" y="11152"/>
                    <a:pt x="3866" y="11071"/>
                    <a:pt x="3626" y="11095"/>
                  </a:cubicBezTo>
                  <a:cubicBezTo>
                    <a:pt x="3575" y="11100"/>
                    <a:pt x="3520" y="11083"/>
                    <a:pt x="3469" y="11068"/>
                  </a:cubicBezTo>
                  <a:cubicBezTo>
                    <a:pt x="3332" y="11026"/>
                    <a:pt x="3198" y="10987"/>
                    <a:pt x="3049" y="11009"/>
                  </a:cubicBezTo>
                  <a:cubicBezTo>
                    <a:pt x="2983" y="11018"/>
                    <a:pt x="2908" y="10994"/>
                    <a:pt x="2840" y="10975"/>
                  </a:cubicBezTo>
                  <a:cubicBezTo>
                    <a:pt x="2694" y="10934"/>
                    <a:pt x="2550" y="10889"/>
                    <a:pt x="2394" y="10923"/>
                  </a:cubicBezTo>
                  <a:cubicBezTo>
                    <a:pt x="2366" y="10928"/>
                    <a:pt x="2331" y="10899"/>
                    <a:pt x="2282" y="10880"/>
                  </a:cubicBezTo>
                  <a:cubicBezTo>
                    <a:pt x="2344" y="10643"/>
                    <a:pt x="2387" y="10410"/>
                    <a:pt x="2522" y="10202"/>
                  </a:cubicBezTo>
                  <a:cubicBezTo>
                    <a:pt x="2696" y="9936"/>
                    <a:pt x="2782" y="9635"/>
                    <a:pt x="2785" y="9316"/>
                  </a:cubicBezTo>
                  <a:cubicBezTo>
                    <a:pt x="2786" y="9189"/>
                    <a:pt x="2811" y="9069"/>
                    <a:pt x="2847" y="8949"/>
                  </a:cubicBezTo>
                  <a:cubicBezTo>
                    <a:pt x="3017" y="8393"/>
                    <a:pt x="3176" y="7835"/>
                    <a:pt x="3359" y="7283"/>
                  </a:cubicBezTo>
                  <a:cubicBezTo>
                    <a:pt x="3495" y="6871"/>
                    <a:pt x="3549" y="6449"/>
                    <a:pt x="3582" y="6021"/>
                  </a:cubicBezTo>
                  <a:cubicBezTo>
                    <a:pt x="3611" y="5638"/>
                    <a:pt x="3633" y="5255"/>
                    <a:pt x="3614" y="4871"/>
                  </a:cubicBezTo>
                  <a:cubicBezTo>
                    <a:pt x="3599" y="4556"/>
                    <a:pt x="3653" y="4248"/>
                    <a:pt x="3738" y="3945"/>
                  </a:cubicBezTo>
                  <a:cubicBezTo>
                    <a:pt x="3794" y="3747"/>
                    <a:pt x="3854" y="3551"/>
                    <a:pt x="3849" y="3341"/>
                  </a:cubicBezTo>
                  <a:cubicBezTo>
                    <a:pt x="3848" y="3297"/>
                    <a:pt x="3856" y="3252"/>
                    <a:pt x="3869" y="3209"/>
                  </a:cubicBezTo>
                  <a:cubicBezTo>
                    <a:pt x="3919" y="3034"/>
                    <a:pt x="3917" y="2856"/>
                    <a:pt x="3911" y="2677"/>
                  </a:cubicBezTo>
                  <a:cubicBezTo>
                    <a:pt x="3906" y="2536"/>
                    <a:pt x="3877" y="2391"/>
                    <a:pt x="3956" y="2248"/>
                  </a:cubicBezTo>
                  <a:cubicBezTo>
                    <a:pt x="4087" y="2190"/>
                    <a:pt x="4222" y="2187"/>
                    <a:pt x="4363" y="2237"/>
                  </a:cubicBezTo>
                  <a:cubicBezTo>
                    <a:pt x="4448" y="2267"/>
                    <a:pt x="4533" y="2285"/>
                    <a:pt x="4626" y="2267"/>
                  </a:cubicBezTo>
                  <a:cubicBezTo>
                    <a:pt x="4684" y="2257"/>
                    <a:pt x="4748" y="2271"/>
                    <a:pt x="4809" y="2279"/>
                  </a:cubicBezTo>
                  <a:cubicBezTo>
                    <a:pt x="4872" y="2285"/>
                    <a:pt x="4936" y="2311"/>
                    <a:pt x="4995" y="2303"/>
                  </a:cubicBezTo>
                  <a:cubicBezTo>
                    <a:pt x="5179" y="2277"/>
                    <a:pt x="5348" y="2332"/>
                    <a:pt x="5518" y="2388"/>
                  </a:cubicBezTo>
                  <a:cubicBezTo>
                    <a:pt x="5664" y="2437"/>
                    <a:pt x="5811" y="2458"/>
                    <a:pt x="5965" y="2460"/>
                  </a:cubicBezTo>
                  <a:cubicBezTo>
                    <a:pt x="6061" y="2462"/>
                    <a:pt x="6159" y="2480"/>
                    <a:pt x="6254" y="2503"/>
                  </a:cubicBezTo>
                  <a:cubicBezTo>
                    <a:pt x="6410" y="2543"/>
                    <a:pt x="6562" y="2593"/>
                    <a:pt x="6717" y="2640"/>
                  </a:cubicBezTo>
                  <a:cubicBezTo>
                    <a:pt x="6922" y="2701"/>
                    <a:pt x="7127" y="2747"/>
                    <a:pt x="7344" y="2766"/>
                  </a:cubicBezTo>
                  <a:cubicBezTo>
                    <a:pt x="7680" y="2795"/>
                    <a:pt x="8012" y="2868"/>
                    <a:pt x="8347" y="2924"/>
                  </a:cubicBezTo>
                  <a:cubicBezTo>
                    <a:pt x="8425" y="2937"/>
                    <a:pt x="8503" y="2963"/>
                    <a:pt x="8582" y="2969"/>
                  </a:cubicBezTo>
                  <a:cubicBezTo>
                    <a:pt x="8924" y="2996"/>
                    <a:pt x="9250" y="3093"/>
                    <a:pt x="9575" y="3192"/>
                  </a:cubicBezTo>
                  <a:cubicBezTo>
                    <a:pt x="9934" y="3300"/>
                    <a:pt x="10291" y="3413"/>
                    <a:pt x="10670" y="3440"/>
                  </a:cubicBezTo>
                  <a:cubicBezTo>
                    <a:pt x="10909" y="3457"/>
                    <a:pt x="11147" y="3504"/>
                    <a:pt x="11385" y="3542"/>
                  </a:cubicBezTo>
                  <a:cubicBezTo>
                    <a:pt x="11464" y="3555"/>
                    <a:pt x="11543" y="3574"/>
                    <a:pt x="11618" y="3599"/>
                  </a:cubicBezTo>
                  <a:cubicBezTo>
                    <a:pt x="11987" y="3722"/>
                    <a:pt x="12370" y="3757"/>
                    <a:pt x="12749" y="3816"/>
                  </a:cubicBezTo>
                  <a:cubicBezTo>
                    <a:pt x="12784" y="3822"/>
                    <a:pt x="12821" y="3823"/>
                    <a:pt x="12856" y="3820"/>
                  </a:cubicBezTo>
                  <a:cubicBezTo>
                    <a:pt x="13383" y="3780"/>
                    <a:pt x="13905" y="3888"/>
                    <a:pt x="14432" y="3867"/>
                  </a:cubicBezTo>
                  <a:cubicBezTo>
                    <a:pt x="14607" y="3861"/>
                    <a:pt x="14769" y="3922"/>
                    <a:pt x="14921" y="3988"/>
                  </a:cubicBezTo>
                  <a:cubicBezTo>
                    <a:pt x="15038" y="4040"/>
                    <a:pt x="15126" y="4137"/>
                    <a:pt x="15164" y="4283"/>
                  </a:cubicBezTo>
                  <a:cubicBezTo>
                    <a:pt x="15217" y="4484"/>
                    <a:pt x="15273" y="4676"/>
                    <a:pt x="15182" y="4877"/>
                  </a:cubicBezTo>
                  <a:cubicBezTo>
                    <a:pt x="15188" y="5120"/>
                    <a:pt x="15115" y="5354"/>
                    <a:pt x="15087" y="5592"/>
                  </a:cubicBezTo>
                  <a:cubicBezTo>
                    <a:pt x="15066" y="5767"/>
                    <a:pt x="15063" y="5945"/>
                    <a:pt x="15051" y="6141"/>
                  </a:cubicBezTo>
                  <a:close/>
                  <a:moveTo>
                    <a:pt x="1110" y="12032"/>
                  </a:moveTo>
                  <a:cubicBezTo>
                    <a:pt x="923" y="11903"/>
                    <a:pt x="705" y="11846"/>
                    <a:pt x="496" y="11773"/>
                  </a:cubicBezTo>
                  <a:cubicBezTo>
                    <a:pt x="462" y="11761"/>
                    <a:pt x="432" y="11742"/>
                    <a:pt x="396" y="11725"/>
                  </a:cubicBezTo>
                  <a:cubicBezTo>
                    <a:pt x="391" y="11482"/>
                    <a:pt x="381" y="11242"/>
                    <a:pt x="382" y="11004"/>
                  </a:cubicBezTo>
                  <a:cubicBezTo>
                    <a:pt x="382" y="10944"/>
                    <a:pt x="414" y="10884"/>
                    <a:pt x="426" y="10823"/>
                  </a:cubicBezTo>
                  <a:cubicBezTo>
                    <a:pt x="450" y="10699"/>
                    <a:pt x="484" y="10576"/>
                    <a:pt x="488" y="10453"/>
                  </a:cubicBezTo>
                  <a:cubicBezTo>
                    <a:pt x="491" y="10289"/>
                    <a:pt x="531" y="10137"/>
                    <a:pt x="569" y="9980"/>
                  </a:cubicBezTo>
                  <a:cubicBezTo>
                    <a:pt x="604" y="9833"/>
                    <a:pt x="631" y="9683"/>
                    <a:pt x="652" y="9533"/>
                  </a:cubicBezTo>
                  <a:cubicBezTo>
                    <a:pt x="701" y="9197"/>
                    <a:pt x="744" y="8860"/>
                    <a:pt x="790" y="8525"/>
                  </a:cubicBezTo>
                  <a:cubicBezTo>
                    <a:pt x="800" y="8445"/>
                    <a:pt x="810" y="8365"/>
                    <a:pt x="823" y="8286"/>
                  </a:cubicBezTo>
                  <a:cubicBezTo>
                    <a:pt x="859" y="8084"/>
                    <a:pt x="894" y="7882"/>
                    <a:pt x="936" y="7681"/>
                  </a:cubicBezTo>
                  <a:cubicBezTo>
                    <a:pt x="968" y="7525"/>
                    <a:pt x="1041" y="7376"/>
                    <a:pt x="1006" y="7210"/>
                  </a:cubicBezTo>
                  <a:cubicBezTo>
                    <a:pt x="1003" y="7193"/>
                    <a:pt x="1007" y="7173"/>
                    <a:pt x="1014" y="7157"/>
                  </a:cubicBezTo>
                  <a:cubicBezTo>
                    <a:pt x="1156" y="6759"/>
                    <a:pt x="1114" y="6322"/>
                    <a:pt x="1275" y="5928"/>
                  </a:cubicBezTo>
                  <a:cubicBezTo>
                    <a:pt x="1308" y="5564"/>
                    <a:pt x="1393" y="5209"/>
                    <a:pt x="1445" y="4848"/>
                  </a:cubicBezTo>
                  <a:cubicBezTo>
                    <a:pt x="1453" y="4786"/>
                    <a:pt x="1451" y="4722"/>
                    <a:pt x="1463" y="4661"/>
                  </a:cubicBezTo>
                  <a:cubicBezTo>
                    <a:pt x="1558" y="4161"/>
                    <a:pt x="1626" y="3658"/>
                    <a:pt x="1780" y="3169"/>
                  </a:cubicBezTo>
                  <a:cubicBezTo>
                    <a:pt x="2046" y="2325"/>
                    <a:pt x="2283" y="1473"/>
                    <a:pt x="2533" y="624"/>
                  </a:cubicBezTo>
                  <a:cubicBezTo>
                    <a:pt x="2558" y="539"/>
                    <a:pt x="2584" y="453"/>
                    <a:pt x="2611" y="364"/>
                  </a:cubicBezTo>
                  <a:cubicBezTo>
                    <a:pt x="2817" y="348"/>
                    <a:pt x="3006" y="328"/>
                    <a:pt x="3198" y="406"/>
                  </a:cubicBezTo>
                  <a:cubicBezTo>
                    <a:pt x="3380" y="480"/>
                    <a:pt x="3574" y="521"/>
                    <a:pt x="3762" y="581"/>
                  </a:cubicBezTo>
                  <a:cubicBezTo>
                    <a:pt x="3874" y="618"/>
                    <a:pt x="3986" y="637"/>
                    <a:pt x="4104" y="623"/>
                  </a:cubicBezTo>
                  <a:cubicBezTo>
                    <a:pt x="4148" y="616"/>
                    <a:pt x="4197" y="609"/>
                    <a:pt x="4236" y="624"/>
                  </a:cubicBezTo>
                  <a:cubicBezTo>
                    <a:pt x="4429" y="700"/>
                    <a:pt x="4625" y="667"/>
                    <a:pt x="4819" y="651"/>
                  </a:cubicBezTo>
                  <a:cubicBezTo>
                    <a:pt x="4921" y="643"/>
                    <a:pt x="5013" y="657"/>
                    <a:pt x="5108" y="679"/>
                  </a:cubicBezTo>
                  <a:cubicBezTo>
                    <a:pt x="5247" y="708"/>
                    <a:pt x="5389" y="723"/>
                    <a:pt x="5529" y="746"/>
                  </a:cubicBezTo>
                  <a:cubicBezTo>
                    <a:pt x="5634" y="763"/>
                    <a:pt x="5742" y="775"/>
                    <a:pt x="5844" y="805"/>
                  </a:cubicBezTo>
                  <a:cubicBezTo>
                    <a:pt x="6144" y="894"/>
                    <a:pt x="6440" y="992"/>
                    <a:pt x="6759" y="992"/>
                  </a:cubicBezTo>
                  <a:cubicBezTo>
                    <a:pt x="6846" y="992"/>
                    <a:pt x="6935" y="1024"/>
                    <a:pt x="7019" y="1052"/>
                  </a:cubicBezTo>
                  <a:cubicBezTo>
                    <a:pt x="7445" y="1193"/>
                    <a:pt x="7883" y="1282"/>
                    <a:pt x="8321" y="1364"/>
                  </a:cubicBezTo>
                  <a:cubicBezTo>
                    <a:pt x="8383" y="1376"/>
                    <a:pt x="8445" y="1384"/>
                    <a:pt x="8505" y="1402"/>
                  </a:cubicBezTo>
                  <a:cubicBezTo>
                    <a:pt x="8936" y="1528"/>
                    <a:pt x="9378" y="1595"/>
                    <a:pt x="9821" y="1653"/>
                  </a:cubicBezTo>
                  <a:cubicBezTo>
                    <a:pt x="10168" y="1699"/>
                    <a:pt x="10502" y="1796"/>
                    <a:pt x="10837" y="1891"/>
                  </a:cubicBezTo>
                  <a:cubicBezTo>
                    <a:pt x="11043" y="1949"/>
                    <a:pt x="11248" y="2013"/>
                    <a:pt x="11456" y="2061"/>
                  </a:cubicBezTo>
                  <a:cubicBezTo>
                    <a:pt x="11648" y="2106"/>
                    <a:pt x="11843" y="2132"/>
                    <a:pt x="12036" y="2169"/>
                  </a:cubicBezTo>
                  <a:cubicBezTo>
                    <a:pt x="12431" y="2245"/>
                    <a:pt x="12824" y="2326"/>
                    <a:pt x="13220" y="2396"/>
                  </a:cubicBezTo>
                  <a:cubicBezTo>
                    <a:pt x="13502" y="2445"/>
                    <a:pt x="13785" y="2481"/>
                    <a:pt x="14068" y="2521"/>
                  </a:cubicBezTo>
                  <a:cubicBezTo>
                    <a:pt x="14200" y="2540"/>
                    <a:pt x="14336" y="2544"/>
                    <a:pt x="14466" y="2570"/>
                  </a:cubicBezTo>
                  <a:cubicBezTo>
                    <a:pt x="14732" y="2624"/>
                    <a:pt x="14998" y="2630"/>
                    <a:pt x="15267" y="2627"/>
                  </a:cubicBezTo>
                  <a:cubicBezTo>
                    <a:pt x="15383" y="2626"/>
                    <a:pt x="15500" y="2626"/>
                    <a:pt x="15614" y="2639"/>
                  </a:cubicBezTo>
                  <a:cubicBezTo>
                    <a:pt x="15719" y="2650"/>
                    <a:pt x="15826" y="2673"/>
                    <a:pt x="15928" y="2704"/>
                  </a:cubicBezTo>
                  <a:cubicBezTo>
                    <a:pt x="16040" y="2738"/>
                    <a:pt x="16103" y="2822"/>
                    <a:pt x="16109" y="2943"/>
                  </a:cubicBezTo>
                  <a:cubicBezTo>
                    <a:pt x="16118" y="3184"/>
                    <a:pt x="16134" y="3423"/>
                    <a:pt x="16136" y="3664"/>
                  </a:cubicBezTo>
                  <a:cubicBezTo>
                    <a:pt x="16140" y="4182"/>
                    <a:pt x="16117" y="4700"/>
                    <a:pt x="16068" y="5215"/>
                  </a:cubicBezTo>
                  <a:cubicBezTo>
                    <a:pt x="16038" y="5525"/>
                    <a:pt x="16012" y="5836"/>
                    <a:pt x="15981" y="6182"/>
                  </a:cubicBezTo>
                  <a:cubicBezTo>
                    <a:pt x="15768" y="6119"/>
                    <a:pt x="15573" y="6060"/>
                    <a:pt x="15372" y="6000"/>
                  </a:cubicBezTo>
                  <a:cubicBezTo>
                    <a:pt x="15390" y="5769"/>
                    <a:pt x="15362" y="5537"/>
                    <a:pt x="15448" y="5315"/>
                  </a:cubicBezTo>
                  <a:cubicBezTo>
                    <a:pt x="15466" y="5268"/>
                    <a:pt x="15465" y="5210"/>
                    <a:pt x="15466" y="5156"/>
                  </a:cubicBezTo>
                  <a:cubicBezTo>
                    <a:pt x="15469" y="4995"/>
                    <a:pt x="15482" y="4835"/>
                    <a:pt x="15537" y="4682"/>
                  </a:cubicBezTo>
                  <a:cubicBezTo>
                    <a:pt x="15574" y="4584"/>
                    <a:pt x="15563" y="4492"/>
                    <a:pt x="15521" y="4397"/>
                  </a:cubicBezTo>
                  <a:cubicBezTo>
                    <a:pt x="15489" y="4324"/>
                    <a:pt x="15471" y="4245"/>
                    <a:pt x="15456" y="4167"/>
                  </a:cubicBezTo>
                  <a:cubicBezTo>
                    <a:pt x="15412" y="3943"/>
                    <a:pt x="15257" y="3818"/>
                    <a:pt x="15063" y="3738"/>
                  </a:cubicBezTo>
                  <a:cubicBezTo>
                    <a:pt x="14735" y="3604"/>
                    <a:pt x="14390" y="3568"/>
                    <a:pt x="14038" y="3580"/>
                  </a:cubicBezTo>
                  <a:cubicBezTo>
                    <a:pt x="13824" y="3587"/>
                    <a:pt x="13611" y="3582"/>
                    <a:pt x="13399" y="3539"/>
                  </a:cubicBezTo>
                  <a:cubicBezTo>
                    <a:pt x="13312" y="3522"/>
                    <a:pt x="13220" y="3524"/>
                    <a:pt x="13132" y="3537"/>
                  </a:cubicBezTo>
                  <a:cubicBezTo>
                    <a:pt x="12954" y="3561"/>
                    <a:pt x="12777" y="3556"/>
                    <a:pt x="12599" y="3529"/>
                  </a:cubicBezTo>
                  <a:cubicBezTo>
                    <a:pt x="12291" y="3480"/>
                    <a:pt x="11981" y="3435"/>
                    <a:pt x="11681" y="3342"/>
                  </a:cubicBezTo>
                  <a:cubicBezTo>
                    <a:pt x="11553" y="3303"/>
                    <a:pt x="11419" y="3290"/>
                    <a:pt x="11287" y="3268"/>
                  </a:cubicBezTo>
                  <a:cubicBezTo>
                    <a:pt x="11129" y="3241"/>
                    <a:pt x="10970" y="3218"/>
                    <a:pt x="10812" y="3193"/>
                  </a:cubicBezTo>
                  <a:cubicBezTo>
                    <a:pt x="10767" y="3187"/>
                    <a:pt x="10724" y="3171"/>
                    <a:pt x="10680" y="3170"/>
                  </a:cubicBezTo>
                  <a:cubicBezTo>
                    <a:pt x="10390" y="3162"/>
                    <a:pt x="10116" y="3080"/>
                    <a:pt x="9843" y="2995"/>
                  </a:cubicBezTo>
                  <a:cubicBezTo>
                    <a:pt x="9672" y="2943"/>
                    <a:pt x="9502" y="2888"/>
                    <a:pt x="9328" y="2844"/>
                  </a:cubicBezTo>
                  <a:cubicBezTo>
                    <a:pt x="9104" y="2786"/>
                    <a:pt x="8880" y="2724"/>
                    <a:pt x="8646" y="2706"/>
                  </a:cubicBezTo>
                  <a:cubicBezTo>
                    <a:pt x="8514" y="2696"/>
                    <a:pt x="8384" y="2651"/>
                    <a:pt x="8252" y="2632"/>
                  </a:cubicBezTo>
                  <a:cubicBezTo>
                    <a:pt x="7909" y="2581"/>
                    <a:pt x="7565" y="2535"/>
                    <a:pt x="7221" y="2486"/>
                  </a:cubicBezTo>
                  <a:cubicBezTo>
                    <a:pt x="7142" y="2474"/>
                    <a:pt x="7062" y="2464"/>
                    <a:pt x="6985" y="2442"/>
                  </a:cubicBezTo>
                  <a:cubicBezTo>
                    <a:pt x="6754" y="2376"/>
                    <a:pt x="6523" y="2302"/>
                    <a:pt x="6291" y="2237"/>
                  </a:cubicBezTo>
                  <a:cubicBezTo>
                    <a:pt x="6206" y="2212"/>
                    <a:pt x="6116" y="2187"/>
                    <a:pt x="6029" y="2190"/>
                  </a:cubicBezTo>
                  <a:cubicBezTo>
                    <a:pt x="5837" y="2198"/>
                    <a:pt x="5657" y="2155"/>
                    <a:pt x="5478" y="2097"/>
                  </a:cubicBezTo>
                  <a:cubicBezTo>
                    <a:pt x="5333" y="2049"/>
                    <a:pt x="5189" y="2006"/>
                    <a:pt x="5031" y="2031"/>
                  </a:cubicBezTo>
                  <a:cubicBezTo>
                    <a:pt x="4974" y="2042"/>
                    <a:pt x="4909" y="2017"/>
                    <a:pt x="4848" y="2008"/>
                  </a:cubicBezTo>
                  <a:cubicBezTo>
                    <a:pt x="4778" y="1999"/>
                    <a:pt x="4704" y="1974"/>
                    <a:pt x="4637" y="1983"/>
                  </a:cubicBezTo>
                  <a:cubicBezTo>
                    <a:pt x="4535" y="2000"/>
                    <a:pt x="4441" y="1987"/>
                    <a:pt x="4349" y="1950"/>
                  </a:cubicBezTo>
                  <a:cubicBezTo>
                    <a:pt x="4196" y="1891"/>
                    <a:pt x="4048" y="1932"/>
                    <a:pt x="3903" y="1968"/>
                  </a:cubicBezTo>
                  <a:cubicBezTo>
                    <a:pt x="3795" y="1996"/>
                    <a:pt x="3715" y="2065"/>
                    <a:pt x="3685" y="2182"/>
                  </a:cubicBezTo>
                  <a:cubicBezTo>
                    <a:pt x="3654" y="2296"/>
                    <a:pt x="3627" y="2406"/>
                    <a:pt x="3633" y="2525"/>
                  </a:cubicBezTo>
                  <a:cubicBezTo>
                    <a:pt x="3648" y="2756"/>
                    <a:pt x="3621" y="2986"/>
                    <a:pt x="3594" y="3216"/>
                  </a:cubicBezTo>
                  <a:cubicBezTo>
                    <a:pt x="3561" y="3513"/>
                    <a:pt x="3488" y="3795"/>
                    <a:pt x="3414" y="4080"/>
                  </a:cubicBezTo>
                  <a:cubicBezTo>
                    <a:pt x="3344" y="4358"/>
                    <a:pt x="3312" y="4644"/>
                    <a:pt x="3327" y="4930"/>
                  </a:cubicBezTo>
                  <a:cubicBezTo>
                    <a:pt x="3356" y="5504"/>
                    <a:pt x="3278" y="6071"/>
                    <a:pt x="3232" y="6641"/>
                  </a:cubicBezTo>
                  <a:cubicBezTo>
                    <a:pt x="3222" y="6772"/>
                    <a:pt x="3172" y="6902"/>
                    <a:pt x="3135" y="7030"/>
                  </a:cubicBezTo>
                  <a:cubicBezTo>
                    <a:pt x="2949" y="7664"/>
                    <a:pt x="2759" y="8298"/>
                    <a:pt x="2576" y="8934"/>
                  </a:cubicBezTo>
                  <a:cubicBezTo>
                    <a:pt x="2546" y="9035"/>
                    <a:pt x="2525" y="9143"/>
                    <a:pt x="2525" y="9249"/>
                  </a:cubicBezTo>
                  <a:cubicBezTo>
                    <a:pt x="2524" y="9561"/>
                    <a:pt x="2437" y="9845"/>
                    <a:pt x="2266" y="10104"/>
                  </a:cubicBezTo>
                  <a:cubicBezTo>
                    <a:pt x="2164" y="10257"/>
                    <a:pt x="2109" y="10424"/>
                    <a:pt x="2106" y="10606"/>
                  </a:cubicBezTo>
                  <a:cubicBezTo>
                    <a:pt x="2101" y="10784"/>
                    <a:pt x="2100" y="10961"/>
                    <a:pt x="2097" y="11150"/>
                  </a:cubicBezTo>
                  <a:cubicBezTo>
                    <a:pt x="2211" y="11218"/>
                    <a:pt x="2335" y="11269"/>
                    <a:pt x="2472" y="11239"/>
                  </a:cubicBezTo>
                  <a:cubicBezTo>
                    <a:pt x="2575" y="11217"/>
                    <a:pt x="2666" y="11240"/>
                    <a:pt x="2760" y="11270"/>
                  </a:cubicBezTo>
                  <a:cubicBezTo>
                    <a:pt x="2888" y="11310"/>
                    <a:pt x="3017" y="11343"/>
                    <a:pt x="3155" y="11318"/>
                  </a:cubicBezTo>
                  <a:cubicBezTo>
                    <a:pt x="3198" y="11310"/>
                    <a:pt x="3248" y="11310"/>
                    <a:pt x="3287" y="11325"/>
                  </a:cubicBezTo>
                  <a:cubicBezTo>
                    <a:pt x="3542" y="11431"/>
                    <a:pt x="3817" y="11358"/>
                    <a:pt x="4078" y="11440"/>
                  </a:cubicBezTo>
                  <a:cubicBezTo>
                    <a:pt x="4794" y="11665"/>
                    <a:pt x="5516" y="11871"/>
                    <a:pt x="6236" y="12086"/>
                  </a:cubicBezTo>
                  <a:cubicBezTo>
                    <a:pt x="6408" y="12138"/>
                    <a:pt x="6579" y="12187"/>
                    <a:pt x="6761" y="12181"/>
                  </a:cubicBezTo>
                  <a:cubicBezTo>
                    <a:pt x="6779" y="12181"/>
                    <a:pt x="6797" y="12182"/>
                    <a:pt x="6814" y="12186"/>
                  </a:cubicBezTo>
                  <a:cubicBezTo>
                    <a:pt x="7297" y="12318"/>
                    <a:pt x="7806" y="12321"/>
                    <a:pt x="8278" y="12499"/>
                  </a:cubicBezTo>
                  <a:cubicBezTo>
                    <a:pt x="8505" y="12584"/>
                    <a:pt x="8742" y="12624"/>
                    <a:pt x="8986" y="12637"/>
                  </a:cubicBezTo>
                  <a:cubicBezTo>
                    <a:pt x="9118" y="12645"/>
                    <a:pt x="9249" y="12684"/>
                    <a:pt x="9377" y="12724"/>
                  </a:cubicBezTo>
                  <a:cubicBezTo>
                    <a:pt x="9600" y="12794"/>
                    <a:pt x="9826" y="12831"/>
                    <a:pt x="10058" y="12857"/>
                  </a:cubicBezTo>
                  <a:cubicBezTo>
                    <a:pt x="10413" y="12896"/>
                    <a:pt x="10771" y="12913"/>
                    <a:pt x="11115" y="13027"/>
                  </a:cubicBezTo>
                  <a:cubicBezTo>
                    <a:pt x="11329" y="13097"/>
                    <a:pt x="11556" y="13080"/>
                    <a:pt x="11779" y="13081"/>
                  </a:cubicBezTo>
                  <a:cubicBezTo>
                    <a:pt x="12067" y="13081"/>
                    <a:pt x="12351" y="13086"/>
                    <a:pt x="12625" y="13183"/>
                  </a:cubicBezTo>
                  <a:cubicBezTo>
                    <a:pt x="12683" y="13204"/>
                    <a:pt x="12749" y="13217"/>
                    <a:pt x="12809" y="13211"/>
                  </a:cubicBezTo>
                  <a:cubicBezTo>
                    <a:pt x="13040" y="13188"/>
                    <a:pt x="13250" y="13264"/>
                    <a:pt x="13465" y="13326"/>
                  </a:cubicBezTo>
                  <a:cubicBezTo>
                    <a:pt x="13525" y="13343"/>
                    <a:pt x="13585" y="13364"/>
                    <a:pt x="13646" y="13375"/>
                  </a:cubicBezTo>
                  <a:cubicBezTo>
                    <a:pt x="13788" y="13399"/>
                    <a:pt x="13916" y="13333"/>
                    <a:pt x="13975" y="13203"/>
                  </a:cubicBezTo>
                  <a:cubicBezTo>
                    <a:pt x="14001" y="13148"/>
                    <a:pt x="14017" y="13086"/>
                    <a:pt x="14035" y="13026"/>
                  </a:cubicBezTo>
                  <a:cubicBezTo>
                    <a:pt x="14126" y="12727"/>
                    <a:pt x="14214" y="12426"/>
                    <a:pt x="14305" y="12127"/>
                  </a:cubicBezTo>
                  <a:cubicBezTo>
                    <a:pt x="14331" y="12043"/>
                    <a:pt x="14340" y="11950"/>
                    <a:pt x="14413" y="11875"/>
                  </a:cubicBezTo>
                  <a:cubicBezTo>
                    <a:pt x="14601" y="11840"/>
                    <a:pt x="14764" y="11954"/>
                    <a:pt x="14956" y="11977"/>
                  </a:cubicBezTo>
                  <a:cubicBezTo>
                    <a:pt x="14932" y="12448"/>
                    <a:pt x="14911" y="12898"/>
                    <a:pt x="14761" y="13334"/>
                  </a:cubicBezTo>
                  <a:cubicBezTo>
                    <a:pt x="14658" y="13629"/>
                    <a:pt x="14579" y="13932"/>
                    <a:pt x="14490" y="14232"/>
                  </a:cubicBezTo>
                  <a:cubicBezTo>
                    <a:pt x="14474" y="14284"/>
                    <a:pt x="14467" y="14343"/>
                    <a:pt x="14437" y="14384"/>
                  </a:cubicBezTo>
                  <a:cubicBezTo>
                    <a:pt x="14374" y="14467"/>
                    <a:pt x="14307" y="14554"/>
                    <a:pt x="14222" y="14615"/>
                  </a:cubicBezTo>
                  <a:cubicBezTo>
                    <a:pt x="14141" y="14673"/>
                    <a:pt x="14051" y="14605"/>
                    <a:pt x="13967" y="14583"/>
                  </a:cubicBezTo>
                  <a:cubicBezTo>
                    <a:pt x="13846" y="14551"/>
                    <a:pt x="13728" y="14508"/>
                    <a:pt x="13607" y="14476"/>
                  </a:cubicBezTo>
                  <a:cubicBezTo>
                    <a:pt x="13408" y="14425"/>
                    <a:pt x="13208" y="14385"/>
                    <a:pt x="13003" y="14360"/>
                  </a:cubicBezTo>
                  <a:cubicBezTo>
                    <a:pt x="12693" y="14324"/>
                    <a:pt x="12386" y="14258"/>
                    <a:pt x="12078" y="14208"/>
                  </a:cubicBezTo>
                  <a:cubicBezTo>
                    <a:pt x="11867" y="14174"/>
                    <a:pt x="11654" y="14147"/>
                    <a:pt x="11443" y="14118"/>
                  </a:cubicBezTo>
                  <a:cubicBezTo>
                    <a:pt x="11204" y="14085"/>
                    <a:pt x="10965" y="14050"/>
                    <a:pt x="10726" y="14022"/>
                  </a:cubicBezTo>
                  <a:cubicBezTo>
                    <a:pt x="10496" y="13994"/>
                    <a:pt x="10264" y="13976"/>
                    <a:pt x="10034" y="13948"/>
                  </a:cubicBezTo>
                  <a:cubicBezTo>
                    <a:pt x="9892" y="13930"/>
                    <a:pt x="9752" y="13905"/>
                    <a:pt x="9611" y="13881"/>
                  </a:cubicBezTo>
                  <a:cubicBezTo>
                    <a:pt x="9401" y="13844"/>
                    <a:pt x="9190" y="13807"/>
                    <a:pt x="8981" y="13765"/>
                  </a:cubicBezTo>
                  <a:cubicBezTo>
                    <a:pt x="8823" y="13734"/>
                    <a:pt x="8665" y="13698"/>
                    <a:pt x="8512" y="13654"/>
                  </a:cubicBezTo>
                  <a:cubicBezTo>
                    <a:pt x="8202" y="13566"/>
                    <a:pt x="7895" y="13466"/>
                    <a:pt x="7586" y="13380"/>
                  </a:cubicBezTo>
                  <a:cubicBezTo>
                    <a:pt x="7423" y="13335"/>
                    <a:pt x="7257" y="13292"/>
                    <a:pt x="7088" y="13276"/>
                  </a:cubicBezTo>
                  <a:cubicBezTo>
                    <a:pt x="6846" y="13252"/>
                    <a:pt x="6615" y="13189"/>
                    <a:pt x="6383" y="13121"/>
                  </a:cubicBezTo>
                  <a:cubicBezTo>
                    <a:pt x="6083" y="13034"/>
                    <a:pt x="5783" y="12945"/>
                    <a:pt x="5484" y="12853"/>
                  </a:cubicBezTo>
                  <a:cubicBezTo>
                    <a:pt x="5184" y="12762"/>
                    <a:pt x="4881" y="12688"/>
                    <a:pt x="4569" y="12654"/>
                  </a:cubicBezTo>
                  <a:cubicBezTo>
                    <a:pt x="4428" y="12639"/>
                    <a:pt x="4289" y="12596"/>
                    <a:pt x="4151" y="12558"/>
                  </a:cubicBezTo>
                  <a:cubicBezTo>
                    <a:pt x="3945" y="12502"/>
                    <a:pt x="3738" y="12443"/>
                    <a:pt x="3521" y="12443"/>
                  </a:cubicBezTo>
                  <a:cubicBezTo>
                    <a:pt x="3460" y="12443"/>
                    <a:pt x="3396" y="12433"/>
                    <a:pt x="3336" y="12415"/>
                  </a:cubicBezTo>
                  <a:cubicBezTo>
                    <a:pt x="3129" y="12354"/>
                    <a:pt x="2923" y="12301"/>
                    <a:pt x="2705" y="12309"/>
                  </a:cubicBezTo>
                  <a:cubicBezTo>
                    <a:pt x="2644" y="12311"/>
                    <a:pt x="2581" y="12289"/>
                    <a:pt x="2521" y="12272"/>
                  </a:cubicBezTo>
                  <a:cubicBezTo>
                    <a:pt x="2341" y="12222"/>
                    <a:pt x="2164" y="12171"/>
                    <a:pt x="1970" y="12187"/>
                  </a:cubicBezTo>
                  <a:cubicBezTo>
                    <a:pt x="1877" y="12196"/>
                    <a:pt x="1778" y="12150"/>
                    <a:pt x="1685" y="12122"/>
                  </a:cubicBezTo>
                  <a:cubicBezTo>
                    <a:pt x="1539" y="12079"/>
                    <a:pt x="1393" y="12037"/>
                    <a:pt x="1238" y="12061"/>
                  </a:cubicBezTo>
                  <a:cubicBezTo>
                    <a:pt x="1197" y="12067"/>
                    <a:pt x="1144" y="12056"/>
                    <a:pt x="1110" y="120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3347675" y="4053600"/>
              <a:ext cx="114275" cy="111625"/>
            </a:xfrm>
            <a:custGeom>
              <a:avLst/>
              <a:gdLst/>
              <a:ahLst/>
              <a:cxnLst/>
              <a:rect l="l" t="t" r="r" b="b"/>
              <a:pathLst>
                <a:path w="4571" h="4465" extrusionOk="0">
                  <a:moveTo>
                    <a:pt x="1937" y="26"/>
                  </a:moveTo>
                  <a:cubicBezTo>
                    <a:pt x="1745" y="53"/>
                    <a:pt x="1553" y="93"/>
                    <a:pt x="1362" y="134"/>
                  </a:cubicBezTo>
                  <a:cubicBezTo>
                    <a:pt x="1311" y="145"/>
                    <a:pt x="1263" y="172"/>
                    <a:pt x="1214" y="196"/>
                  </a:cubicBezTo>
                  <a:cubicBezTo>
                    <a:pt x="1127" y="240"/>
                    <a:pt x="1042" y="290"/>
                    <a:pt x="953" y="333"/>
                  </a:cubicBezTo>
                  <a:cubicBezTo>
                    <a:pt x="797" y="409"/>
                    <a:pt x="676" y="516"/>
                    <a:pt x="582" y="666"/>
                  </a:cubicBezTo>
                  <a:cubicBezTo>
                    <a:pt x="496" y="804"/>
                    <a:pt x="423" y="944"/>
                    <a:pt x="380" y="1100"/>
                  </a:cubicBezTo>
                  <a:cubicBezTo>
                    <a:pt x="333" y="1272"/>
                    <a:pt x="279" y="1443"/>
                    <a:pt x="228" y="1613"/>
                  </a:cubicBezTo>
                  <a:cubicBezTo>
                    <a:pt x="167" y="1818"/>
                    <a:pt x="105" y="2024"/>
                    <a:pt x="44" y="2229"/>
                  </a:cubicBezTo>
                  <a:cubicBezTo>
                    <a:pt x="14" y="2332"/>
                    <a:pt x="0" y="2430"/>
                    <a:pt x="24" y="2542"/>
                  </a:cubicBezTo>
                  <a:cubicBezTo>
                    <a:pt x="53" y="2668"/>
                    <a:pt x="44" y="2806"/>
                    <a:pt x="31" y="2937"/>
                  </a:cubicBezTo>
                  <a:cubicBezTo>
                    <a:pt x="20" y="3031"/>
                    <a:pt x="32" y="3112"/>
                    <a:pt x="79" y="3192"/>
                  </a:cubicBezTo>
                  <a:cubicBezTo>
                    <a:pt x="115" y="3254"/>
                    <a:pt x="154" y="3315"/>
                    <a:pt x="180" y="3381"/>
                  </a:cubicBezTo>
                  <a:cubicBezTo>
                    <a:pt x="219" y="3480"/>
                    <a:pt x="229" y="3594"/>
                    <a:pt x="285" y="3678"/>
                  </a:cubicBezTo>
                  <a:cubicBezTo>
                    <a:pt x="342" y="3764"/>
                    <a:pt x="457" y="3808"/>
                    <a:pt x="518" y="3891"/>
                  </a:cubicBezTo>
                  <a:cubicBezTo>
                    <a:pt x="594" y="3992"/>
                    <a:pt x="688" y="4040"/>
                    <a:pt x="803" y="4073"/>
                  </a:cubicBezTo>
                  <a:cubicBezTo>
                    <a:pt x="1180" y="4183"/>
                    <a:pt x="1555" y="4298"/>
                    <a:pt x="1932" y="4408"/>
                  </a:cubicBezTo>
                  <a:cubicBezTo>
                    <a:pt x="2017" y="4432"/>
                    <a:pt x="2107" y="4442"/>
                    <a:pt x="2195" y="4449"/>
                  </a:cubicBezTo>
                  <a:cubicBezTo>
                    <a:pt x="2319" y="4458"/>
                    <a:pt x="2444" y="4464"/>
                    <a:pt x="2568" y="4460"/>
                  </a:cubicBezTo>
                  <a:cubicBezTo>
                    <a:pt x="2674" y="4457"/>
                    <a:pt x="2789" y="4461"/>
                    <a:pt x="2882" y="4420"/>
                  </a:cubicBezTo>
                  <a:cubicBezTo>
                    <a:pt x="3021" y="4359"/>
                    <a:pt x="3163" y="4312"/>
                    <a:pt x="3305" y="4258"/>
                  </a:cubicBezTo>
                  <a:cubicBezTo>
                    <a:pt x="3462" y="4198"/>
                    <a:pt x="3625" y="4138"/>
                    <a:pt x="3736" y="4001"/>
                  </a:cubicBezTo>
                  <a:cubicBezTo>
                    <a:pt x="3871" y="3836"/>
                    <a:pt x="4000" y="3666"/>
                    <a:pt x="4132" y="3496"/>
                  </a:cubicBezTo>
                  <a:cubicBezTo>
                    <a:pt x="4204" y="3404"/>
                    <a:pt x="4253" y="3301"/>
                    <a:pt x="4285" y="3187"/>
                  </a:cubicBezTo>
                  <a:cubicBezTo>
                    <a:pt x="4358" y="2929"/>
                    <a:pt x="4427" y="2672"/>
                    <a:pt x="4512" y="2417"/>
                  </a:cubicBezTo>
                  <a:cubicBezTo>
                    <a:pt x="4562" y="2264"/>
                    <a:pt x="4570" y="2122"/>
                    <a:pt x="4497" y="1977"/>
                  </a:cubicBezTo>
                  <a:cubicBezTo>
                    <a:pt x="4480" y="1946"/>
                    <a:pt x="4478" y="1908"/>
                    <a:pt x="4464" y="1875"/>
                  </a:cubicBezTo>
                  <a:cubicBezTo>
                    <a:pt x="4297" y="1469"/>
                    <a:pt x="4109" y="1077"/>
                    <a:pt x="3762" y="784"/>
                  </a:cubicBezTo>
                  <a:cubicBezTo>
                    <a:pt x="3689" y="721"/>
                    <a:pt x="3621" y="646"/>
                    <a:pt x="3564" y="569"/>
                  </a:cubicBezTo>
                  <a:cubicBezTo>
                    <a:pt x="3447" y="411"/>
                    <a:pt x="3294" y="312"/>
                    <a:pt x="3109" y="258"/>
                  </a:cubicBezTo>
                  <a:cubicBezTo>
                    <a:pt x="2895" y="196"/>
                    <a:pt x="2679" y="138"/>
                    <a:pt x="2466" y="71"/>
                  </a:cubicBezTo>
                  <a:cubicBezTo>
                    <a:pt x="2292" y="17"/>
                    <a:pt x="2115" y="0"/>
                    <a:pt x="1937" y="26"/>
                  </a:cubicBezTo>
                  <a:close/>
                  <a:moveTo>
                    <a:pt x="1044" y="3831"/>
                  </a:moveTo>
                  <a:cubicBezTo>
                    <a:pt x="1067" y="3794"/>
                    <a:pt x="1088" y="3759"/>
                    <a:pt x="1110" y="3726"/>
                  </a:cubicBezTo>
                  <a:cubicBezTo>
                    <a:pt x="1188" y="3608"/>
                    <a:pt x="1271" y="3494"/>
                    <a:pt x="1343" y="3373"/>
                  </a:cubicBezTo>
                  <a:cubicBezTo>
                    <a:pt x="1389" y="3297"/>
                    <a:pt x="1438" y="3227"/>
                    <a:pt x="1503" y="3163"/>
                  </a:cubicBezTo>
                  <a:cubicBezTo>
                    <a:pt x="1584" y="3082"/>
                    <a:pt x="1647" y="2984"/>
                    <a:pt x="1716" y="2891"/>
                  </a:cubicBezTo>
                  <a:cubicBezTo>
                    <a:pt x="1776" y="2812"/>
                    <a:pt x="1847" y="2751"/>
                    <a:pt x="1949" y="2741"/>
                  </a:cubicBezTo>
                  <a:cubicBezTo>
                    <a:pt x="2012" y="3147"/>
                    <a:pt x="2077" y="3550"/>
                    <a:pt x="2136" y="3953"/>
                  </a:cubicBezTo>
                  <a:cubicBezTo>
                    <a:pt x="2144" y="4011"/>
                    <a:pt x="2122" y="4073"/>
                    <a:pt x="2115" y="4132"/>
                  </a:cubicBezTo>
                  <a:cubicBezTo>
                    <a:pt x="1916" y="4121"/>
                    <a:pt x="1356" y="3964"/>
                    <a:pt x="1044" y="3831"/>
                  </a:cubicBezTo>
                  <a:close/>
                  <a:moveTo>
                    <a:pt x="4093" y="2802"/>
                  </a:moveTo>
                  <a:cubicBezTo>
                    <a:pt x="4087" y="2997"/>
                    <a:pt x="4033" y="3180"/>
                    <a:pt x="3914" y="3341"/>
                  </a:cubicBezTo>
                  <a:cubicBezTo>
                    <a:pt x="3798" y="3497"/>
                    <a:pt x="3677" y="3652"/>
                    <a:pt x="3553" y="3804"/>
                  </a:cubicBezTo>
                  <a:cubicBezTo>
                    <a:pt x="3459" y="3917"/>
                    <a:pt x="3322" y="3965"/>
                    <a:pt x="3189" y="4015"/>
                  </a:cubicBezTo>
                  <a:cubicBezTo>
                    <a:pt x="3065" y="4064"/>
                    <a:pt x="2939" y="4107"/>
                    <a:pt x="2815" y="4153"/>
                  </a:cubicBezTo>
                  <a:cubicBezTo>
                    <a:pt x="2683" y="4203"/>
                    <a:pt x="2554" y="4192"/>
                    <a:pt x="2415" y="4154"/>
                  </a:cubicBezTo>
                  <a:cubicBezTo>
                    <a:pt x="2368" y="3832"/>
                    <a:pt x="2324" y="3533"/>
                    <a:pt x="2283" y="3234"/>
                  </a:cubicBezTo>
                  <a:cubicBezTo>
                    <a:pt x="2255" y="3023"/>
                    <a:pt x="2235" y="2810"/>
                    <a:pt x="2201" y="2600"/>
                  </a:cubicBezTo>
                  <a:cubicBezTo>
                    <a:pt x="2182" y="2481"/>
                    <a:pt x="2244" y="2396"/>
                    <a:pt x="2287" y="2301"/>
                  </a:cubicBezTo>
                  <a:cubicBezTo>
                    <a:pt x="2488" y="2317"/>
                    <a:pt x="3579" y="2619"/>
                    <a:pt x="4093" y="2802"/>
                  </a:cubicBezTo>
                  <a:close/>
                  <a:moveTo>
                    <a:pt x="2341" y="262"/>
                  </a:moveTo>
                  <a:cubicBezTo>
                    <a:pt x="2555" y="328"/>
                    <a:pt x="2767" y="394"/>
                    <a:pt x="2981" y="462"/>
                  </a:cubicBezTo>
                  <a:cubicBezTo>
                    <a:pt x="3146" y="515"/>
                    <a:pt x="3283" y="603"/>
                    <a:pt x="3388" y="749"/>
                  </a:cubicBezTo>
                  <a:cubicBezTo>
                    <a:pt x="3471" y="864"/>
                    <a:pt x="3585" y="956"/>
                    <a:pt x="3684" y="1059"/>
                  </a:cubicBezTo>
                  <a:cubicBezTo>
                    <a:pt x="3981" y="1369"/>
                    <a:pt x="4155" y="1748"/>
                    <a:pt x="4281" y="2153"/>
                  </a:cubicBezTo>
                  <a:cubicBezTo>
                    <a:pt x="4290" y="2178"/>
                    <a:pt x="4296" y="2207"/>
                    <a:pt x="4291" y="2232"/>
                  </a:cubicBezTo>
                  <a:cubicBezTo>
                    <a:pt x="4265" y="2361"/>
                    <a:pt x="4226" y="2488"/>
                    <a:pt x="4166" y="2607"/>
                  </a:cubicBezTo>
                  <a:cubicBezTo>
                    <a:pt x="4071" y="2579"/>
                    <a:pt x="3995" y="2557"/>
                    <a:pt x="3920" y="2534"/>
                  </a:cubicBezTo>
                  <a:cubicBezTo>
                    <a:pt x="3484" y="2400"/>
                    <a:pt x="3048" y="2268"/>
                    <a:pt x="2613" y="2133"/>
                  </a:cubicBezTo>
                  <a:cubicBezTo>
                    <a:pt x="2518" y="2105"/>
                    <a:pt x="2425" y="2075"/>
                    <a:pt x="2332" y="2041"/>
                  </a:cubicBezTo>
                  <a:cubicBezTo>
                    <a:pt x="2083" y="1954"/>
                    <a:pt x="1930" y="2034"/>
                    <a:pt x="1887" y="2289"/>
                  </a:cubicBezTo>
                  <a:cubicBezTo>
                    <a:pt x="1873" y="2363"/>
                    <a:pt x="1849" y="2421"/>
                    <a:pt x="1799" y="2477"/>
                  </a:cubicBezTo>
                  <a:cubicBezTo>
                    <a:pt x="1614" y="2682"/>
                    <a:pt x="1429" y="2887"/>
                    <a:pt x="1253" y="3099"/>
                  </a:cubicBezTo>
                  <a:cubicBezTo>
                    <a:pt x="1180" y="3187"/>
                    <a:pt x="1115" y="3287"/>
                    <a:pt x="1066" y="3391"/>
                  </a:cubicBezTo>
                  <a:cubicBezTo>
                    <a:pt x="1002" y="3527"/>
                    <a:pt x="897" y="3615"/>
                    <a:pt x="766" y="3706"/>
                  </a:cubicBezTo>
                  <a:cubicBezTo>
                    <a:pt x="647" y="3613"/>
                    <a:pt x="532" y="3526"/>
                    <a:pt x="489" y="3368"/>
                  </a:cubicBezTo>
                  <a:cubicBezTo>
                    <a:pt x="474" y="3309"/>
                    <a:pt x="437" y="3254"/>
                    <a:pt x="406" y="3200"/>
                  </a:cubicBezTo>
                  <a:cubicBezTo>
                    <a:pt x="354" y="3105"/>
                    <a:pt x="319" y="3016"/>
                    <a:pt x="338" y="2897"/>
                  </a:cubicBezTo>
                  <a:cubicBezTo>
                    <a:pt x="358" y="2767"/>
                    <a:pt x="353" y="2627"/>
                    <a:pt x="323" y="2500"/>
                  </a:cubicBezTo>
                  <a:cubicBezTo>
                    <a:pt x="297" y="2387"/>
                    <a:pt x="320" y="2290"/>
                    <a:pt x="351" y="2188"/>
                  </a:cubicBezTo>
                  <a:cubicBezTo>
                    <a:pt x="447" y="1863"/>
                    <a:pt x="549" y="1537"/>
                    <a:pt x="641" y="1210"/>
                  </a:cubicBezTo>
                  <a:cubicBezTo>
                    <a:pt x="727" y="902"/>
                    <a:pt x="890" y="662"/>
                    <a:pt x="1192" y="531"/>
                  </a:cubicBezTo>
                  <a:cubicBezTo>
                    <a:pt x="1216" y="520"/>
                    <a:pt x="1239" y="505"/>
                    <a:pt x="1264" y="494"/>
                  </a:cubicBezTo>
                  <a:cubicBezTo>
                    <a:pt x="1280" y="486"/>
                    <a:pt x="1297" y="483"/>
                    <a:pt x="1323" y="475"/>
                  </a:cubicBezTo>
                  <a:cubicBezTo>
                    <a:pt x="1366" y="500"/>
                    <a:pt x="1396" y="518"/>
                    <a:pt x="1431" y="539"/>
                  </a:cubicBezTo>
                  <a:cubicBezTo>
                    <a:pt x="1564" y="371"/>
                    <a:pt x="1747" y="330"/>
                    <a:pt x="1941" y="314"/>
                  </a:cubicBezTo>
                  <a:cubicBezTo>
                    <a:pt x="1968" y="313"/>
                    <a:pt x="2002" y="314"/>
                    <a:pt x="2017" y="298"/>
                  </a:cubicBezTo>
                  <a:cubicBezTo>
                    <a:pt x="2116" y="192"/>
                    <a:pt x="2230" y="229"/>
                    <a:pt x="2341" y="2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3314325" y="4001275"/>
              <a:ext cx="36400" cy="127775"/>
            </a:xfrm>
            <a:custGeom>
              <a:avLst/>
              <a:gdLst/>
              <a:ahLst/>
              <a:cxnLst/>
              <a:rect l="l" t="t" r="r" b="b"/>
              <a:pathLst>
                <a:path w="1456" h="5111" extrusionOk="0">
                  <a:moveTo>
                    <a:pt x="1378" y="381"/>
                  </a:moveTo>
                  <a:cubicBezTo>
                    <a:pt x="1395" y="332"/>
                    <a:pt x="1419" y="274"/>
                    <a:pt x="1435" y="214"/>
                  </a:cubicBezTo>
                  <a:cubicBezTo>
                    <a:pt x="1447" y="172"/>
                    <a:pt x="1455" y="126"/>
                    <a:pt x="1449" y="84"/>
                  </a:cubicBezTo>
                  <a:cubicBezTo>
                    <a:pt x="1445" y="56"/>
                    <a:pt x="1416" y="25"/>
                    <a:pt x="1390" y="8"/>
                  </a:cubicBezTo>
                  <a:cubicBezTo>
                    <a:pt x="1378" y="1"/>
                    <a:pt x="1335" y="20"/>
                    <a:pt x="1325" y="37"/>
                  </a:cubicBezTo>
                  <a:cubicBezTo>
                    <a:pt x="1292" y="99"/>
                    <a:pt x="1253" y="162"/>
                    <a:pt x="1241" y="229"/>
                  </a:cubicBezTo>
                  <a:cubicBezTo>
                    <a:pt x="1204" y="429"/>
                    <a:pt x="1129" y="624"/>
                    <a:pt x="1144" y="834"/>
                  </a:cubicBezTo>
                  <a:cubicBezTo>
                    <a:pt x="1148" y="894"/>
                    <a:pt x="1124" y="957"/>
                    <a:pt x="1105" y="1016"/>
                  </a:cubicBezTo>
                  <a:cubicBezTo>
                    <a:pt x="907" y="1675"/>
                    <a:pt x="707" y="2332"/>
                    <a:pt x="511" y="2990"/>
                  </a:cubicBezTo>
                  <a:cubicBezTo>
                    <a:pt x="486" y="3074"/>
                    <a:pt x="463" y="3167"/>
                    <a:pt x="474" y="3251"/>
                  </a:cubicBezTo>
                  <a:cubicBezTo>
                    <a:pt x="495" y="3420"/>
                    <a:pt x="455" y="3575"/>
                    <a:pt x="377" y="3715"/>
                  </a:cubicBezTo>
                  <a:cubicBezTo>
                    <a:pt x="299" y="3854"/>
                    <a:pt x="279" y="3996"/>
                    <a:pt x="276" y="4150"/>
                  </a:cubicBezTo>
                  <a:cubicBezTo>
                    <a:pt x="271" y="4383"/>
                    <a:pt x="230" y="4608"/>
                    <a:pt x="72" y="4795"/>
                  </a:cubicBezTo>
                  <a:cubicBezTo>
                    <a:pt x="16" y="4860"/>
                    <a:pt x="0" y="4937"/>
                    <a:pt x="21" y="5021"/>
                  </a:cubicBezTo>
                  <a:cubicBezTo>
                    <a:pt x="34" y="5071"/>
                    <a:pt x="115" y="5111"/>
                    <a:pt x="151" y="5078"/>
                  </a:cubicBezTo>
                  <a:cubicBezTo>
                    <a:pt x="234" y="4999"/>
                    <a:pt x="341" y="4926"/>
                    <a:pt x="383" y="4827"/>
                  </a:cubicBezTo>
                  <a:cubicBezTo>
                    <a:pt x="476" y="4608"/>
                    <a:pt x="567" y="4386"/>
                    <a:pt x="564" y="4134"/>
                  </a:cubicBezTo>
                  <a:cubicBezTo>
                    <a:pt x="562" y="3967"/>
                    <a:pt x="604" y="3800"/>
                    <a:pt x="628" y="3633"/>
                  </a:cubicBezTo>
                  <a:cubicBezTo>
                    <a:pt x="641" y="3544"/>
                    <a:pt x="679" y="3456"/>
                    <a:pt x="670" y="3371"/>
                  </a:cubicBezTo>
                  <a:cubicBezTo>
                    <a:pt x="653" y="3168"/>
                    <a:pt x="706" y="2981"/>
                    <a:pt x="763" y="2794"/>
                  </a:cubicBezTo>
                  <a:cubicBezTo>
                    <a:pt x="916" y="2281"/>
                    <a:pt x="1073" y="1769"/>
                    <a:pt x="1221" y="1254"/>
                  </a:cubicBezTo>
                  <a:cubicBezTo>
                    <a:pt x="1264" y="1101"/>
                    <a:pt x="1294" y="940"/>
                    <a:pt x="1302" y="783"/>
                  </a:cubicBezTo>
                  <a:cubicBezTo>
                    <a:pt x="1307" y="646"/>
                    <a:pt x="1326" y="517"/>
                    <a:pt x="1378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3294650" y="3999925"/>
              <a:ext cx="28550" cy="134025"/>
            </a:xfrm>
            <a:custGeom>
              <a:avLst/>
              <a:gdLst/>
              <a:ahLst/>
              <a:cxnLst/>
              <a:rect l="l" t="t" r="r" b="b"/>
              <a:pathLst>
                <a:path w="1142" h="5361" extrusionOk="0">
                  <a:moveTo>
                    <a:pt x="739" y="1962"/>
                  </a:moveTo>
                  <a:cubicBezTo>
                    <a:pt x="753" y="2123"/>
                    <a:pt x="731" y="2283"/>
                    <a:pt x="684" y="2439"/>
                  </a:cubicBezTo>
                  <a:cubicBezTo>
                    <a:pt x="544" y="2901"/>
                    <a:pt x="407" y="3364"/>
                    <a:pt x="266" y="3824"/>
                  </a:cubicBezTo>
                  <a:cubicBezTo>
                    <a:pt x="246" y="3892"/>
                    <a:pt x="223" y="3967"/>
                    <a:pt x="178" y="4017"/>
                  </a:cubicBezTo>
                  <a:cubicBezTo>
                    <a:pt x="48" y="4160"/>
                    <a:pt x="0" y="4321"/>
                    <a:pt x="26" y="4509"/>
                  </a:cubicBezTo>
                  <a:cubicBezTo>
                    <a:pt x="32" y="4553"/>
                    <a:pt x="23" y="4599"/>
                    <a:pt x="25" y="4643"/>
                  </a:cubicBezTo>
                  <a:cubicBezTo>
                    <a:pt x="32" y="4856"/>
                    <a:pt x="39" y="5070"/>
                    <a:pt x="52" y="5284"/>
                  </a:cubicBezTo>
                  <a:cubicBezTo>
                    <a:pt x="53" y="5311"/>
                    <a:pt x="88" y="5355"/>
                    <a:pt x="111" y="5357"/>
                  </a:cubicBezTo>
                  <a:cubicBezTo>
                    <a:pt x="137" y="5360"/>
                    <a:pt x="184" y="5333"/>
                    <a:pt x="195" y="5308"/>
                  </a:cubicBezTo>
                  <a:cubicBezTo>
                    <a:pt x="216" y="5252"/>
                    <a:pt x="231" y="5189"/>
                    <a:pt x="229" y="5130"/>
                  </a:cubicBezTo>
                  <a:cubicBezTo>
                    <a:pt x="223" y="4907"/>
                    <a:pt x="209" y="4684"/>
                    <a:pt x="201" y="4462"/>
                  </a:cubicBezTo>
                  <a:cubicBezTo>
                    <a:pt x="198" y="4373"/>
                    <a:pt x="191" y="4277"/>
                    <a:pt x="259" y="4207"/>
                  </a:cubicBezTo>
                  <a:cubicBezTo>
                    <a:pt x="377" y="4085"/>
                    <a:pt x="413" y="3929"/>
                    <a:pt x="458" y="3774"/>
                  </a:cubicBezTo>
                  <a:cubicBezTo>
                    <a:pt x="519" y="3569"/>
                    <a:pt x="580" y="3364"/>
                    <a:pt x="641" y="3158"/>
                  </a:cubicBezTo>
                  <a:cubicBezTo>
                    <a:pt x="705" y="2944"/>
                    <a:pt x="768" y="2729"/>
                    <a:pt x="834" y="2516"/>
                  </a:cubicBezTo>
                  <a:cubicBezTo>
                    <a:pt x="892" y="2326"/>
                    <a:pt x="925" y="2134"/>
                    <a:pt x="908" y="1935"/>
                  </a:cubicBezTo>
                  <a:cubicBezTo>
                    <a:pt x="892" y="1746"/>
                    <a:pt x="922" y="1562"/>
                    <a:pt x="978" y="1380"/>
                  </a:cubicBezTo>
                  <a:cubicBezTo>
                    <a:pt x="1090" y="1020"/>
                    <a:pt x="1093" y="642"/>
                    <a:pt x="1137" y="271"/>
                  </a:cubicBezTo>
                  <a:cubicBezTo>
                    <a:pt x="1142" y="226"/>
                    <a:pt x="1142" y="180"/>
                    <a:pt x="1133" y="136"/>
                  </a:cubicBezTo>
                  <a:cubicBezTo>
                    <a:pt x="1128" y="103"/>
                    <a:pt x="1114" y="64"/>
                    <a:pt x="1092" y="41"/>
                  </a:cubicBezTo>
                  <a:cubicBezTo>
                    <a:pt x="1070" y="20"/>
                    <a:pt x="1027" y="0"/>
                    <a:pt x="1001" y="8"/>
                  </a:cubicBezTo>
                  <a:cubicBezTo>
                    <a:pt x="979" y="13"/>
                    <a:pt x="950" y="59"/>
                    <a:pt x="952" y="85"/>
                  </a:cubicBezTo>
                  <a:cubicBezTo>
                    <a:pt x="979" y="481"/>
                    <a:pt x="921" y="869"/>
                    <a:pt x="825" y="1250"/>
                  </a:cubicBezTo>
                  <a:cubicBezTo>
                    <a:pt x="765" y="1486"/>
                    <a:pt x="718" y="1718"/>
                    <a:pt x="739" y="19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3266075" y="3999825"/>
              <a:ext cx="28750" cy="125525"/>
            </a:xfrm>
            <a:custGeom>
              <a:avLst/>
              <a:gdLst/>
              <a:ahLst/>
              <a:cxnLst/>
              <a:rect l="l" t="t" r="r" b="b"/>
              <a:pathLst>
                <a:path w="1150" h="5021" extrusionOk="0">
                  <a:moveTo>
                    <a:pt x="294" y="4786"/>
                  </a:moveTo>
                  <a:cubicBezTo>
                    <a:pt x="355" y="4544"/>
                    <a:pt x="447" y="4313"/>
                    <a:pt x="454" y="4057"/>
                  </a:cubicBezTo>
                  <a:cubicBezTo>
                    <a:pt x="459" y="3862"/>
                    <a:pt x="542" y="3673"/>
                    <a:pt x="557" y="3478"/>
                  </a:cubicBezTo>
                  <a:cubicBezTo>
                    <a:pt x="584" y="3145"/>
                    <a:pt x="669" y="2828"/>
                    <a:pt x="767" y="2511"/>
                  </a:cubicBezTo>
                  <a:cubicBezTo>
                    <a:pt x="826" y="2323"/>
                    <a:pt x="861" y="2131"/>
                    <a:pt x="826" y="1932"/>
                  </a:cubicBezTo>
                  <a:cubicBezTo>
                    <a:pt x="802" y="1798"/>
                    <a:pt x="814" y="1664"/>
                    <a:pt x="861" y="1536"/>
                  </a:cubicBezTo>
                  <a:cubicBezTo>
                    <a:pt x="1032" y="1079"/>
                    <a:pt x="1072" y="598"/>
                    <a:pt x="1146" y="122"/>
                  </a:cubicBezTo>
                  <a:cubicBezTo>
                    <a:pt x="1150" y="98"/>
                    <a:pt x="1140" y="70"/>
                    <a:pt x="1132" y="1"/>
                  </a:cubicBezTo>
                  <a:cubicBezTo>
                    <a:pt x="1003" y="116"/>
                    <a:pt x="973" y="237"/>
                    <a:pt x="974" y="360"/>
                  </a:cubicBezTo>
                  <a:cubicBezTo>
                    <a:pt x="978" y="643"/>
                    <a:pt x="888" y="904"/>
                    <a:pt x="802" y="1167"/>
                  </a:cubicBezTo>
                  <a:cubicBezTo>
                    <a:pt x="760" y="1294"/>
                    <a:pt x="716" y="1422"/>
                    <a:pt x="688" y="1553"/>
                  </a:cubicBezTo>
                  <a:cubicBezTo>
                    <a:pt x="666" y="1655"/>
                    <a:pt x="644" y="1766"/>
                    <a:pt x="658" y="1868"/>
                  </a:cubicBezTo>
                  <a:cubicBezTo>
                    <a:pt x="696" y="2116"/>
                    <a:pt x="649" y="2346"/>
                    <a:pt x="573" y="2577"/>
                  </a:cubicBezTo>
                  <a:cubicBezTo>
                    <a:pt x="512" y="2765"/>
                    <a:pt x="439" y="2953"/>
                    <a:pt x="422" y="3146"/>
                  </a:cubicBezTo>
                  <a:cubicBezTo>
                    <a:pt x="388" y="3519"/>
                    <a:pt x="250" y="3878"/>
                    <a:pt x="263" y="4257"/>
                  </a:cubicBezTo>
                  <a:cubicBezTo>
                    <a:pt x="265" y="4300"/>
                    <a:pt x="247" y="4345"/>
                    <a:pt x="233" y="4387"/>
                  </a:cubicBezTo>
                  <a:cubicBezTo>
                    <a:pt x="175" y="4572"/>
                    <a:pt x="145" y="4770"/>
                    <a:pt x="12" y="4926"/>
                  </a:cubicBezTo>
                  <a:cubicBezTo>
                    <a:pt x="1" y="4939"/>
                    <a:pt x="5" y="4983"/>
                    <a:pt x="18" y="4998"/>
                  </a:cubicBezTo>
                  <a:cubicBezTo>
                    <a:pt x="30" y="5013"/>
                    <a:pt x="69" y="5020"/>
                    <a:pt x="88" y="5013"/>
                  </a:cubicBezTo>
                  <a:cubicBezTo>
                    <a:pt x="190" y="4969"/>
                    <a:pt x="266" y="4902"/>
                    <a:pt x="294" y="47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3442425" y="4008725"/>
              <a:ext cx="12325" cy="48625"/>
            </a:xfrm>
            <a:custGeom>
              <a:avLst/>
              <a:gdLst/>
              <a:ahLst/>
              <a:cxnLst/>
              <a:rect l="l" t="t" r="r" b="b"/>
              <a:pathLst>
                <a:path w="493" h="1945" extrusionOk="0">
                  <a:moveTo>
                    <a:pt x="412" y="1139"/>
                  </a:moveTo>
                  <a:cubicBezTo>
                    <a:pt x="487" y="916"/>
                    <a:pt x="492" y="683"/>
                    <a:pt x="477" y="454"/>
                  </a:cubicBezTo>
                  <a:cubicBezTo>
                    <a:pt x="467" y="299"/>
                    <a:pt x="446" y="136"/>
                    <a:pt x="295" y="1"/>
                  </a:cubicBezTo>
                  <a:cubicBezTo>
                    <a:pt x="216" y="92"/>
                    <a:pt x="177" y="173"/>
                    <a:pt x="209" y="279"/>
                  </a:cubicBezTo>
                  <a:cubicBezTo>
                    <a:pt x="224" y="330"/>
                    <a:pt x="222" y="386"/>
                    <a:pt x="239" y="435"/>
                  </a:cubicBezTo>
                  <a:cubicBezTo>
                    <a:pt x="298" y="621"/>
                    <a:pt x="275" y="799"/>
                    <a:pt x="217" y="983"/>
                  </a:cubicBezTo>
                  <a:cubicBezTo>
                    <a:pt x="145" y="1202"/>
                    <a:pt x="90" y="1427"/>
                    <a:pt x="30" y="1650"/>
                  </a:cubicBezTo>
                  <a:cubicBezTo>
                    <a:pt x="17" y="1702"/>
                    <a:pt x="1" y="1754"/>
                    <a:pt x="3" y="1807"/>
                  </a:cubicBezTo>
                  <a:cubicBezTo>
                    <a:pt x="4" y="1846"/>
                    <a:pt x="21" y="1901"/>
                    <a:pt x="50" y="1919"/>
                  </a:cubicBezTo>
                  <a:cubicBezTo>
                    <a:pt x="91" y="1945"/>
                    <a:pt x="131" y="1907"/>
                    <a:pt x="156" y="1867"/>
                  </a:cubicBezTo>
                  <a:cubicBezTo>
                    <a:pt x="173" y="1836"/>
                    <a:pt x="189" y="1804"/>
                    <a:pt x="201" y="1771"/>
                  </a:cubicBezTo>
                  <a:cubicBezTo>
                    <a:pt x="272" y="1561"/>
                    <a:pt x="341" y="1349"/>
                    <a:pt x="412" y="11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3460400" y="4010600"/>
              <a:ext cx="13850" cy="46825"/>
            </a:xfrm>
            <a:custGeom>
              <a:avLst/>
              <a:gdLst/>
              <a:ahLst/>
              <a:cxnLst/>
              <a:rect l="l" t="t" r="r" b="b"/>
              <a:pathLst>
                <a:path w="554" h="1873" extrusionOk="0">
                  <a:moveTo>
                    <a:pt x="229" y="634"/>
                  </a:moveTo>
                  <a:cubicBezTo>
                    <a:pt x="268" y="801"/>
                    <a:pt x="185" y="946"/>
                    <a:pt x="146" y="1100"/>
                  </a:cubicBezTo>
                  <a:cubicBezTo>
                    <a:pt x="90" y="1324"/>
                    <a:pt x="0" y="1542"/>
                    <a:pt x="10" y="1777"/>
                  </a:cubicBezTo>
                  <a:cubicBezTo>
                    <a:pt x="11" y="1804"/>
                    <a:pt x="36" y="1829"/>
                    <a:pt x="61" y="1873"/>
                  </a:cubicBezTo>
                  <a:cubicBezTo>
                    <a:pt x="120" y="1774"/>
                    <a:pt x="179" y="1704"/>
                    <a:pt x="208" y="1623"/>
                  </a:cubicBezTo>
                  <a:cubicBezTo>
                    <a:pt x="285" y="1404"/>
                    <a:pt x="351" y="1182"/>
                    <a:pt x="416" y="959"/>
                  </a:cubicBezTo>
                  <a:cubicBezTo>
                    <a:pt x="433" y="901"/>
                    <a:pt x="444" y="831"/>
                    <a:pt x="429" y="776"/>
                  </a:cubicBezTo>
                  <a:cubicBezTo>
                    <a:pt x="373" y="576"/>
                    <a:pt x="442" y="412"/>
                    <a:pt x="554" y="254"/>
                  </a:cubicBezTo>
                  <a:cubicBezTo>
                    <a:pt x="539" y="170"/>
                    <a:pt x="523" y="85"/>
                    <a:pt x="510" y="3"/>
                  </a:cubicBezTo>
                  <a:cubicBezTo>
                    <a:pt x="479" y="4"/>
                    <a:pt x="450" y="0"/>
                    <a:pt x="448" y="7"/>
                  </a:cubicBezTo>
                  <a:cubicBezTo>
                    <a:pt x="373" y="215"/>
                    <a:pt x="301" y="424"/>
                    <a:pt x="229" y="6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3392850" y="4001925"/>
              <a:ext cx="11125" cy="43350"/>
            </a:xfrm>
            <a:custGeom>
              <a:avLst/>
              <a:gdLst/>
              <a:ahLst/>
              <a:cxnLst/>
              <a:rect l="l" t="t" r="r" b="b"/>
              <a:pathLst>
                <a:path w="445" h="1734" extrusionOk="0">
                  <a:moveTo>
                    <a:pt x="286" y="1127"/>
                  </a:moveTo>
                  <a:cubicBezTo>
                    <a:pt x="240" y="1018"/>
                    <a:pt x="285" y="919"/>
                    <a:pt x="314" y="817"/>
                  </a:cubicBezTo>
                  <a:cubicBezTo>
                    <a:pt x="344" y="714"/>
                    <a:pt x="377" y="613"/>
                    <a:pt x="404" y="510"/>
                  </a:cubicBezTo>
                  <a:cubicBezTo>
                    <a:pt x="445" y="345"/>
                    <a:pt x="440" y="182"/>
                    <a:pt x="386" y="0"/>
                  </a:cubicBezTo>
                  <a:cubicBezTo>
                    <a:pt x="249" y="50"/>
                    <a:pt x="221" y="133"/>
                    <a:pt x="241" y="225"/>
                  </a:cubicBezTo>
                  <a:cubicBezTo>
                    <a:pt x="273" y="373"/>
                    <a:pt x="232" y="506"/>
                    <a:pt x="188" y="642"/>
                  </a:cubicBezTo>
                  <a:cubicBezTo>
                    <a:pt x="164" y="719"/>
                    <a:pt x="140" y="794"/>
                    <a:pt x="122" y="872"/>
                  </a:cubicBezTo>
                  <a:cubicBezTo>
                    <a:pt x="108" y="932"/>
                    <a:pt x="88" y="1000"/>
                    <a:pt x="103" y="1055"/>
                  </a:cubicBezTo>
                  <a:cubicBezTo>
                    <a:pt x="141" y="1195"/>
                    <a:pt x="91" y="1317"/>
                    <a:pt x="53" y="1444"/>
                  </a:cubicBezTo>
                  <a:cubicBezTo>
                    <a:pt x="33" y="1511"/>
                    <a:pt x="11" y="1580"/>
                    <a:pt x="4" y="1649"/>
                  </a:cubicBezTo>
                  <a:cubicBezTo>
                    <a:pt x="1" y="1674"/>
                    <a:pt x="33" y="1719"/>
                    <a:pt x="59" y="1727"/>
                  </a:cubicBezTo>
                  <a:cubicBezTo>
                    <a:pt x="82" y="1734"/>
                    <a:pt x="138" y="1710"/>
                    <a:pt x="144" y="1689"/>
                  </a:cubicBezTo>
                  <a:cubicBezTo>
                    <a:pt x="196" y="1512"/>
                    <a:pt x="243" y="1332"/>
                    <a:pt x="290" y="1153"/>
                  </a:cubicBezTo>
                  <a:cubicBezTo>
                    <a:pt x="292" y="1146"/>
                    <a:pt x="289" y="1135"/>
                    <a:pt x="286" y="11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3417300" y="4007100"/>
              <a:ext cx="11375" cy="40100"/>
            </a:xfrm>
            <a:custGeom>
              <a:avLst/>
              <a:gdLst/>
              <a:ahLst/>
              <a:cxnLst/>
              <a:rect l="l" t="t" r="r" b="b"/>
              <a:pathLst>
                <a:path w="455" h="1604" extrusionOk="0">
                  <a:moveTo>
                    <a:pt x="233" y="180"/>
                  </a:moveTo>
                  <a:cubicBezTo>
                    <a:pt x="224" y="296"/>
                    <a:pt x="216" y="413"/>
                    <a:pt x="226" y="526"/>
                  </a:cubicBezTo>
                  <a:cubicBezTo>
                    <a:pt x="238" y="655"/>
                    <a:pt x="217" y="774"/>
                    <a:pt x="178" y="895"/>
                  </a:cubicBezTo>
                  <a:cubicBezTo>
                    <a:pt x="135" y="1030"/>
                    <a:pt x="93" y="1166"/>
                    <a:pt x="58" y="1305"/>
                  </a:cubicBezTo>
                  <a:cubicBezTo>
                    <a:pt x="36" y="1396"/>
                    <a:pt x="0" y="1493"/>
                    <a:pt x="73" y="1604"/>
                  </a:cubicBezTo>
                  <a:cubicBezTo>
                    <a:pt x="107" y="1569"/>
                    <a:pt x="147" y="1545"/>
                    <a:pt x="161" y="1511"/>
                  </a:cubicBezTo>
                  <a:cubicBezTo>
                    <a:pt x="224" y="1345"/>
                    <a:pt x="275" y="1173"/>
                    <a:pt x="341" y="1008"/>
                  </a:cubicBezTo>
                  <a:cubicBezTo>
                    <a:pt x="455" y="724"/>
                    <a:pt x="410" y="430"/>
                    <a:pt x="411" y="138"/>
                  </a:cubicBezTo>
                  <a:cubicBezTo>
                    <a:pt x="411" y="103"/>
                    <a:pt x="400" y="67"/>
                    <a:pt x="383" y="37"/>
                  </a:cubicBezTo>
                  <a:cubicBezTo>
                    <a:pt x="371" y="19"/>
                    <a:pt x="342" y="8"/>
                    <a:pt x="319" y="4"/>
                  </a:cubicBezTo>
                  <a:cubicBezTo>
                    <a:pt x="307" y="0"/>
                    <a:pt x="283" y="16"/>
                    <a:pt x="279" y="29"/>
                  </a:cubicBezTo>
                  <a:cubicBezTo>
                    <a:pt x="259" y="78"/>
                    <a:pt x="236" y="129"/>
                    <a:pt x="233" y="1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3459975" y="4059725"/>
              <a:ext cx="3000" cy="3050"/>
            </a:xfrm>
            <a:custGeom>
              <a:avLst/>
              <a:gdLst/>
              <a:ahLst/>
              <a:cxnLst/>
              <a:rect l="l" t="t" r="r" b="b"/>
              <a:pathLst>
                <a:path w="120" h="122" extrusionOk="0">
                  <a:moveTo>
                    <a:pt x="3" y="48"/>
                  </a:moveTo>
                  <a:cubicBezTo>
                    <a:pt x="1" y="67"/>
                    <a:pt x="23" y="87"/>
                    <a:pt x="43" y="122"/>
                  </a:cubicBezTo>
                  <a:cubicBezTo>
                    <a:pt x="72" y="102"/>
                    <a:pt x="96" y="86"/>
                    <a:pt x="119" y="70"/>
                  </a:cubicBezTo>
                  <a:cubicBezTo>
                    <a:pt x="106" y="52"/>
                    <a:pt x="95" y="25"/>
                    <a:pt x="77" y="17"/>
                  </a:cubicBezTo>
                  <a:cubicBezTo>
                    <a:pt x="48" y="5"/>
                    <a:pt x="7" y="1"/>
                    <a:pt x="3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9"/>
            <p:cNvSpPr/>
            <p:nvPr/>
          </p:nvSpPr>
          <p:spPr>
            <a:xfrm>
              <a:off x="3231825" y="3907875"/>
              <a:ext cx="9450" cy="12525"/>
            </a:xfrm>
            <a:custGeom>
              <a:avLst/>
              <a:gdLst/>
              <a:ahLst/>
              <a:cxnLst/>
              <a:rect l="l" t="t" r="r" b="b"/>
              <a:pathLst>
                <a:path w="378" h="501" extrusionOk="0">
                  <a:moveTo>
                    <a:pt x="122" y="26"/>
                  </a:moveTo>
                  <a:cubicBezTo>
                    <a:pt x="65" y="1"/>
                    <a:pt x="21" y="21"/>
                    <a:pt x="1" y="103"/>
                  </a:cubicBezTo>
                  <a:cubicBezTo>
                    <a:pt x="114" y="221"/>
                    <a:pt x="158" y="403"/>
                    <a:pt x="314" y="501"/>
                  </a:cubicBezTo>
                  <a:cubicBezTo>
                    <a:pt x="332" y="484"/>
                    <a:pt x="354" y="474"/>
                    <a:pt x="357" y="461"/>
                  </a:cubicBezTo>
                  <a:cubicBezTo>
                    <a:pt x="378" y="303"/>
                    <a:pt x="263" y="89"/>
                    <a:pt x="122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3308475" y="3924175"/>
              <a:ext cx="7150" cy="11725"/>
            </a:xfrm>
            <a:custGeom>
              <a:avLst/>
              <a:gdLst/>
              <a:ahLst/>
              <a:cxnLst/>
              <a:rect l="l" t="t" r="r" b="b"/>
              <a:pathLst>
                <a:path w="286" h="469" extrusionOk="0">
                  <a:moveTo>
                    <a:pt x="160" y="423"/>
                  </a:moveTo>
                  <a:cubicBezTo>
                    <a:pt x="180" y="454"/>
                    <a:pt x="221" y="468"/>
                    <a:pt x="250" y="438"/>
                  </a:cubicBezTo>
                  <a:cubicBezTo>
                    <a:pt x="269" y="417"/>
                    <a:pt x="286" y="374"/>
                    <a:pt x="277" y="349"/>
                  </a:cubicBezTo>
                  <a:cubicBezTo>
                    <a:pt x="229" y="217"/>
                    <a:pt x="131" y="116"/>
                    <a:pt x="56" y="0"/>
                  </a:cubicBezTo>
                  <a:cubicBezTo>
                    <a:pt x="27" y="20"/>
                    <a:pt x="1" y="32"/>
                    <a:pt x="2" y="39"/>
                  </a:cubicBezTo>
                  <a:cubicBezTo>
                    <a:pt x="20" y="181"/>
                    <a:pt x="84" y="304"/>
                    <a:pt x="160" y="4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3220900" y="3917450"/>
              <a:ext cx="5575" cy="6600"/>
            </a:xfrm>
            <a:custGeom>
              <a:avLst/>
              <a:gdLst/>
              <a:ahLst/>
              <a:cxnLst/>
              <a:rect l="l" t="t" r="r" b="b"/>
              <a:pathLst>
                <a:path w="223" h="264" extrusionOk="0">
                  <a:moveTo>
                    <a:pt x="222" y="201"/>
                  </a:moveTo>
                  <a:cubicBezTo>
                    <a:pt x="214" y="155"/>
                    <a:pt x="214" y="109"/>
                    <a:pt x="197" y="72"/>
                  </a:cubicBezTo>
                  <a:cubicBezTo>
                    <a:pt x="173" y="20"/>
                    <a:pt x="124" y="1"/>
                    <a:pt x="66" y="15"/>
                  </a:cubicBezTo>
                  <a:cubicBezTo>
                    <a:pt x="16" y="25"/>
                    <a:pt x="0" y="72"/>
                    <a:pt x="23" y="143"/>
                  </a:cubicBezTo>
                  <a:cubicBezTo>
                    <a:pt x="32" y="168"/>
                    <a:pt x="37" y="198"/>
                    <a:pt x="54" y="214"/>
                  </a:cubicBezTo>
                  <a:cubicBezTo>
                    <a:pt x="76" y="238"/>
                    <a:pt x="110" y="264"/>
                    <a:pt x="137" y="263"/>
                  </a:cubicBezTo>
                  <a:cubicBezTo>
                    <a:pt x="164" y="261"/>
                    <a:pt x="190" y="226"/>
                    <a:pt x="222" y="2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3541050" y="4059925"/>
              <a:ext cx="23025" cy="106500"/>
            </a:xfrm>
            <a:custGeom>
              <a:avLst/>
              <a:gdLst/>
              <a:ahLst/>
              <a:cxnLst/>
              <a:rect l="l" t="t" r="r" b="b"/>
              <a:pathLst>
                <a:path w="921" h="4260" extrusionOk="0">
                  <a:moveTo>
                    <a:pt x="724" y="59"/>
                  </a:moveTo>
                  <a:cubicBezTo>
                    <a:pt x="701" y="116"/>
                    <a:pt x="690" y="179"/>
                    <a:pt x="679" y="240"/>
                  </a:cubicBezTo>
                  <a:cubicBezTo>
                    <a:pt x="664" y="327"/>
                    <a:pt x="658" y="417"/>
                    <a:pt x="641" y="504"/>
                  </a:cubicBezTo>
                  <a:cubicBezTo>
                    <a:pt x="560" y="933"/>
                    <a:pt x="466" y="1360"/>
                    <a:pt x="396" y="1791"/>
                  </a:cubicBezTo>
                  <a:cubicBezTo>
                    <a:pt x="285" y="2459"/>
                    <a:pt x="189" y="3130"/>
                    <a:pt x="85" y="3799"/>
                  </a:cubicBezTo>
                  <a:cubicBezTo>
                    <a:pt x="66" y="3922"/>
                    <a:pt x="34" y="4043"/>
                    <a:pt x="10" y="4165"/>
                  </a:cubicBezTo>
                  <a:cubicBezTo>
                    <a:pt x="0" y="4214"/>
                    <a:pt x="13" y="4253"/>
                    <a:pt x="83" y="4260"/>
                  </a:cubicBezTo>
                  <a:cubicBezTo>
                    <a:pt x="100" y="4225"/>
                    <a:pt x="125" y="4188"/>
                    <a:pt x="136" y="4147"/>
                  </a:cubicBezTo>
                  <a:cubicBezTo>
                    <a:pt x="248" y="3697"/>
                    <a:pt x="359" y="3247"/>
                    <a:pt x="469" y="2796"/>
                  </a:cubicBezTo>
                  <a:cubicBezTo>
                    <a:pt x="478" y="2762"/>
                    <a:pt x="482" y="2727"/>
                    <a:pt x="488" y="2691"/>
                  </a:cubicBezTo>
                  <a:cubicBezTo>
                    <a:pt x="532" y="2427"/>
                    <a:pt x="572" y="2163"/>
                    <a:pt x="620" y="1900"/>
                  </a:cubicBezTo>
                  <a:cubicBezTo>
                    <a:pt x="708" y="1418"/>
                    <a:pt x="801" y="936"/>
                    <a:pt x="893" y="454"/>
                  </a:cubicBezTo>
                  <a:cubicBezTo>
                    <a:pt x="919" y="321"/>
                    <a:pt x="921" y="188"/>
                    <a:pt x="875" y="59"/>
                  </a:cubicBezTo>
                  <a:cubicBezTo>
                    <a:pt x="867" y="33"/>
                    <a:pt x="826" y="1"/>
                    <a:pt x="800" y="1"/>
                  </a:cubicBezTo>
                  <a:cubicBezTo>
                    <a:pt x="773" y="1"/>
                    <a:pt x="734" y="33"/>
                    <a:pt x="724" y="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3560400" y="4109325"/>
              <a:ext cx="27250" cy="24875"/>
            </a:xfrm>
            <a:custGeom>
              <a:avLst/>
              <a:gdLst/>
              <a:ahLst/>
              <a:cxnLst/>
              <a:rect l="l" t="t" r="r" b="b"/>
              <a:pathLst>
                <a:path w="1090" h="995" extrusionOk="0">
                  <a:moveTo>
                    <a:pt x="108" y="291"/>
                  </a:moveTo>
                  <a:cubicBezTo>
                    <a:pt x="0" y="607"/>
                    <a:pt x="196" y="902"/>
                    <a:pt x="464" y="963"/>
                  </a:cubicBezTo>
                  <a:cubicBezTo>
                    <a:pt x="570" y="973"/>
                    <a:pt x="675" y="995"/>
                    <a:pt x="779" y="990"/>
                  </a:cubicBezTo>
                  <a:cubicBezTo>
                    <a:pt x="905" y="983"/>
                    <a:pt x="999" y="908"/>
                    <a:pt x="1027" y="783"/>
                  </a:cubicBezTo>
                  <a:cubicBezTo>
                    <a:pt x="1066" y="619"/>
                    <a:pt x="1089" y="450"/>
                    <a:pt x="1042" y="284"/>
                  </a:cubicBezTo>
                  <a:cubicBezTo>
                    <a:pt x="1027" y="235"/>
                    <a:pt x="1000" y="168"/>
                    <a:pt x="962" y="154"/>
                  </a:cubicBezTo>
                  <a:cubicBezTo>
                    <a:pt x="806" y="96"/>
                    <a:pt x="661" y="1"/>
                    <a:pt x="484" y="10"/>
                  </a:cubicBezTo>
                  <a:cubicBezTo>
                    <a:pt x="291" y="22"/>
                    <a:pt x="169" y="112"/>
                    <a:pt x="108" y="291"/>
                  </a:cubicBezTo>
                  <a:close/>
                  <a:moveTo>
                    <a:pt x="786" y="635"/>
                  </a:moveTo>
                  <a:cubicBezTo>
                    <a:pt x="778" y="648"/>
                    <a:pt x="759" y="659"/>
                    <a:pt x="743" y="662"/>
                  </a:cubicBezTo>
                  <a:cubicBezTo>
                    <a:pt x="642" y="678"/>
                    <a:pt x="549" y="649"/>
                    <a:pt x="474" y="584"/>
                  </a:cubicBezTo>
                  <a:cubicBezTo>
                    <a:pt x="404" y="524"/>
                    <a:pt x="411" y="446"/>
                    <a:pt x="470" y="349"/>
                  </a:cubicBezTo>
                  <a:cubicBezTo>
                    <a:pt x="596" y="348"/>
                    <a:pt x="710" y="347"/>
                    <a:pt x="830" y="346"/>
                  </a:cubicBezTo>
                  <a:cubicBezTo>
                    <a:pt x="896" y="456"/>
                    <a:pt x="842" y="547"/>
                    <a:pt x="786" y="6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39"/>
          <p:cNvGrpSpPr/>
          <p:nvPr/>
        </p:nvGrpSpPr>
        <p:grpSpPr>
          <a:xfrm rot="-598130">
            <a:off x="1591934" y="3440104"/>
            <a:ext cx="390481" cy="218122"/>
            <a:chOff x="2435325" y="2962750"/>
            <a:chExt cx="225775" cy="126125"/>
          </a:xfrm>
        </p:grpSpPr>
        <p:sp>
          <p:nvSpPr>
            <p:cNvPr id="882" name="Google Shape;882;p39"/>
            <p:cNvSpPr/>
            <p:nvPr/>
          </p:nvSpPr>
          <p:spPr>
            <a:xfrm>
              <a:off x="2435325" y="3020900"/>
              <a:ext cx="56875" cy="67000"/>
            </a:xfrm>
            <a:custGeom>
              <a:avLst/>
              <a:gdLst/>
              <a:ahLst/>
              <a:cxnLst/>
              <a:rect l="l" t="t" r="r" b="b"/>
              <a:pathLst>
                <a:path w="2275" h="2680" extrusionOk="0">
                  <a:moveTo>
                    <a:pt x="1275" y="1"/>
                  </a:moveTo>
                  <a:cubicBezTo>
                    <a:pt x="848" y="1"/>
                    <a:pt x="424" y="206"/>
                    <a:pt x="208" y="610"/>
                  </a:cubicBezTo>
                  <a:cubicBezTo>
                    <a:pt x="32" y="942"/>
                    <a:pt x="0" y="1356"/>
                    <a:pt x="141" y="1706"/>
                  </a:cubicBezTo>
                  <a:cubicBezTo>
                    <a:pt x="278" y="2047"/>
                    <a:pt x="556" y="2347"/>
                    <a:pt x="882" y="2515"/>
                  </a:cubicBezTo>
                  <a:cubicBezTo>
                    <a:pt x="1056" y="2606"/>
                    <a:pt x="1264" y="2679"/>
                    <a:pt x="1464" y="2680"/>
                  </a:cubicBezTo>
                  <a:cubicBezTo>
                    <a:pt x="1464" y="2680"/>
                    <a:pt x="1465" y="2680"/>
                    <a:pt x="1466" y="2680"/>
                  </a:cubicBezTo>
                  <a:cubicBezTo>
                    <a:pt x="1679" y="2680"/>
                    <a:pt x="1679" y="2345"/>
                    <a:pt x="1463" y="2344"/>
                  </a:cubicBezTo>
                  <a:cubicBezTo>
                    <a:pt x="1455" y="2344"/>
                    <a:pt x="1448" y="2343"/>
                    <a:pt x="1440" y="2343"/>
                  </a:cubicBezTo>
                  <a:cubicBezTo>
                    <a:pt x="1431" y="2342"/>
                    <a:pt x="1421" y="2341"/>
                    <a:pt x="1412" y="2341"/>
                  </a:cubicBezTo>
                  <a:cubicBezTo>
                    <a:pt x="1409" y="2341"/>
                    <a:pt x="1407" y="2340"/>
                    <a:pt x="1405" y="2340"/>
                  </a:cubicBezTo>
                  <a:lnTo>
                    <a:pt x="1405" y="2340"/>
                  </a:lnTo>
                  <a:cubicBezTo>
                    <a:pt x="1406" y="2340"/>
                    <a:pt x="1404" y="2340"/>
                    <a:pt x="1399" y="2339"/>
                  </a:cubicBezTo>
                  <a:cubicBezTo>
                    <a:pt x="1317" y="2323"/>
                    <a:pt x="1237" y="2304"/>
                    <a:pt x="1158" y="2274"/>
                  </a:cubicBezTo>
                  <a:cubicBezTo>
                    <a:pt x="911" y="2180"/>
                    <a:pt x="693" y="1987"/>
                    <a:pt x="547" y="1762"/>
                  </a:cubicBezTo>
                  <a:cubicBezTo>
                    <a:pt x="225" y="1270"/>
                    <a:pt x="417" y="532"/>
                    <a:pt x="1013" y="367"/>
                  </a:cubicBezTo>
                  <a:cubicBezTo>
                    <a:pt x="1098" y="343"/>
                    <a:pt x="1186" y="332"/>
                    <a:pt x="1274" y="332"/>
                  </a:cubicBezTo>
                  <a:cubicBezTo>
                    <a:pt x="1510" y="332"/>
                    <a:pt x="1744" y="416"/>
                    <a:pt x="1916" y="582"/>
                  </a:cubicBezTo>
                  <a:cubicBezTo>
                    <a:pt x="1951" y="615"/>
                    <a:pt x="1990" y="629"/>
                    <a:pt x="2028" y="629"/>
                  </a:cubicBezTo>
                  <a:cubicBezTo>
                    <a:pt x="2158" y="629"/>
                    <a:pt x="2275" y="461"/>
                    <a:pt x="2154" y="344"/>
                  </a:cubicBezTo>
                  <a:cubicBezTo>
                    <a:pt x="1914" y="114"/>
                    <a:pt x="1593" y="1"/>
                    <a:pt x="1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2475425" y="2962750"/>
              <a:ext cx="86500" cy="68525"/>
            </a:xfrm>
            <a:custGeom>
              <a:avLst/>
              <a:gdLst/>
              <a:ahLst/>
              <a:cxnLst/>
              <a:rect l="l" t="t" r="r" b="b"/>
              <a:pathLst>
                <a:path w="3460" h="2741" extrusionOk="0">
                  <a:moveTo>
                    <a:pt x="1822" y="1"/>
                  </a:moveTo>
                  <a:cubicBezTo>
                    <a:pt x="1041" y="1"/>
                    <a:pt x="332" y="546"/>
                    <a:pt x="126" y="1298"/>
                  </a:cubicBezTo>
                  <a:cubicBezTo>
                    <a:pt x="1" y="1752"/>
                    <a:pt x="53" y="2232"/>
                    <a:pt x="254" y="2654"/>
                  </a:cubicBezTo>
                  <a:cubicBezTo>
                    <a:pt x="283" y="2715"/>
                    <a:pt x="332" y="2741"/>
                    <a:pt x="382" y="2741"/>
                  </a:cubicBezTo>
                  <a:cubicBezTo>
                    <a:pt x="491" y="2741"/>
                    <a:pt x="608" y="2619"/>
                    <a:pt x="544" y="2485"/>
                  </a:cubicBezTo>
                  <a:cubicBezTo>
                    <a:pt x="174" y="1706"/>
                    <a:pt x="513" y="718"/>
                    <a:pt x="1345" y="423"/>
                  </a:cubicBezTo>
                  <a:cubicBezTo>
                    <a:pt x="1495" y="369"/>
                    <a:pt x="1648" y="344"/>
                    <a:pt x="1799" y="344"/>
                  </a:cubicBezTo>
                  <a:cubicBezTo>
                    <a:pt x="2421" y="344"/>
                    <a:pt x="2994" y="777"/>
                    <a:pt x="3113" y="1433"/>
                  </a:cubicBezTo>
                  <a:cubicBezTo>
                    <a:pt x="3128" y="1517"/>
                    <a:pt x="3188" y="1554"/>
                    <a:pt x="3253" y="1554"/>
                  </a:cubicBezTo>
                  <a:cubicBezTo>
                    <a:pt x="3351" y="1554"/>
                    <a:pt x="3459" y="1471"/>
                    <a:pt x="3437" y="1343"/>
                  </a:cubicBezTo>
                  <a:cubicBezTo>
                    <a:pt x="3302" y="594"/>
                    <a:pt x="2612" y="16"/>
                    <a:pt x="1853" y="1"/>
                  </a:cubicBezTo>
                  <a:cubicBezTo>
                    <a:pt x="1843" y="1"/>
                    <a:pt x="1832" y="1"/>
                    <a:pt x="1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2553075" y="2977450"/>
              <a:ext cx="66375" cy="56650"/>
            </a:xfrm>
            <a:custGeom>
              <a:avLst/>
              <a:gdLst/>
              <a:ahLst/>
              <a:cxnLst/>
              <a:rect l="l" t="t" r="r" b="b"/>
              <a:pathLst>
                <a:path w="2655" h="2266" extrusionOk="0">
                  <a:moveTo>
                    <a:pt x="1216" y="1"/>
                  </a:moveTo>
                  <a:cubicBezTo>
                    <a:pt x="1085" y="1"/>
                    <a:pt x="952" y="22"/>
                    <a:pt x="823" y="65"/>
                  </a:cubicBezTo>
                  <a:cubicBezTo>
                    <a:pt x="508" y="173"/>
                    <a:pt x="238" y="388"/>
                    <a:pt x="74" y="680"/>
                  </a:cubicBezTo>
                  <a:cubicBezTo>
                    <a:pt x="0" y="810"/>
                    <a:pt x="117" y="931"/>
                    <a:pt x="231" y="931"/>
                  </a:cubicBezTo>
                  <a:cubicBezTo>
                    <a:pt x="281" y="931"/>
                    <a:pt x="332" y="907"/>
                    <a:pt x="364" y="849"/>
                  </a:cubicBezTo>
                  <a:cubicBezTo>
                    <a:pt x="547" y="524"/>
                    <a:pt x="884" y="342"/>
                    <a:pt x="1228" y="342"/>
                  </a:cubicBezTo>
                  <a:cubicBezTo>
                    <a:pt x="1423" y="342"/>
                    <a:pt x="1621" y="401"/>
                    <a:pt x="1794" y="525"/>
                  </a:cubicBezTo>
                  <a:cubicBezTo>
                    <a:pt x="2263" y="861"/>
                    <a:pt x="2323" y="1551"/>
                    <a:pt x="1936" y="1975"/>
                  </a:cubicBezTo>
                  <a:cubicBezTo>
                    <a:pt x="1824" y="2097"/>
                    <a:pt x="1937" y="2265"/>
                    <a:pt x="2062" y="2265"/>
                  </a:cubicBezTo>
                  <a:cubicBezTo>
                    <a:pt x="2100" y="2265"/>
                    <a:pt x="2139" y="2250"/>
                    <a:pt x="2174" y="2212"/>
                  </a:cubicBezTo>
                  <a:cubicBezTo>
                    <a:pt x="2568" y="1781"/>
                    <a:pt x="2655" y="1101"/>
                    <a:pt x="2326" y="605"/>
                  </a:cubicBezTo>
                  <a:cubicBezTo>
                    <a:pt x="2079" y="231"/>
                    <a:pt x="1654" y="1"/>
                    <a:pt x="12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2466475" y="3019950"/>
              <a:ext cx="194625" cy="68925"/>
            </a:xfrm>
            <a:custGeom>
              <a:avLst/>
              <a:gdLst/>
              <a:ahLst/>
              <a:cxnLst/>
              <a:rect l="l" t="t" r="r" b="b"/>
              <a:pathLst>
                <a:path w="7785" h="2757" extrusionOk="0">
                  <a:moveTo>
                    <a:pt x="6296" y="1"/>
                  </a:moveTo>
                  <a:cubicBezTo>
                    <a:pt x="5962" y="1"/>
                    <a:pt x="5627" y="110"/>
                    <a:pt x="5358" y="323"/>
                  </a:cubicBezTo>
                  <a:cubicBezTo>
                    <a:pt x="5225" y="430"/>
                    <a:pt x="5347" y="600"/>
                    <a:pt x="5486" y="600"/>
                  </a:cubicBezTo>
                  <a:cubicBezTo>
                    <a:pt x="5523" y="600"/>
                    <a:pt x="5561" y="589"/>
                    <a:pt x="5596" y="561"/>
                  </a:cubicBezTo>
                  <a:cubicBezTo>
                    <a:pt x="5789" y="408"/>
                    <a:pt x="6036" y="332"/>
                    <a:pt x="6284" y="332"/>
                  </a:cubicBezTo>
                  <a:cubicBezTo>
                    <a:pt x="6569" y="332"/>
                    <a:pt x="6855" y="432"/>
                    <a:pt x="7058" y="630"/>
                  </a:cubicBezTo>
                  <a:cubicBezTo>
                    <a:pt x="7431" y="993"/>
                    <a:pt x="7427" y="1634"/>
                    <a:pt x="7109" y="2031"/>
                  </a:cubicBezTo>
                  <a:cubicBezTo>
                    <a:pt x="6853" y="2349"/>
                    <a:pt x="6461" y="2422"/>
                    <a:pt x="6058" y="2422"/>
                  </a:cubicBezTo>
                  <a:cubicBezTo>
                    <a:pt x="5774" y="2422"/>
                    <a:pt x="5484" y="2386"/>
                    <a:pt x="5235" y="2374"/>
                  </a:cubicBezTo>
                  <a:cubicBezTo>
                    <a:pt x="4951" y="2359"/>
                    <a:pt x="4667" y="2354"/>
                    <a:pt x="4383" y="2354"/>
                  </a:cubicBezTo>
                  <a:cubicBezTo>
                    <a:pt x="3886" y="2354"/>
                    <a:pt x="3388" y="2371"/>
                    <a:pt x="2891" y="2388"/>
                  </a:cubicBezTo>
                  <a:cubicBezTo>
                    <a:pt x="2395" y="2405"/>
                    <a:pt x="1900" y="2421"/>
                    <a:pt x="1404" y="2421"/>
                  </a:cubicBezTo>
                  <a:cubicBezTo>
                    <a:pt x="1008" y="2421"/>
                    <a:pt x="612" y="2410"/>
                    <a:pt x="217" y="2382"/>
                  </a:cubicBezTo>
                  <a:cubicBezTo>
                    <a:pt x="212" y="2382"/>
                    <a:pt x="207" y="2381"/>
                    <a:pt x="202" y="2381"/>
                  </a:cubicBezTo>
                  <a:cubicBezTo>
                    <a:pt x="1" y="2381"/>
                    <a:pt x="7" y="2703"/>
                    <a:pt x="217" y="2718"/>
                  </a:cubicBezTo>
                  <a:cubicBezTo>
                    <a:pt x="613" y="2746"/>
                    <a:pt x="1010" y="2757"/>
                    <a:pt x="1407" y="2757"/>
                  </a:cubicBezTo>
                  <a:cubicBezTo>
                    <a:pt x="1938" y="2757"/>
                    <a:pt x="2469" y="2738"/>
                    <a:pt x="3000" y="2721"/>
                  </a:cubicBezTo>
                  <a:cubicBezTo>
                    <a:pt x="3404" y="2707"/>
                    <a:pt x="3805" y="2699"/>
                    <a:pt x="4207" y="2699"/>
                  </a:cubicBezTo>
                  <a:cubicBezTo>
                    <a:pt x="4722" y="2699"/>
                    <a:pt x="5236" y="2712"/>
                    <a:pt x="5754" y="2743"/>
                  </a:cubicBezTo>
                  <a:cubicBezTo>
                    <a:pt x="5833" y="2748"/>
                    <a:pt x="5914" y="2750"/>
                    <a:pt x="5996" y="2750"/>
                  </a:cubicBezTo>
                  <a:cubicBezTo>
                    <a:pt x="6612" y="2750"/>
                    <a:pt x="7242" y="2593"/>
                    <a:pt x="7532" y="1984"/>
                  </a:cubicBezTo>
                  <a:cubicBezTo>
                    <a:pt x="7784" y="1453"/>
                    <a:pt x="7712" y="764"/>
                    <a:pt x="7260" y="360"/>
                  </a:cubicBezTo>
                  <a:cubicBezTo>
                    <a:pt x="6990" y="119"/>
                    <a:pt x="6643" y="1"/>
                    <a:pt x="62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2500875" y="2979950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554" y="365"/>
                  </a:moveTo>
                  <a:cubicBezTo>
                    <a:pt x="551" y="367"/>
                    <a:pt x="548" y="368"/>
                    <a:pt x="545" y="369"/>
                  </a:cubicBezTo>
                  <a:cubicBezTo>
                    <a:pt x="548" y="368"/>
                    <a:pt x="551" y="367"/>
                    <a:pt x="554" y="365"/>
                  </a:cubicBezTo>
                  <a:close/>
                  <a:moveTo>
                    <a:pt x="378" y="534"/>
                  </a:moveTo>
                  <a:lnTo>
                    <a:pt x="378" y="534"/>
                  </a:lnTo>
                  <a:cubicBezTo>
                    <a:pt x="377" y="537"/>
                    <a:pt x="376" y="539"/>
                    <a:pt x="375" y="542"/>
                  </a:cubicBezTo>
                  <a:lnTo>
                    <a:pt x="375" y="542"/>
                  </a:lnTo>
                  <a:cubicBezTo>
                    <a:pt x="376" y="539"/>
                    <a:pt x="377" y="537"/>
                    <a:pt x="378" y="534"/>
                  </a:cubicBezTo>
                  <a:close/>
                  <a:moveTo>
                    <a:pt x="351" y="608"/>
                  </a:moveTo>
                  <a:lnTo>
                    <a:pt x="351" y="608"/>
                  </a:lnTo>
                  <a:cubicBezTo>
                    <a:pt x="351" y="610"/>
                    <a:pt x="351" y="611"/>
                    <a:pt x="351" y="613"/>
                  </a:cubicBezTo>
                  <a:lnTo>
                    <a:pt x="351" y="613"/>
                  </a:lnTo>
                  <a:cubicBezTo>
                    <a:pt x="351" y="611"/>
                    <a:pt x="351" y="610"/>
                    <a:pt x="351" y="608"/>
                  </a:cubicBezTo>
                  <a:close/>
                  <a:moveTo>
                    <a:pt x="673" y="1"/>
                  </a:moveTo>
                  <a:cubicBezTo>
                    <a:pt x="507" y="1"/>
                    <a:pt x="343" y="79"/>
                    <a:pt x="223" y="191"/>
                  </a:cubicBezTo>
                  <a:cubicBezTo>
                    <a:pt x="88" y="319"/>
                    <a:pt x="1" y="506"/>
                    <a:pt x="11" y="693"/>
                  </a:cubicBezTo>
                  <a:cubicBezTo>
                    <a:pt x="17" y="778"/>
                    <a:pt x="82" y="862"/>
                    <a:pt x="173" y="862"/>
                  </a:cubicBezTo>
                  <a:cubicBezTo>
                    <a:pt x="175" y="862"/>
                    <a:pt x="178" y="862"/>
                    <a:pt x="180" y="862"/>
                  </a:cubicBezTo>
                  <a:cubicBezTo>
                    <a:pt x="267" y="857"/>
                    <a:pt x="353" y="787"/>
                    <a:pt x="348" y="693"/>
                  </a:cubicBezTo>
                  <a:cubicBezTo>
                    <a:pt x="347" y="673"/>
                    <a:pt x="347" y="653"/>
                    <a:pt x="348" y="634"/>
                  </a:cubicBezTo>
                  <a:lnTo>
                    <a:pt x="348" y="634"/>
                  </a:lnTo>
                  <a:cubicBezTo>
                    <a:pt x="353" y="608"/>
                    <a:pt x="360" y="583"/>
                    <a:pt x="369" y="558"/>
                  </a:cubicBezTo>
                  <a:lnTo>
                    <a:pt x="369" y="558"/>
                  </a:lnTo>
                  <a:cubicBezTo>
                    <a:pt x="380" y="533"/>
                    <a:pt x="394" y="510"/>
                    <a:pt x="409" y="488"/>
                  </a:cubicBezTo>
                  <a:lnTo>
                    <a:pt x="409" y="488"/>
                  </a:lnTo>
                  <a:cubicBezTo>
                    <a:pt x="406" y="491"/>
                    <a:pt x="405" y="493"/>
                    <a:pt x="404" y="493"/>
                  </a:cubicBezTo>
                  <a:cubicBezTo>
                    <a:pt x="404" y="493"/>
                    <a:pt x="411" y="483"/>
                    <a:pt x="415" y="478"/>
                  </a:cubicBezTo>
                  <a:cubicBezTo>
                    <a:pt x="416" y="477"/>
                    <a:pt x="416" y="477"/>
                    <a:pt x="416" y="476"/>
                  </a:cubicBezTo>
                  <a:lnTo>
                    <a:pt x="416" y="476"/>
                  </a:lnTo>
                  <a:cubicBezTo>
                    <a:pt x="414" y="480"/>
                    <a:pt x="411" y="484"/>
                    <a:pt x="409" y="487"/>
                  </a:cubicBezTo>
                  <a:cubicBezTo>
                    <a:pt x="409" y="487"/>
                    <a:pt x="409" y="487"/>
                    <a:pt x="409" y="488"/>
                  </a:cubicBezTo>
                  <a:lnTo>
                    <a:pt x="409" y="488"/>
                  </a:lnTo>
                  <a:cubicBezTo>
                    <a:pt x="411" y="484"/>
                    <a:pt x="415" y="480"/>
                    <a:pt x="420" y="473"/>
                  </a:cubicBezTo>
                  <a:lnTo>
                    <a:pt x="420" y="473"/>
                  </a:lnTo>
                  <a:cubicBezTo>
                    <a:pt x="418" y="474"/>
                    <a:pt x="417" y="475"/>
                    <a:pt x="416" y="476"/>
                  </a:cubicBezTo>
                  <a:lnTo>
                    <a:pt x="416" y="476"/>
                  </a:lnTo>
                  <a:cubicBezTo>
                    <a:pt x="418" y="474"/>
                    <a:pt x="420" y="471"/>
                    <a:pt x="423" y="468"/>
                  </a:cubicBezTo>
                  <a:lnTo>
                    <a:pt x="423" y="468"/>
                  </a:lnTo>
                  <a:cubicBezTo>
                    <a:pt x="422" y="470"/>
                    <a:pt x="421" y="471"/>
                    <a:pt x="420" y="473"/>
                  </a:cubicBezTo>
                  <a:lnTo>
                    <a:pt x="420" y="473"/>
                  </a:lnTo>
                  <a:cubicBezTo>
                    <a:pt x="429" y="462"/>
                    <a:pt x="439" y="451"/>
                    <a:pt x="450" y="441"/>
                  </a:cubicBezTo>
                  <a:cubicBezTo>
                    <a:pt x="461" y="429"/>
                    <a:pt x="472" y="419"/>
                    <a:pt x="484" y="409"/>
                  </a:cubicBezTo>
                  <a:lnTo>
                    <a:pt x="484" y="409"/>
                  </a:lnTo>
                  <a:cubicBezTo>
                    <a:pt x="488" y="406"/>
                    <a:pt x="492" y="403"/>
                    <a:pt x="496" y="400"/>
                  </a:cubicBezTo>
                  <a:cubicBezTo>
                    <a:pt x="519" y="384"/>
                    <a:pt x="543" y="372"/>
                    <a:pt x="567" y="360"/>
                  </a:cubicBezTo>
                  <a:lnTo>
                    <a:pt x="567" y="360"/>
                  </a:lnTo>
                  <a:cubicBezTo>
                    <a:pt x="592" y="352"/>
                    <a:pt x="617" y="344"/>
                    <a:pt x="642" y="339"/>
                  </a:cubicBezTo>
                  <a:lnTo>
                    <a:pt x="642" y="339"/>
                  </a:lnTo>
                  <a:cubicBezTo>
                    <a:pt x="654" y="338"/>
                    <a:pt x="667" y="338"/>
                    <a:pt x="679" y="338"/>
                  </a:cubicBezTo>
                  <a:cubicBezTo>
                    <a:pt x="697" y="338"/>
                    <a:pt x="716" y="339"/>
                    <a:pt x="734" y="341"/>
                  </a:cubicBezTo>
                  <a:cubicBezTo>
                    <a:pt x="738" y="341"/>
                    <a:pt x="741" y="341"/>
                    <a:pt x="744" y="341"/>
                  </a:cubicBezTo>
                  <a:cubicBezTo>
                    <a:pt x="782" y="341"/>
                    <a:pt x="828" y="316"/>
                    <a:pt x="853" y="291"/>
                  </a:cubicBezTo>
                  <a:cubicBezTo>
                    <a:pt x="882" y="263"/>
                    <a:pt x="904" y="215"/>
                    <a:pt x="902" y="172"/>
                  </a:cubicBezTo>
                  <a:cubicBezTo>
                    <a:pt x="900" y="129"/>
                    <a:pt x="886" y="84"/>
                    <a:pt x="853" y="54"/>
                  </a:cubicBezTo>
                  <a:cubicBezTo>
                    <a:pt x="817" y="22"/>
                    <a:pt x="781" y="10"/>
                    <a:pt x="734" y="4"/>
                  </a:cubicBezTo>
                  <a:cubicBezTo>
                    <a:pt x="714" y="2"/>
                    <a:pt x="694" y="1"/>
                    <a:pt x="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2498700" y="3011375"/>
              <a:ext cx="10875" cy="8425"/>
            </a:xfrm>
            <a:custGeom>
              <a:avLst/>
              <a:gdLst/>
              <a:ahLst/>
              <a:cxnLst/>
              <a:rect l="l" t="t" r="r" b="b"/>
              <a:pathLst>
                <a:path w="435" h="337" extrusionOk="0">
                  <a:moveTo>
                    <a:pt x="217" y="0"/>
                  </a:moveTo>
                  <a:cubicBezTo>
                    <a:pt x="2" y="0"/>
                    <a:pt x="1" y="337"/>
                    <a:pt x="217" y="337"/>
                  </a:cubicBezTo>
                  <a:cubicBezTo>
                    <a:pt x="434" y="337"/>
                    <a:pt x="434" y="0"/>
                    <a:pt x="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2453700" y="3041650"/>
              <a:ext cx="16650" cy="22350"/>
            </a:xfrm>
            <a:custGeom>
              <a:avLst/>
              <a:gdLst/>
              <a:ahLst/>
              <a:cxnLst/>
              <a:rect l="l" t="t" r="r" b="b"/>
              <a:pathLst>
                <a:path w="666" h="894" extrusionOk="0">
                  <a:moveTo>
                    <a:pt x="458" y="397"/>
                  </a:moveTo>
                  <a:cubicBezTo>
                    <a:pt x="457" y="398"/>
                    <a:pt x="456" y="399"/>
                    <a:pt x="456" y="400"/>
                  </a:cubicBezTo>
                  <a:cubicBezTo>
                    <a:pt x="456" y="399"/>
                    <a:pt x="457" y="398"/>
                    <a:pt x="458" y="397"/>
                  </a:cubicBezTo>
                  <a:close/>
                  <a:moveTo>
                    <a:pt x="393" y="572"/>
                  </a:moveTo>
                  <a:lnTo>
                    <a:pt x="393" y="572"/>
                  </a:lnTo>
                  <a:cubicBezTo>
                    <a:pt x="392" y="575"/>
                    <a:pt x="392" y="577"/>
                    <a:pt x="392" y="579"/>
                  </a:cubicBezTo>
                  <a:cubicBezTo>
                    <a:pt x="392" y="577"/>
                    <a:pt x="392" y="575"/>
                    <a:pt x="393" y="572"/>
                  </a:cubicBezTo>
                  <a:close/>
                  <a:moveTo>
                    <a:pt x="470" y="0"/>
                  </a:moveTo>
                  <a:cubicBezTo>
                    <a:pt x="442" y="0"/>
                    <a:pt x="413" y="7"/>
                    <a:pt x="387" y="22"/>
                  </a:cubicBezTo>
                  <a:cubicBezTo>
                    <a:pt x="132" y="166"/>
                    <a:pt x="1" y="488"/>
                    <a:pt x="82" y="769"/>
                  </a:cubicBezTo>
                  <a:cubicBezTo>
                    <a:pt x="102" y="839"/>
                    <a:pt x="172" y="894"/>
                    <a:pt x="245" y="894"/>
                  </a:cubicBezTo>
                  <a:cubicBezTo>
                    <a:pt x="260" y="894"/>
                    <a:pt x="274" y="891"/>
                    <a:pt x="289" y="887"/>
                  </a:cubicBezTo>
                  <a:cubicBezTo>
                    <a:pt x="374" y="859"/>
                    <a:pt x="432" y="770"/>
                    <a:pt x="406" y="680"/>
                  </a:cubicBezTo>
                  <a:cubicBezTo>
                    <a:pt x="402" y="667"/>
                    <a:pt x="399" y="653"/>
                    <a:pt x="396" y="640"/>
                  </a:cubicBezTo>
                  <a:lnTo>
                    <a:pt x="396" y="640"/>
                  </a:lnTo>
                  <a:cubicBezTo>
                    <a:pt x="394" y="611"/>
                    <a:pt x="394" y="582"/>
                    <a:pt x="396" y="553"/>
                  </a:cubicBezTo>
                  <a:lnTo>
                    <a:pt x="396" y="553"/>
                  </a:lnTo>
                  <a:cubicBezTo>
                    <a:pt x="402" y="523"/>
                    <a:pt x="410" y="493"/>
                    <a:pt x="421" y="465"/>
                  </a:cubicBezTo>
                  <a:lnTo>
                    <a:pt x="421" y="465"/>
                  </a:lnTo>
                  <a:cubicBezTo>
                    <a:pt x="429" y="448"/>
                    <a:pt x="438" y="432"/>
                    <a:pt x="447" y="417"/>
                  </a:cubicBezTo>
                  <a:cubicBezTo>
                    <a:pt x="453" y="408"/>
                    <a:pt x="459" y="398"/>
                    <a:pt x="466" y="389"/>
                  </a:cubicBezTo>
                  <a:lnTo>
                    <a:pt x="466" y="389"/>
                  </a:lnTo>
                  <a:cubicBezTo>
                    <a:pt x="467" y="387"/>
                    <a:pt x="468" y="386"/>
                    <a:pt x="469" y="385"/>
                  </a:cubicBezTo>
                  <a:cubicBezTo>
                    <a:pt x="484" y="368"/>
                    <a:pt x="501" y="352"/>
                    <a:pt x="518" y="336"/>
                  </a:cubicBezTo>
                  <a:lnTo>
                    <a:pt x="518" y="336"/>
                  </a:lnTo>
                  <a:cubicBezTo>
                    <a:pt x="520" y="335"/>
                    <a:pt x="522" y="334"/>
                    <a:pt x="523" y="333"/>
                  </a:cubicBezTo>
                  <a:cubicBezTo>
                    <a:pt x="534" y="325"/>
                    <a:pt x="544" y="319"/>
                    <a:pt x="556" y="313"/>
                  </a:cubicBezTo>
                  <a:cubicBezTo>
                    <a:pt x="633" y="269"/>
                    <a:pt x="665" y="158"/>
                    <a:pt x="616" y="82"/>
                  </a:cubicBezTo>
                  <a:cubicBezTo>
                    <a:pt x="583" y="30"/>
                    <a:pt x="527" y="0"/>
                    <a:pt x="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39"/>
          <p:cNvGrpSpPr/>
          <p:nvPr/>
        </p:nvGrpSpPr>
        <p:grpSpPr>
          <a:xfrm rot="-973271">
            <a:off x="906557" y="4086147"/>
            <a:ext cx="256606" cy="262131"/>
            <a:chOff x="1983875" y="2797225"/>
            <a:chExt cx="148625" cy="151825"/>
          </a:xfrm>
        </p:grpSpPr>
        <p:sp>
          <p:nvSpPr>
            <p:cNvPr id="890" name="Google Shape;890;p39"/>
            <p:cNvSpPr/>
            <p:nvPr/>
          </p:nvSpPr>
          <p:spPr>
            <a:xfrm>
              <a:off x="1984125" y="2854050"/>
              <a:ext cx="70400" cy="35850"/>
            </a:xfrm>
            <a:custGeom>
              <a:avLst/>
              <a:gdLst/>
              <a:ahLst/>
              <a:cxnLst/>
              <a:rect l="l" t="t" r="r" b="b"/>
              <a:pathLst>
                <a:path w="2816" h="1434" extrusionOk="0">
                  <a:moveTo>
                    <a:pt x="1159" y="1"/>
                  </a:moveTo>
                  <a:cubicBezTo>
                    <a:pt x="952" y="1"/>
                    <a:pt x="745" y="30"/>
                    <a:pt x="553" y="115"/>
                  </a:cubicBezTo>
                  <a:cubicBezTo>
                    <a:pt x="308" y="225"/>
                    <a:pt x="122" y="435"/>
                    <a:pt x="60" y="698"/>
                  </a:cubicBezTo>
                  <a:cubicBezTo>
                    <a:pt x="1" y="944"/>
                    <a:pt x="51" y="1225"/>
                    <a:pt x="260" y="1386"/>
                  </a:cubicBezTo>
                  <a:cubicBezTo>
                    <a:pt x="297" y="1416"/>
                    <a:pt x="342" y="1434"/>
                    <a:pt x="385" y="1434"/>
                  </a:cubicBezTo>
                  <a:cubicBezTo>
                    <a:pt x="425" y="1434"/>
                    <a:pt x="464" y="1419"/>
                    <a:pt x="498" y="1386"/>
                  </a:cubicBezTo>
                  <a:cubicBezTo>
                    <a:pt x="556" y="1329"/>
                    <a:pt x="569" y="1204"/>
                    <a:pt x="498" y="1149"/>
                  </a:cubicBezTo>
                  <a:cubicBezTo>
                    <a:pt x="354" y="1037"/>
                    <a:pt x="344" y="858"/>
                    <a:pt x="411" y="697"/>
                  </a:cubicBezTo>
                  <a:cubicBezTo>
                    <a:pt x="498" y="491"/>
                    <a:pt x="701" y="393"/>
                    <a:pt x="911" y="355"/>
                  </a:cubicBezTo>
                  <a:cubicBezTo>
                    <a:pt x="993" y="340"/>
                    <a:pt x="1075" y="334"/>
                    <a:pt x="1158" y="334"/>
                  </a:cubicBezTo>
                  <a:cubicBezTo>
                    <a:pt x="1337" y="334"/>
                    <a:pt x="1517" y="362"/>
                    <a:pt x="1693" y="386"/>
                  </a:cubicBezTo>
                  <a:cubicBezTo>
                    <a:pt x="1863" y="409"/>
                    <a:pt x="2032" y="428"/>
                    <a:pt x="2201" y="428"/>
                  </a:cubicBezTo>
                  <a:cubicBezTo>
                    <a:pt x="2341" y="428"/>
                    <a:pt x="2482" y="415"/>
                    <a:pt x="2622" y="378"/>
                  </a:cubicBezTo>
                  <a:cubicBezTo>
                    <a:pt x="2815" y="329"/>
                    <a:pt x="2753" y="48"/>
                    <a:pt x="2578" y="48"/>
                  </a:cubicBezTo>
                  <a:cubicBezTo>
                    <a:pt x="2563" y="48"/>
                    <a:pt x="2548" y="50"/>
                    <a:pt x="2532" y="54"/>
                  </a:cubicBezTo>
                  <a:cubicBezTo>
                    <a:pt x="2419" y="84"/>
                    <a:pt x="2305" y="95"/>
                    <a:pt x="2190" y="95"/>
                  </a:cubicBezTo>
                  <a:cubicBezTo>
                    <a:pt x="1952" y="95"/>
                    <a:pt x="1712" y="48"/>
                    <a:pt x="1476" y="21"/>
                  </a:cubicBezTo>
                  <a:cubicBezTo>
                    <a:pt x="1371" y="9"/>
                    <a:pt x="1265" y="1"/>
                    <a:pt x="1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1983875" y="2884525"/>
              <a:ext cx="16825" cy="31325"/>
            </a:xfrm>
            <a:custGeom>
              <a:avLst/>
              <a:gdLst/>
              <a:ahLst/>
              <a:cxnLst/>
              <a:rect l="l" t="t" r="r" b="b"/>
              <a:pathLst>
                <a:path w="673" h="1253" extrusionOk="0">
                  <a:moveTo>
                    <a:pt x="475" y="360"/>
                  </a:moveTo>
                  <a:cubicBezTo>
                    <a:pt x="474" y="360"/>
                    <a:pt x="473" y="361"/>
                    <a:pt x="473" y="361"/>
                  </a:cubicBezTo>
                  <a:cubicBezTo>
                    <a:pt x="473" y="361"/>
                    <a:pt x="474" y="361"/>
                    <a:pt x="475" y="360"/>
                  </a:cubicBezTo>
                  <a:close/>
                  <a:moveTo>
                    <a:pt x="472" y="883"/>
                  </a:moveTo>
                  <a:cubicBezTo>
                    <a:pt x="472" y="883"/>
                    <a:pt x="475" y="886"/>
                    <a:pt x="484" y="894"/>
                  </a:cubicBezTo>
                  <a:lnTo>
                    <a:pt x="484" y="894"/>
                  </a:lnTo>
                  <a:cubicBezTo>
                    <a:pt x="478" y="889"/>
                    <a:pt x="472" y="883"/>
                    <a:pt x="472" y="883"/>
                  </a:cubicBezTo>
                  <a:close/>
                  <a:moveTo>
                    <a:pt x="471" y="0"/>
                  </a:moveTo>
                  <a:cubicBezTo>
                    <a:pt x="442" y="0"/>
                    <a:pt x="413" y="7"/>
                    <a:pt x="384" y="21"/>
                  </a:cubicBezTo>
                  <a:cubicBezTo>
                    <a:pt x="156" y="130"/>
                    <a:pt x="0" y="387"/>
                    <a:pt x="10" y="641"/>
                  </a:cubicBezTo>
                  <a:cubicBezTo>
                    <a:pt x="18" y="889"/>
                    <a:pt x="173" y="1135"/>
                    <a:pt x="404" y="1234"/>
                  </a:cubicBezTo>
                  <a:cubicBezTo>
                    <a:pt x="433" y="1246"/>
                    <a:pt x="464" y="1253"/>
                    <a:pt x="495" y="1253"/>
                  </a:cubicBezTo>
                  <a:cubicBezTo>
                    <a:pt x="551" y="1253"/>
                    <a:pt x="605" y="1230"/>
                    <a:pt x="635" y="1173"/>
                  </a:cubicBezTo>
                  <a:cubicBezTo>
                    <a:pt x="673" y="1102"/>
                    <a:pt x="661" y="981"/>
                    <a:pt x="575" y="944"/>
                  </a:cubicBezTo>
                  <a:cubicBezTo>
                    <a:pt x="554" y="934"/>
                    <a:pt x="534" y="925"/>
                    <a:pt x="515" y="914"/>
                  </a:cubicBezTo>
                  <a:cubicBezTo>
                    <a:pt x="505" y="908"/>
                    <a:pt x="496" y="903"/>
                    <a:pt x="488" y="896"/>
                  </a:cubicBezTo>
                  <a:cubicBezTo>
                    <a:pt x="486" y="896"/>
                    <a:pt x="485" y="895"/>
                    <a:pt x="484" y="894"/>
                  </a:cubicBezTo>
                  <a:lnTo>
                    <a:pt x="484" y="894"/>
                  </a:lnTo>
                  <a:cubicBezTo>
                    <a:pt x="468" y="879"/>
                    <a:pt x="450" y="866"/>
                    <a:pt x="436" y="849"/>
                  </a:cubicBezTo>
                  <a:cubicBezTo>
                    <a:pt x="430" y="843"/>
                    <a:pt x="424" y="836"/>
                    <a:pt x="418" y="830"/>
                  </a:cubicBezTo>
                  <a:cubicBezTo>
                    <a:pt x="418" y="830"/>
                    <a:pt x="418" y="830"/>
                    <a:pt x="418" y="830"/>
                  </a:cubicBezTo>
                  <a:lnTo>
                    <a:pt x="418" y="830"/>
                  </a:lnTo>
                  <a:cubicBezTo>
                    <a:pt x="417" y="828"/>
                    <a:pt x="415" y="825"/>
                    <a:pt x="413" y="822"/>
                  </a:cubicBezTo>
                  <a:cubicBezTo>
                    <a:pt x="402" y="805"/>
                    <a:pt x="391" y="788"/>
                    <a:pt x="381" y="771"/>
                  </a:cubicBezTo>
                  <a:cubicBezTo>
                    <a:pt x="378" y="765"/>
                    <a:pt x="375" y="759"/>
                    <a:pt x="373" y="753"/>
                  </a:cubicBezTo>
                  <a:lnTo>
                    <a:pt x="373" y="753"/>
                  </a:lnTo>
                  <a:cubicBezTo>
                    <a:pt x="373" y="754"/>
                    <a:pt x="373" y="754"/>
                    <a:pt x="373" y="754"/>
                  </a:cubicBezTo>
                  <a:cubicBezTo>
                    <a:pt x="373" y="754"/>
                    <a:pt x="372" y="753"/>
                    <a:pt x="372" y="751"/>
                  </a:cubicBezTo>
                  <a:lnTo>
                    <a:pt x="372" y="751"/>
                  </a:lnTo>
                  <a:cubicBezTo>
                    <a:pt x="372" y="752"/>
                    <a:pt x="372" y="752"/>
                    <a:pt x="373" y="753"/>
                  </a:cubicBezTo>
                  <a:lnTo>
                    <a:pt x="373" y="753"/>
                  </a:lnTo>
                  <a:cubicBezTo>
                    <a:pt x="372" y="753"/>
                    <a:pt x="372" y="752"/>
                    <a:pt x="371" y="750"/>
                  </a:cubicBezTo>
                  <a:lnTo>
                    <a:pt x="371" y="750"/>
                  </a:lnTo>
                  <a:cubicBezTo>
                    <a:pt x="371" y="751"/>
                    <a:pt x="371" y="751"/>
                    <a:pt x="372" y="751"/>
                  </a:cubicBezTo>
                  <a:lnTo>
                    <a:pt x="372" y="751"/>
                  </a:lnTo>
                  <a:cubicBezTo>
                    <a:pt x="370" y="748"/>
                    <a:pt x="368" y="744"/>
                    <a:pt x="367" y="741"/>
                  </a:cubicBezTo>
                  <a:lnTo>
                    <a:pt x="367" y="741"/>
                  </a:lnTo>
                  <a:cubicBezTo>
                    <a:pt x="369" y="745"/>
                    <a:pt x="370" y="748"/>
                    <a:pt x="371" y="750"/>
                  </a:cubicBezTo>
                  <a:lnTo>
                    <a:pt x="371" y="750"/>
                  </a:lnTo>
                  <a:cubicBezTo>
                    <a:pt x="370" y="748"/>
                    <a:pt x="368" y="744"/>
                    <a:pt x="367" y="739"/>
                  </a:cubicBezTo>
                  <a:cubicBezTo>
                    <a:pt x="359" y="718"/>
                    <a:pt x="354" y="696"/>
                    <a:pt x="349" y="674"/>
                  </a:cubicBezTo>
                  <a:cubicBezTo>
                    <a:pt x="348" y="672"/>
                    <a:pt x="347" y="668"/>
                    <a:pt x="346" y="664"/>
                  </a:cubicBezTo>
                  <a:lnTo>
                    <a:pt x="346" y="664"/>
                  </a:lnTo>
                  <a:cubicBezTo>
                    <a:pt x="345" y="656"/>
                    <a:pt x="346" y="647"/>
                    <a:pt x="346" y="641"/>
                  </a:cubicBezTo>
                  <a:cubicBezTo>
                    <a:pt x="345" y="625"/>
                    <a:pt x="346" y="609"/>
                    <a:pt x="347" y="592"/>
                  </a:cubicBezTo>
                  <a:lnTo>
                    <a:pt x="347" y="592"/>
                  </a:lnTo>
                  <a:cubicBezTo>
                    <a:pt x="347" y="596"/>
                    <a:pt x="347" y="598"/>
                    <a:pt x="347" y="598"/>
                  </a:cubicBezTo>
                  <a:cubicBezTo>
                    <a:pt x="347" y="598"/>
                    <a:pt x="347" y="593"/>
                    <a:pt x="348" y="580"/>
                  </a:cubicBezTo>
                  <a:lnTo>
                    <a:pt x="348" y="580"/>
                  </a:lnTo>
                  <a:cubicBezTo>
                    <a:pt x="347" y="584"/>
                    <a:pt x="347" y="588"/>
                    <a:pt x="347" y="592"/>
                  </a:cubicBezTo>
                  <a:lnTo>
                    <a:pt x="347" y="592"/>
                  </a:lnTo>
                  <a:cubicBezTo>
                    <a:pt x="347" y="588"/>
                    <a:pt x="347" y="581"/>
                    <a:pt x="348" y="578"/>
                  </a:cubicBezTo>
                  <a:cubicBezTo>
                    <a:pt x="350" y="567"/>
                    <a:pt x="353" y="555"/>
                    <a:pt x="356" y="545"/>
                  </a:cubicBezTo>
                  <a:cubicBezTo>
                    <a:pt x="358" y="534"/>
                    <a:pt x="361" y="523"/>
                    <a:pt x="366" y="512"/>
                  </a:cubicBezTo>
                  <a:cubicBezTo>
                    <a:pt x="368" y="505"/>
                    <a:pt x="370" y="500"/>
                    <a:pt x="371" y="497"/>
                  </a:cubicBezTo>
                  <a:lnTo>
                    <a:pt x="371" y="497"/>
                  </a:lnTo>
                  <a:cubicBezTo>
                    <a:pt x="379" y="481"/>
                    <a:pt x="388" y="465"/>
                    <a:pt x="397" y="448"/>
                  </a:cubicBezTo>
                  <a:cubicBezTo>
                    <a:pt x="403" y="439"/>
                    <a:pt x="410" y="430"/>
                    <a:pt x="416" y="420"/>
                  </a:cubicBezTo>
                  <a:cubicBezTo>
                    <a:pt x="416" y="419"/>
                    <a:pt x="417" y="418"/>
                    <a:pt x="417" y="418"/>
                  </a:cubicBezTo>
                  <a:lnTo>
                    <a:pt x="417" y="418"/>
                  </a:lnTo>
                  <a:cubicBezTo>
                    <a:pt x="417" y="417"/>
                    <a:pt x="418" y="417"/>
                    <a:pt x="418" y="417"/>
                  </a:cubicBezTo>
                  <a:cubicBezTo>
                    <a:pt x="433" y="400"/>
                    <a:pt x="449" y="383"/>
                    <a:pt x="465" y="368"/>
                  </a:cubicBezTo>
                  <a:cubicBezTo>
                    <a:pt x="472" y="362"/>
                    <a:pt x="479" y="356"/>
                    <a:pt x="485" y="350"/>
                  </a:cubicBezTo>
                  <a:lnTo>
                    <a:pt x="485" y="350"/>
                  </a:lnTo>
                  <a:cubicBezTo>
                    <a:pt x="480" y="355"/>
                    <a:pt x="477" y="358"/>
                    <a:pt x="475" y="360"/>
                  </a:cubicBezTo>
                  <a:lnTo>
                    <a:pt x="475" y="360"/>
                  </a:lnTo>
                  <a:cubicBezTo>
                    <a:pt x="478" y="357"/>
                    <a:pt x="486" y="350"/>
                    <a:pt x="490" y="348"/>
                  </a:cubicBezTo>
                  <a:cubicBezTo>
                    <a:pt x="511" y="335"/>
                    <a:pt x="532" y="322"/>
                    <a:pt x="554" y="311"/>
                  </a:cubicBezTo>
                  <a:cubicBezTo>
                    <a:pt x="634" y="274"/>
                    <a:pt x="661" y="154"/>
                    <a:pt x="615" y="82"/>
                  </a:cubicBezTo>
                  <a:cubicBezTo>
                    <a:pt x="580" y="28"/>
                    <a:pt x="527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1985225" y="2910550"/>
              <a:ext cx="87500" cy="38500"/>
            </a:xfrm>
            <a:custGeom>
              <a:avLst/>
              <a:gdLst/>
              <a:ahLst/>
              <a:cxnLst/>
              <a:rect l="l" t="t" r="r" b="b"/>
              <a:pathLst>
                <a:path w="3500" h="1540" extrusionOk="0">
                  <a:moveTo>
                    <a:pt x="517" y="0"/>
                  </a:moveTo>
                  <a:cubicBezTo>
                    <a:pt x="498" y="0"/>
                    <a:pt x="477" y="4"/>
                    <a:pt x="455" y="13"/>
                  </a:cubicBezTo>
                  <a:cubicBezTo>
                    <a:pt x="160" y="133"/>
                    <a:pt x="0" y="431"/>
                    <a:pt x="46" y="746"/>
                  </a:cubicBezTo>
                  <a:cubicBezTo>
                    <a:pt x="96" y="1084"/>
                    <a:pt x="380" y="1324"/>
                    <a:pt x="684" y="1438"/>
                  </a:cubicBezTo>
                  <a:cubicBezTo>
                    <a:pt x="905" y="1520"/>
                    <a:pt x="1145" y="1540"/>
                    <a:pt x="1386" y="1540"/>
                  </a:cubicBezTo>
                  <a:cubicBezTo>
                    <a:pt x="1564" y="1540"/>
                    <a:pt x="1742" y="1529"/>
                    <a:pt x="1913" y="1526"/>
                  </a:cubicBezTo>
                  <a:cubicBezTo>
                    <a:pt x="2369" y="1518"/>
                    <a:pt x="2826" y="1509"/>
                    <a:pt x="3283" y="1501"/>
                  </a:cubicBezTo>
                  <a:cubicBezTo>
                    <a:pt x="3497" y="1497"/>
                    <a:pt x="3499" y="1164"/>
                    <a:pt x="3286" y="1164"/>
                  </a:cubicBezTo>
                  <a:cubicBezTo>
                    <a:pt x="3285" y="1164"/>
                    <a:pt x="3284" y="1164"/>
                    <a:pt x="3283" y="1164"/>
                  </a:cubicBezTo>
                  <a:cubicBezTo>
                    <a:pt x="2742" y="1174"/>
                    <a:pt x="2197" y="1203"/>
                    <a:pt x="1655" y="1203"/>
                  </a:cubicBezTo>
                  <a:cubicBezTo>
                    <a:pt x="1521" y="1203"/>
                    <a:pt x="1387" y="1201"/>
                    <a:pt x="1253" y="1197"/>
                  </a:cubicBezTo>
                  <a:cubicBezTo>
                    <a:pt x="974" y="1187"/>
                    <a:pt x="662" y="1134"/>
                    <a:pt x="476" y="905"/>
                  </a:cubicBezTo>
                  <a:cubicBezTo>
                    <a:pt x="348" y="750"/>
                    <a:pt x="317" y="431"/>
                    <a:pt x="544" y="337"/>
                  </a:cubicBezTo>
                  <a:cubicBezTo>
                    <a:pt x="720" y="266"/>
                    <a:pt x="671" y="0"/>
                    <a:pt x="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2042125" y="2797225"/>
              <a:ext cx="23100" cy="67825"/>
            </a:xfrm>
            <a:custGeom>
              <a:avLst/>
              <a:gdLst/>
              <a:ahLst/>
              <a:cxnLst/>
              <a:rect l="l" t="t" r="r" b="b"/>
              <a:pathLst>
                <a:path w="924" h="2713" extrusionOk="0">
                  <a:moveTo>
                    <a:pt x="715" y="1"/>
                  </a:moveTo>
                  <a:cubicBezTo>
                    <a:pt x="697" y="1"/>
                    <a:pt x="677" y="5"/>
                    <a:pt x="655" y="13"/>
                  </a:cubicBezTo>
                  <a:cubicBezTo>
                    <a:pt x="226" y="177"/>
                    <a:pt x="68" y="637"/>
                    <a:pt x="99" y="1067"/>
                  </a:cubicBezTo>
                  <a:cubicBezTo>
                    <a:pt x="131" y="1516"/>
                    <a:pt x="364" y="2057"/>
                    <a:pt x="57" y="2459"/>
                  </a:cubicBezTo>
                  <a:cubicBezTo>
                    <a:pt x="1" y="2531"/>
                    <a:pt x="45" y="2646"/>
                    <a:pt x="116" y="2689"/>
                  </a:cubicBezTo>
                  <a:cubicBezTo>
                    <a:pt x="144" y="2705"/>
                    <a:pt x="171" y="2713"/>
                    <a:pt x="197" y="2713"/>
                  </a:cubicBezTo>
                  <a:cubicBezTo>
                    <a:pt x="255" y="2713"/>
                    <a:pt x="309" y="2678"/>
                    <a:pt x="347" y="2628"/>
                  </a:cubicBezTo>
                  <a:cubicBezTo>
                    <a:pt x="623" y="2268"/>
                    <a:pt x="551" y="1797"/>
                    <a:pt x="479" y="1382"/>
                  </a:cubicBezTo>
                  <a:cubicBezTo>
                    <a:pt x="424" y="1061"/>
                    <a:pt x="346" y="489"/>
                    <a:pt x="745" y="337"/>
                  </a:cubicBezTo>
                  <a:cubicBezTo>
                    <a:pt x="923" y="268"/>
                    <a:pt x="873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9"/>
            <p:cNvSpPr/>
            <p:nvPr/>
          </p:nvSpPr>
          <p:spPr>
            <a:xfrm>
              <a:off x="2052650" y="2797550"/>
              <a:ext cx="33675" cy="149200"/>
            </a:xfrm>
            <a:custGeom>
              <a:avLst/>
              <a:gdLst/>
              <a:ahLst/>
              <a:cxnLst/>
              <a:rect l="l" t="t" r="r" b="b"/>
              <a:pathLst>
                <a:path w="1347" h="5968" extrusionOk="0">
                  <a:moveTo>
                    <a:pt x="475" y="0"/>
                  </a:moveTo>
                  <a:cubicBezTo>
                    <a:pt x="362" y="0"/>
                    <a:pt x="245" y="39"/>
                    <a:pt x="133" y="130"/>
                  </a:cubicBezTo>
                  <a:cubicBezTo>
                    <a:pt x="0" y="238"/>
                    <a:pt x="121" y="409"/>
                    <a:pt x="260" y="409"/>
                  </a:cubicBezTo>
                  <a:cubicBezTo>
                    <a:pt x="297" y="409"/>
                    <a:pt x="336" y="397"/>
                    <a:pt x="371" y="368"/>
                  </a:cubicBezTo>
                  <a:cubicBezTo>
                    <a:pt x="408" y="338"/>
                    <a:pt x="445" y="325"/>
                    <a:pt x="482" y="325"/>
                  </a:cubicBezTo>
                  <a:cubicBezTo>
                    <a:pt x="626" y="325"/>
                    <a:pt x="756" y="521"/>
                    <a:pt x="790" y="636"/>
                  </a:cubicBezTo>
                  <a:cubicBezTo>
                    <a:pt x="853" y="852"/>
                    <a:pt x="843" y="1091"/>
                    <a:pt x="854" y="1314"/>
                  </a:cubicBezTo>
                  <a:cubicBezTo>
                    <a:pt x="877" y="1830"/>
                    <a:pt x="894" y="2348"/>
                    <a:pt x="903" y="2867"/>
                  </a:cubicBezTo>
                  <a:cubicBezTo>
                    <a:pt x="913" y="3372"/>
                    <a:pt x="916" y="3878"/>
                    <a:pt x="914" y="4383"/>
                  </a:cubicBezTo>
                  <a:cubicBezTo>
                    <a:pt x="912" y="4634"/>
                    <a:pt x="914" y="4886"/>
                    <a:pt x="904" y="5136"/>
                  </a:cubicBezTo>
                  <a:cubicBezTo>
                    <a:pt x="897" y="5314"/>
                    <a:pt x="884" y="5543"/>
                    <a:pt x="719" y="5649"/>
                  </a:cubicBezTo>
                  <a:cubicBezTo>
                    <a:pt x="568" y="5748"/>
                    <a:pt x="661" y="5968"/>
                    <a:pt x="802" y="5968"/>
                  </a:cubicBezTo>
                  <a:cubicBezTo>
                    <a:pt x="829" y="5968"/>
                    <a:pt x="859" y="5959"/>
                    <a:pt x="889" y="5940"/>
                  </a:cubicBezTo>
                  <a:cubicBezTo>
                    <a:pt x="1346" y="5644"/>
                    <a:pt x="1245" y="4959"/>
                    <a:pt x="1249" y="4494"/>
                  </a:cubicBezTo>
                  <a:cubicBezTo>
                    <a:pt x="1254" y="3828"/>
                    <a:pt x="1248" y="3162"/>
                    <a:pt x="1232" y="2496"/>
                  </a:cubicBezTo>
                  <a:cubicBezTo>
                    <a:pt x="1223" y="2164"/>
                    <a:pt x="1212" y="1831"/>
                    <a:pt x="1198" y="1498"/>
                  </a:cubicBezTo>
                  <a:cubicBezTo>
                    <a:pt x="1186" y="1212"/>
                    <a:pt x="1192" y="912"/>
                    <a:pt x="1135" y="630"/>
                  </a:cubicBezTo>
                  <a:cubicBezTo>
                    <a:pt x="1068" y="299"/>
                    <a:pt x="786" y="0"/>
                    <a:pt x="4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2076850" y="2923325"/>
              <a:ext cx="55650" cy="10700"/>
            </a:xfrm>
            <a:custGeom>
              <a:avLst/>
              <a:gdLst/>
              <a:ahLst/>
              <a:cxnLst/>
              <a:rect l="l" t="t" r="r" b="b"/>
              <a:pathLst>
                <a:path w="2226" h="428" extrusionOk="0">
                  <a:moveTo>
                    <a:pt x="207" y="1"/>
                  </a:moveTo>
                  <a:cubicBezTo>
                    <a:pt x="1" y="1"/>
                    <a:pt x="4" y="327"/>
                    <a:pt x="217" y="338"/>
                  </a:cubicBezTo>
                  <a:cubicBezTo>
                    <a:pt x="814" y="367"/>
                    <a:pt x="1411" y="397"/>
                    <a:pt x="2009" y="427"/>
                  </a:cubicBezTo>
                  <a:cubicBezTo>
                    <a:pt x="2012" y="427"/>
                    <a:pt x="2016" y="427"/>
                    <a:pt x="2019" y="427"/>
                  </a:cubicBezTo>
                  <a:cubicBezTo>
                    <a:pt x="2226" y="427"/>
                    <a:pt x="2221" y="101"/>
                    <a:pt x="2009" y="90"/>
                  </a:cubicBezTo>
                  <a:cubicBezTo>
                    <a:pt x="1411" y="61"/>
                    <a:pt x="814" y="31"/>
                    <a:pt x="217" y="1"/>
                  </a:cubicBezTo>
                  <a:cubicBezTo>
                    <a:pt x="214" y="1"/>
                    <a:pt x="211" y="1"/>
                    <a:pt x="2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2077625" y="2859675"/>
              <a:ext cx="50325" cy="9975"/>
            </a:xfrm>
            <a:custGeom>
              <a:avLst/>
              <a:gdLst/>
              <a:ahLst/>
              <a:cxnLst/>
              <a:rect l="l" t="t" r="r" b="b"/>
              <a:pathLst>
                <a:path w="2013" h="399" extrusionOk="0">
                  <a:moveTo>
                    <a:pt x="1029" y="1"/>
                  </a:moveTo>
                  <a:cubicBezTo>
                    <a:pt x="732" y="1"/>
                    <a:pt x="435" y="24"/>
                    <a:pt x="139" y="71"/>
                  </a:cubicBezTo>
                  <a:cubicBezTo>
                    <a:pt x="49" y="85"/>
                    <a:pt x="0" y="198"/>
                    <a:pt x="22" y="279"/>
                  </a:cubicBezTo>
                  <a:cubicBezTo>
                    <a:pt x="45" y="360"/>
                    <a:pt x="115" y="399"/>
                    <a:pt x="190" y="399"/>
                  </a:cubicBezTo>
                  <a:cubicBezTo>
                    <a:pt x="203" y="399"/>
                    <a:pt x="216" y="397"/>
                    <a:pt x="228" y="395"/>
                  </a:cubicBezTo>
                  <a:cubicBezTo>
                    <a:pt x="492" y="354"/>
                    <a:pt x="760" y="333"/>
                    <a:pt x="1027" y="333"/>
                  </a:cubicBezTo>
                  <a:cubicBezTo>
                    <a:pt x="1281" y="333"/>
                    <a:pt x="1534" y="352"/>
                    <a:pt x="1784" y="389"/>
                  </a:cubicBezTo>
                  <a:cubicBezTo>
                    <a:pt x="1796" y="391"/>
                    <a:pt x="1807" y="392"/>
                    <a:pt x="1819" y="392"/>
                  </a:cubicBezTo>
                  <a:cubicBezTo>
                    <a:pt x="1896" y="392"/>
                    <a:pt x="1968" y="354"/>
                    <a:pt x="1991" y="271"/>
                  </a:cubicBezTo>
                  <a:cubicBezTo>
                    <a:pt x="2013" y="192"/>
                    <a:pt x="1964" y="78"/>
                    <a:pt x="1874" y="64"/>
                  </a:cubicBezTo>
                  <a:cubicBezTo>
                    <a:pt x="1592" y="22"/>
                    <a:pt x="1311" y="1"/>
                    <a:pt x="1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9"/>
            <p:cNvSpPr/>
            <p:nvPr/>
          </p:nvSpPr>
          <p:spPr>
            <a:xfrm>
              <a:off x="2119575" y="2861675"/>
              <a:ext cx="11350" cy="72025"/>
            </a:xfrm>
            <a:custGeom>
              <a:avLst/>
              <a:gdLst/>
              <a:ahLst/>
              <a:cxnLst/>
              <a:rect l="l" t="t" r="r" b="b"/>
              <a:pathLst>
                <a:path w="454" h="2881" extrusionOk="0">
                  <a:moveTo>
                    <a:pt x="166" y="1"/>
                  </a:moveTo>
                  <a:cubicBezTo>
                    <a:pt x="82" y="1"/>
                    <a:pt x="1" y="55"/>
                    <a:pt x="5" y="163"/>
                  </a:cubicBezTo>
                  <a:lnTo>
                    <a:pt x="113" y="2718"/>
                  </a:lnTo>
                  <a:cubicBezTo>
                    <a:pt x="117" y="2826"/>
                    <a:pt x="204" y="2880"/>
                    <a:pt x="288" y="2880"/>
                  </a:cubicBezTo>
                  <a:cubicBezTo>
                    <a:pt x="372" y="2880"/>
                    <a:pt x="453" y="2827"/>
                    <a:pt x="449" y="2718"/>
                  </a:cubicBezTo>
                  <a:lnTo>
                    <a:pt x="341" y="163"/>
                  </a:lnTo>
                  <a:cubicBezTo>
                    <a:pt x="337" y="55"/>
                    <a:pt x="250" y="1"/>
                    <a:pt x="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2095200" y="2879625"/>
              <a:ext cx="10875" cy="8425"/>
            </a:xfrm>
            <a:custGeom>
              <a:avLst/>
              <a:gdLst/>
              <a:ahLst/>
              <a:cxnLst/>
              <a:rect l="l" t="t" r="r" b="b"/>
              <a:pathLst>
                <a:path w="435" h="337" extrusionOk="0">
                  <a:moveTo>
                    <a:pt x="218" y="0"/>
                  </a:moveTo>
                  <a:cubicBezTo>
                    <a:pt x="2" y="0"/>
                    <a:pt x="1" y="337"/>
                    <a:pt x="218" y="337"/>
                  </a:cubicBezTo>
                  <a:cubicBezTo>
                    <a:pt x="434" y="337"/>
                    <a:pt x="434" y="0"/>
                    <a:pt x="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BLANK_1_1_1_1_2_1"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" name="Google Shape;942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44"/>
          <p:cNvSpPr txBox="1">
            <a:spLocks noGrp="1"/>
          </p:cNvSpPr>
          <p:nvPr>
            <p:ph type="title"/>
          </p:nvPr>
        </p:nvSpPr>
        <p:spPr>
          <a:xfrm rot="409181">
            <a:off x="984095" y="2099841"/>
            <a:ext cx="1892288" cy="365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4" name="Google Shape;944;p44"/>
          <p:cNvSpPr txBox="1">
            <a:spLocks noGrp="1"/>
          </p:cNvSpPr>
          <p:nvPr>
            <p:ph type="subTitle" idx="1"/>
          </p:nvPr>
        </p:nvSpPr>
        <p:spPr>
          <a:xfrm rot="409181">
            <a:off x="918972" y="2414334"/>
            <a:ext cx="1892288" cy="82485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5" name="Google Shape;945;p44"/>
          <p:cNvSpPr txBox="1">
            <a:spLocks noGrp="1"/>
          </p:cNvSpPr>
          <p:nvPr>
            <p:ph type="title" idx="2"/>
          </p:nvPr>
        </p:nvSpPr>
        <p:spPr>
          <a:xfrm rot="495358">
            <a:off x="4572107" y="2081244"/>
            <a:ext cx="1892816" cy="3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6" name="Google Shape;946;p44"/>
          <p:cNvSpPr txBox="1">
            <a:spLocks noGrp="1"/>
          </p:cNvSpPr>
          <p:nvPr>
            <p:ph type="subTitle" idx="3"/>
          </p:nvPr>
        </p:nvSpPr>
        <p:spPr>
          <a:xfrm rot="495358">
            <a:off x="4493523" y="2393931"/>
            <a:ext cx="1892816" cy="823032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7" name="Google Shape;947;p44"/>
          <p:cNvSpPr txBox="1">
            <a:spLocks noGrp="1"/>
          </p:cNvSpPr>
          <p:nvPr>
            <p:ph type="title" idx="4"/>
          </p:nvPr>
        </p:nvSpPr>
        <p:spPr>
          <a:xfrm rot="-188070">
            <a:off x="2868803" y="3145424"/>
            <a:ext cx="1892832" cy="365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8" name="Google Shape;948;p44"/>
          <p:cNvSpPr txBox="1">
            <a:spLocks noGrp="1"/>
          </p:cNvSpPr>
          <p:nvPr>
            <p:ph type="subTitle" idx="5"/>
          </p:nvPr>
        </p:nvSpPr>
        <p:spPr>
          <a:xfrm rot="-188070">
            <a:off x="2899198" y="3472869"/>
            <a:ext cx="1892832" cy="82293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9" name="Google Shape;949;p44"/>
          <p:cNvSpPr txBox="1">
            <a:spLocks noGrp="1"/>
          </p:cNvSpPr>
          <p:nvPr>
            <p:ph type="title" idx="6"/>
          </p:nvPr>
        </p:nvSpPr>
        <p:spPr>
          <a:xfrm rot="-195172">
            <a:off x="6494395" y="3031147"/>
            <a:ext cx="1892750" cy="36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0" name="Google Shape;950;p44"/>
          <p:cNvSpPr txBox="1">
            <a:spLocks noGrp="1"/>
          </p:cNvSpPr>
          <p:nvPr>
            <p:ph type="subTitle" idx="7"/>
          </p:nvPr>
        </p:nvSpPr>
        <p:spPr>
          <a:xfrm rot="-195172">
            <a:off x="6526078" y="3358520"/>
            <a:ext cx="1892750" cy="823032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1" name="Google Shape;951;p44"/>
          <p:cNvSpPr txBox="1">
            <a:spLocks noGrp="1"/>
          </p:cNvSpPr>
          <p:nvPr>
            <p:ph type="title" idx="8"/>
          </p:nvPr>
        </p:nvSpPr>
        <p:spPr>
          <a:xfrm>
            <a:off x="1130200" y="863825"/>
            <a:ext cx="68835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6" name="Google Shape;1166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8" name="Google Shape;1168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9" name="Google Shape;1169;p55"/>
          <p:cNvSpPr/>
          <p:nvPr/>
        </p:nvSpPr>
        <p:spPr>
          <a:xfrm>
            <a:off x="4464438" y="340538"/>
            <a:ext cx="215121" cy="4685872"/>
          </a:xfrm>
          <a:custGeom>
            <a:avLst/>
            <a:gdLst/>
            <a:ahLst/>
            <a:cxnLst/>
            <a:rect l="l" t="t" r="r" b="b"/>
            <a:pathLst>
              <a:path w="2630" h="57288" extrusionOk="0">
                <a:moveTo>
                  <a:pt x="1315" y="0"/>
                </a:moveTo>
                <a:cubicBezTo>
                  <a:pt x="585" y="0"/>
                  <a:pt x="1" y="110"/>
                  <a:pt x="1" y="110"/>
                </a:cubicBezTo>
                <a:lnTo>
                  <a:pt x="1" y="57287"/>
                </a:lnTo>
                <a:lnTo>
                  <a:pt x="1348" y="56219"/>
                </a:lnTo>
                <a:lnTo>
                  <a:pt x="2630" y="57287"/>
                </a:lnTo>
                <a:lnTo>
                  <a:pt x="2630" y="110"/>
                </a:lnTo>
                <a:cubicBezTo>
                  <a:pt x="2630" y="110"/>
                  <a:pt x="2045" y="0"/>
                  <a:pt x="131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4380000" algn="bl" rotWithShape="0">
              <a:srgbClr val="000000">
                <a:alpha val="3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1130200" y="863825"/>
            <a:ext cx="68835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7"/>
          <p:cNvSpPr txBox="1">
            <a:spLocks noGrp="1"/>
          </p:cNvSpPr>
          <p:nvPr>
            <p:ph type="subTitle" idx="1"/>
          </p:nvPr>
        </p:nvSpPr>
        <p:spPr>
          <a:xfrm rot="-350">
            <a:off x="1130200" y="2905198"/>
            <a:ext cx="29445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1130200" y="1167738"/>
            <a:ext cx="2944500" cy="18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8"/>
          <p:cNvSpPr txBox="1">
            <a:spLocks noGrp="1"/>
          </p:cNvSpPr>
          <p:nvPr>
            <p:ph type="title"/>
          </p:nvPr>
        </p:nvSpPr>
        <p:spPr>
          <a:xfrm>
            <a:off x="1465600" y="1580700"/>
            <a:ext cx="6212700" cy="19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7456948" y="446658"/>
            <a:ext cx="922777" cy="1103565"/>
          </a:xfrm>
          <a:custGeom>
            <a:avLst/>
            <a:gdLst/>
            <a:ahLst/>
            <a:cxnLst/>
            <a:rect l="l" t="t" r="r" b="b"/>
            <a:pathLst>
              <a:path w="17885" h="21389" extrusionOk="0">
                <a:moveTo>
                  <a:pt x="2650" y="14521"/>
                </a:moveTo>
                <a:cubicBezTo>
                  <a:pt x="2604" y="14711"/>
                  <a:pt x="2511" y="14879"/>
                  <a:pt x="2389" y="15034"/>
                </a:cubicBezTo>
                <a:cubicBezTo>
                  <a:pt x="2205" y="15268"/>
                  <a:pt x="2033" y="15512"/>
                  <a:pt x="1856" y="15752"/>
                </a:cubicBezTo>
                <a:cubicBezTo>
                  <a:pt x="1673" y="16000"/>
                  <a:pt x="1494" y="16249"/>
                  <a:pt x="1307" y="16492"/>
                </a:cubicBezTo>
                <a:cubicBezTo>
                  <a:pt x="1214" y="16612"/>
                  <a:pt x="1164" y="16742"/>
                  <a:pt x="1148" y="16890"/>
                </a:cubicBezTo>
                <a:cubicBezTo>
                  <a:pt x="1121" y="17124"/>
                  <a:pt x="1215" y="17264"/>
                  <a:pt x="1448" y="17304"/>
                </a:cubicBezTo>
                <a:cubicBezTo>
                  <a:pt x="1574" y="17325"/>
                  <a:pt x="1704" y="17318"/>
                  <a:pt x="1833" y="17324"/>
                </a:cubicBezTo>
                <a:cubicBezTo>
                  <a:pt x="1869" y="17325"/>
                  <a:pt x="1904" y="17328"/>
                  <a:pt x="1949" y="17330"/>
                </a:cubicBezTo>
                <a:cubicBezTo>
                  <a:pt x="1916" y="17406"/>
                  <a:pt x="1878" y="17462"/>
                  <a:pt x="1869" y="17522"/>
                </a:cubicBezTo>
                <a:cubicBezTo>
                  <a:pt x="1852" y="17631"/>
                  <a:pt x="1796" y="17720"/>
                  <a:pt x="1736" y="17804"/>
                </a:cubicBezTo>
                <a:cubicBezTo>
                  <a:pt x="1470" y="18179"/>
                  <a:pt x="1210" y="18560"/>
                  <a:pt x="929" y="18923"/>
                </a:cubicBezTo>
                <a:cubicBezTo>
                  <a:pt x="670" y="19258"/>
                  <a:pt x="479" y="19629"/>
                  <a:pt x="283" y="20001"/>
                </a:cubicBezTo>
                <a:cubicBezTo>
                  <a:pt x="267" y="20029"/>
                  <a:pt x="257" y="20059"/>
                  <a:pt x="249" y="20091"/>
                </a:cubicBezTo>
                <a:cubicBezTo>
                  <a:pt x="217" y="20241"/>
                  <a:pt x="173" y="20386"/>
                  <a:pt x="105" y="20526"/>
                </a:cubicBezTo>
                <a:cubicBezTo>
                  <a:pt x="0" y="20741"/>
                  <a:pt x="104" y="20932"/>
                  <a:pt x="204" y="21117"/>
                </a:cubicBezTo>
                <a:cubicBezTo>
                  <a:pt x="218" y="21142"/>
                  <a:pt x="253" y="21171"/>
                  <a:pt x="279" y="21174"/>
                </a:cubicBezTo>
                <a:cubicBezTo>
                  <a:pt x="402" y="21184"/>
                  <a:pt x="481" y="21268"/>
                  <a:pt x="572" y="21331"/>
                </a:cubicBezTo>
                <a:cubicBezTo>
                  <a:pt x="644" y="21380"/>
                  <a:pt x="718" y="21388"/>
                  <a:pt x="802" y="21367"/>
                </a:cubicBezTo>
                <a:cubicBezTo>
                  <a:pt x="1025" y="21315"/>
                  <a:pt x="1199" y="21196"/>
                  <a:pt x="1333" y="21012"/>
                </a:cubicBezTo>
                <a:cubicBezTo>
                  <a:pt x="1409" y="20907"/>
                  <a:pt x="1476" y="20792"/>
                  <a:pt x="1573" y="20710"/>
                </a:cubicBezTo>
                <a:cubicBezTo>
                  <a:pt x="1680" y="20619"/>
                  <a:pt x="1764" y="20515"/>
                  <a:pt x="1845" y="20405"/>
                </a:cubicBezTo>
                <a:cubicBezTo>
                  <a:pt x="1932" y="20287"/>
                  <a:pt x="2025" y="20179"/>
                  <a:pt x="2139" y="20085"/>
                </a:cubicBezTo>
                <a:cubicBezTo>
                  <a:pt x="2237" y="20003"/>
                  <a:pt x="2320" y="19901"/>
                  <a:pt x="2400" y="19800"/>
                </a:cubicBezTo>
                <a:cubicBezTo>
                  <a:pt x="2515" y="19654"/>
                  <a:pt x="2620" y="19501"/>
                  <a:pt x="2731" y="19352"/>
                </a:cubicBezTo>
                <a:cubicBezTo>
                  <a:pt x="2770" y="19301"/>
                  <a:pt x="2805" y="19238"/>
                  <a:pt x="2857" y="19207"/>
                </a:cubicBezTo>
                <a:cubicBezTo>
                  <a:pt x="2996" y="19127"/>
                  <a:pt x="3075" y="18995"/>
                  <a:pt x="3173" y="18878"/>
                </a:cubicBezTo>
                <a:cubicBezTo>
                  <a:pt x="3296" y="18731"/>
                  <a:pt x="3419" y="18582"/>
                  <a:pt x="3549" y="18426"/>
                </a:cubicBezTo>
                <a:cubicBezTo>
                  <a:pt x="3629" y="18474"/>
                  <a:pt x="3709" y="18493"/>
                  <a:pt x="3738" y="18578"/>
                </a:cubicBezTo>
                <a:cubicBezTo>
                  <a:pt x="3725" y="18617"/>
                  <a:pt x="3713" y="18654"/>
                  <a:pt x="3696" y="18703"/>
                </a:cubicBezTo>
                <a:cubicBezTo>
                  <a:pt x="3842" y="18814"/>
                  <a:pt x="3985" y="18917"/>
                  <a:pt x="4124" y="19025"/>
                </a:cubicBezTo>
                <a:cubicBezTo>
                  <a:pt x="4220" y="19100"/>
                  <a:pt x="4317" y="19097"/>
                  <a:pt x="4419" y="19046"/>
                </a:cubicBezTo>
                <a:cubicBezTo>
                  <a:pt x="4475" y="19018"/>
                  <a:pt x="4529" y="18984"/>
                  <a:pt x="4589" y="18951"/>
                </a:cubicBezTo>
                <a:cubicBezTo>
                  <a:pt x="4758" y="19072"/>
                  <a:pt x="4918" y="19195"/>
                  <a:pt x="5123" y="19233"/>
                </a:cubicBezTo>
                <a:cubicBezTo>
                  <a:pt x="5137" y="19236"/>
                  <a:pt x="5151" y="19247"/>
                  <a:pt x="5165" y="19257"/>
                </a:cubicBezTo>
                <a:cubicBezTo>
                  <a:pt x="5306" y="19365"/>
                  <a:pt x="5458" y="19347"/>
                  <a:pt x="5594" y="19262"/>
                </a:cubicBezTo>
                <a:cubicBezTo>
                  <a:pt x="5722" y="19181"/>
                  <a:pt x="5856" y="19189"/>
                  <a:pt x="5988" y="19205"/>
                </a:cubicBezTo>
                <a:cubicBezTo>
                  <a:pt x="6132" y="19223"/>
                  <a:pt x="6270" y="19270"/>
                  <a:pt x="6411" y="19301"/>
                </a:cubicBezTo>
                <a:cubicBezTo>
                  <a:pt x="6458" y="19311"/>
                  <a:pt x="6508" y="19317"/>
                  <a:pt x="6554" y="19311"/>
                </a:cubicBezTo>
                <a:cubicBezTo>
                  <a:pt x="6683" y="19296"/>
                  <a:pt x="6810" y="19274"/>
                  <a:pt x="6937" y="19254"/>
                </a:cubicBezTo>
                <a:cubicBezTo>
                  <a:pt x="7022" y="19240"/>
                  <a:pt x="7087" y="19199"/>
                  <a:pt x="7136" y="19128"/>
                </a:cubicBezTo>
                <a:cubicBezTo>
                  <a:pt x="7227" y="18995"/>
                  <a:pt x="7324" y="18865"/>
                  <a:pt x="7412" y="18731"/>
                </a:cubicBezTo>
                <a:cubicBezTo>
                  <a:pt x="7484" y="18622"/>
                  <a:pt x="7561" y="18527"/>
                  <a:pt x="7679" y="18458"/>
                </a:cubicBezTo>
                <a:cubicBezTo>
                  <a:pt x="7824" y="18375"/>
                  <a:pt x="7908" y="18236"/>
                  <a:pt x="7959" y="18077"/>
                </a:cubicBezTo>
                <a:cubicBezTo>
                  <a:pt x="8001" y="17947"/>
                  <a:pt x="8039" y="17815"/>
                  <a:pt x="8086" y="17687"/>
                </a:cubicBezTo>
                <a:cubicBezTo>
                  <a:pt x="8207" y="17362"/>
                  <a:pt x="8335" y="17040"/>
                  <a:pt x="8456" y="16715"/>
                </a:cubicBezTo>
                <a:cubicBezTo>
                  <a:pt x="8587" y="16360"/>
                  <a:pt x="8703" y="15997"/>
                  <a:pt x="8850" y="15649"/>
                </a:cubicBezTo>
                <a:cubicBezTo>
                  <a:pt x="8983" y="15340"/>
                  <a:pt x="9017" y="15031"/>
                  <a:pt x="8950" y="14704"/>
                </a:cubicBezTo>
                <a:cubicBezTo>
                  <a:pt x="8897" y="14451"/>
                  <a:pt x="8932" y="14206"/>
                  <a:pt x="9024" y="13968"/>
                </a:cubicBezTo>
                <a:cubicBezTo>
                  <a:pt x="9129" y="13697"/>
                  <a:pt x="9268" y="13441"/>
                  <a:pt x="9413" y="13189"/>
                </a:cubicBezTo>
                <a:cubicBezTo>
                  <a:pt x="9464" y="13100"/>
                  <a:pt x="9517" y="13011"/>
                  <a:pt x="9569" y="12923"/>
                </a:cubicBezTo>
                <a:cubicBezTo>
                  <a:pt x="9623" y="12926"/>
                  <a:pt x="9664" y="12924"/>
                  <a:pt x="9703" y="12932"/>
                </a:cubicBezTo>
                <a:cubicBezTo>
                  <a:pt x="9822" y="12952"/>
                  <a:pt x="9921" y="12914"/>
                  <a:pt x="10020" y="12846"/>
                </a:cubicBezTo>
                <a:cubicBezTo>
                  <a:pt x="10136" y="12767"/>
                  <a:pt x="10225" y="12667"/>
                  <a:pt x="10307" y="12556"/>
                </a:cubicBezTo>
                <a:cubicBezTo>
                  <a:pt x="10777" y="11920"/>
                  <a:pt x="11247" y="11282"/>
                  <a:pt x="11720" y="10648"/>
                </a:cubicBezTo>
                <a:cubicBezTo>
                  <a:pt x="11806" y="10532"/>
                  <a:pt x="11902" y="10420"/>
                  <a:pt x="12010" y="10326"/>
                </a:cubicBezTo>
                <a:cubicBezTo>
                  <a:pt x="12128" y="10225"/>
                  <a:pt x="12227" y="10110"/>
                  <a:pt x="12318" y="9986"/>
                </a:cubicBezTo>
                <a:cubicBezTo>
                  <a:pt x="12476" y="9772"/>
                  <a:pt x="12619" y="9545"/>
                  <a:pt x="12838" y="9385"/>
                </a:cubicBezTo>
                <a:cubicBezTo>
                  <a:pt x="12871" y="9362"/>
                  <a:pt x="12899" y="9330"/>
                  <a:pt x="12923" y="9298"/>
                </a:cubicBezTo>
                <a:cubicBezTo>
                  <a:pt x="13070" y="9094"/>
                  <a:pt x="13253" y="8924"/>
                  <a:pt x="13444" y="8762"/>
                </a:cubicBezTo>
                <a:cubicBezTo>
                  <a:pt x="13481" y="8731"/>
                  <a:pt x="13512" y="8693"/>
                  <a:pt x="13545" y="8657"/>
                </a:cubicBezTo>
                <a:cubicBezTo>
                  <a:pt x="13707" y="8489"/>
                  <a:pt x="13856" y="8305"/>
                  <a:pt x="14035" y="8156"/>
                </a:cubicBezTo>
                <a:cubicBezTo>
                  <a:pt x="14384" y="7866"/>
                  <a:pt x="14681" y="7525"/>
                  <a:pt x="15000" y="7206"/>
                </a:cubicBezTo>
                <a:cubicBezTo>
                  <a:pt x="15057" y="7151"/>
                  <a:pt x="15104" y="7083"/>
                  <a:pt x="15156" y="7021"/>
                </a:cubicBezTo>
                <a:cubicBezTo>
                  <a:pt x="15202" y="6965"/>
                  <a:pt x="15242" y="6901"/>
                  <a:pt x="15298" y="6858"/>
                </a:cubicBezTo>
                <a:cubicBezTo>
                  <a:pt x="15475" y="6723"/>
                  <a:pt x="15608" y="6551"/>
                  <a:pt x="15732" y="6371"/>
                </a:cubicBezTo>
                <a:cubicBezTo>
                  <a:pt x="15953" y="6050"/>
                  <a:pt x="16227" y="5776"/>
                  <a:pt x="16510" y="5511"/>
                </a:cubicBezTo>
                <a:cubicBezTo>
                  <a:pt x="16676" y="5357"/>
                  <a:pt x="16830" y="5194"/>
                  <a:pt x="16964" y="5010"/>
                </a:cubicBezTo>
                <a:cubicBezTo>
                  <a:pt x="17039" y="4905"/>
                  <a:pt x="17111" y="4789"/>
                  <a:pt x="17210" y="4713"/>
                </a:cubicBezTo>
                <a:cubicBezTo>
                  <a:pt x="17439" y="4536"/>
                  <a:pt x="17597" y="4304"/>
                  <a:pt x="17764" y="4077"/>
                </a:cubicBezTo>
                <a:cubicBezTo>
                  <a:pt x="17794" y="4039"/>
                  <a:pt x="17822" y="3999"/>
                  <a:pt x="17844" y="3955"/>
                </a:cubicBezTo>
                <a:cubicBezTo>
                  <a:pt x="17884" y="3878"/>
                  <a:pt x="17883" y="3800"/>
                  <a:pt x="17822" y="3730"/>
                </a:cubicBezTo>
                <a:cubicBezTo>
                  <a:pt x="17798" y="3701"/>
                  <a:pt x="17768" y="3676"/>
                  <a:pt x="17736" y="3641"/>
                </a:cubicBezTo>
                <a:cubicBezTo>
                  <a:pt x="17686" y="3680"/>
                  <a:pt x="17639" y="3710"/>
                  <a:pt x="17601" y="3750"/>
                </a:cubicBezTo>
                <a:cubicBezTo>
                  <a:pt x="17551" y="3803"/>
                  <a:pt x="17506" y="3861"/>
                  <a:pt x="17463" y="3920"/>
                </a:cubicBezTo>
                <a:cubicBezTo>
                  <a:pt x="17336" y="4095"/>
                  <a:pt x="17202" y="4266"/>
                  <a:pt x="17040" y="4415"/>
                </a:cubicBezTo>
                <a:cubicBezTo>
                  <a:pt x="16923" y="4524"/>
                  <a:pt x="16825" y="4655"/>
                  <a:pt x="16721" y="4777"/>
                </a:cubicBezTo>
                <a:cubicBezTo>
                  <a:pt x="16657" y="4851"/>
                  <a:pt x="16603" y="4932"/>
                  <a:pt x="16535" y="5001"/>
                </a:cubicBezTo>
                <a:cubicBezTo>
                  <a:pt x="16328" y="5216"/>
                  <a:pt x="16116" y="5426"/>
                  <a:pt x="15906" y="5639"/>
                </a:cubicBezTo>
                <a:cubicBezTo>
                  <a:pt x="15771" y="5777"/>
                  <a:pt x="15623" y="5906"/>
                  <a:pt x="15505" y="6059"/>
                </a:cubicBezTo>
                <a:cubicBezTo>
                  <a:pt x="15323" y="6294"/>
                  <a:pt x="15152" y="6537"/>
                  <a:pt x="14949" y="6758"/>
                </a:cubicBezTo>
                <a:cubicBezTo>
                  <a:pt x="14807" y="6912"/>
                  <a:pt x="14680" y="7078"/>
                  <a:pt x="14518" y="7215"/>
                </a:cubicBezTo>
                <a:cubicBezTo>
                  <a:pt x="14481" y="7245"/>
                  <a:pt x="14447" y="7282"/>
                  <a:pt x="14419" y="7320"/>
                </a:cubicBezTo>
                <a:cubicBezTo>
                  <a:pt x="14266" y="7522"/>
                  <a:pt x="14068" y="7676"/>
                  <a:pt x="13882" y="7843"/>
                </a:cubicBezTo>
                <a:cubicBezTo>
                  <a:pt x="13774" y="7939"/>
                  <a:pt x="13671" y="8042"/>
                  <a:pt x="13569" y="8145"/>
                </a:cubicBezTo>
                <a:cubicBezTo>
                  <a:pt x="13489" y="8225"/>
                  <a:pt x="13414" y="8309"/>
                  <a:pt x="13336" y="8391"/>
                </a:cubicBezTo>
                <a:cubicBezTo>
                  <a:pt x="13115" y="8626"/>
                  <a:pt x="12846" y="8812"/>
                  <a:pt x="12662" y="9082"/>
                </a:cubicBezTo>
                <a:cubicBezTo>
                  <a:pt x="12627" y="9135"/>
                  <a:pt x="12573" y="9178"/>
                  <a:pt x="12522" y="9216"/>
                </a:cubicBezTo>
                <a:cubicBezTo>
                  <a:pt x="12409" y="9299"/>
                  <a:pt x="12323" y="9404"/>
                  <a:pt x="12243" y="9516"/>
                </a:cubicBezTo>
                <a:cubicBezTo>
                  <a:pt x="12158" y="9633"/>
                  <a:pt x="12072" y="9750"/>
                  <a:pt x="11983" y="9866"/>
                </a:cubicBezTo>
                <a:cubicBezTo>
                  <a:pt x="11944" y="9918"/>
                  <a:pt x="11904" y="9971"/>
                  <a:pt x="11855" y="10010"/>
                </a:cubicBezTo>
                <a:cubicBezTo>
                  <a:pt x="11664" y="10153"/>
                  <a:pt x="11522" y="10338"/>
                  <a:pt x="11383" y="10528"/>
                </a:cubicBezTo>
                <a:cubicBezTo>
                  <a:pt x="10938" y="11133"/>
                  <a:pt x="10492" y="11737"/>
                  <a:pt x="10045" y="12340"/>
                </a:cubicBezTo>
                <a:cubicBezTo>
                  <a:pt x="10007" y="12392"/>
                  <a:pt x="9971" y="12447"/>
                  <a:pt x="9925" y="12492"/>
                </a:cubicBezTo>
                <a:cubicBezTo>
                  <a:pt x="9815" y="12602"/>
                  <a:pt x="9734" y="12611"/>
                  <a:pt x="9608" y="12519"/>
                </a:cubicBezTo>
                <a:cubicBezTo>
                  <a:pt x="9489" y="12434"/>
                  <a:pt x="9372" y="12353"/>
                  <a:pt x="9221" y="12327"/>
                </a:cubicBezTo>
                <a:cubicBezTo>
                  <a:pt x="9170" y="12317"/>
                  <a:pt x="9120" y="12278"/>
                  <a:pt x="9077" y="12245"/>
                </a:cubicBezTo>
                <a:cubicBezTo>
                  <a:pt x="8843" y="12055"/>
                  <a:pt x="8570" y="11927"/>
                  <a:pt x="8304" y="11797"/>
                </a:cubicBezTo>
                <a:cubicBezTo>
                  <a:pt x="8092" y="11693"/>
                  <a:pt x="7893" y="11578"/>
                  <a:pt x="7705" y="11435"/>
                </a:cubicBezTo>
                <a:cubicBezTo>
                  <a:pt x="7616" y="11366"/>
                  <a:pt x="7528" y="11297"/>
                  <a:pt x="7413" y="11270"/>
                </a:cubicBezTo>
                <a:cubicBezTo>
                  <a:pt x="7306" y="11245"/>
                  <a:pt x="7235" y="11163"/>
                  <a:pt x="7160" y="11090"/>
                </a:cubicBezTo>
                <a:cubicBezTo>
                  <a:pt x="7118" y="11047"/>
                  <a:pt x="7098" y="10997"/>
                  <a:pt x="7106" y="10936"/>
                </a:cubicBezTo>
                <a:cubicBezTo>
                  <a:pt x="7129" y="10735"/>
                  <a:pt x="7152" y="10535"/>
                  <a:pt x="7266" y="10358"/>
                </a:cubicBezTo>
                <a:cubicBezTo>
                  <a:pt x="7322" y="10270"/>
                  <a:pt x="7377" y="10179"/>
                  <a:pt x="7420" y="10085"/>
                </a:cubicBezTo>
                <a:cubicBezTo>
                  <a:pt x="7509" y="9890"/>
                  <a:pt x="7637" y="9728"/>
                  <a:pt x="7778" y="9570"/>
                </a:cubicBezTo>
                <a:cubicBezTo>
                  <a:pt x="7864" y="9476"/>
                  <a:pt x="7934" y="9365"/>
                  <a:pt x="8006" y="9258"/>
                </a:cubicBezTo>
                <a:cubicBezTo>
                  <a:pt x="8093" y="9132"/>
                  <a:pt x="8168" y="8998"/>
                  <a:pt x="8258" y="8874"/>
                </a:cubicBezTo>
                <a:cubicBezTo>
                  <a:pt x="8655" y="8325"/>
                  <a:pt x="9058" y="7779"/>
                  <a:pt x="9454" y="7228"/>
                </a:cubicBezTo>
                <a:cubicBezTo>
                  <a:pt x="9610" y="7012"/>
                  <a:pt x="9755" y="6789"/>
                  <a:pt x="9900" y="6566"/>
                </a:cubicBezTo>
                <a:cubicBezTo>
                  <a:pt x="9983" y="6436"/>
                  <a:pt x="10056" y="6302"/>
                  <a:pt x="10135" y="6169"/>
                </a:cubicBezTo>
                <a:cubicBezTo>
                  <a:pt x="10358" y="5796"/>
                  <a:pt x="10577" y="5419"/>
                  <a:pt x="10806" y="5047"/>
                </a:cubicBezTo>
                <a:cubicBezTo>
                  <a:pt x="10975" y="4773"/>
                  <a:pt x="11152" y="4504"/>
                  <a:pt x="11335" y="4236"/>
                </a:cubicBezTo>
                <a:cubicBezTo>
                  <a:pt x="11480" y="4024"/>
                  <a:pt x="11641" y="3821"/>
                  <a:pt x="11792" y="3610"/>
                </a:cubicBezTo>
                <a:cubicBezTo>
                  <a:pt x="11895" y="3466"/>
                  <a:pt x="11993" y="3318"/>
                  <a:pt x="12090" y="3170"/>
                </a:cubicBezTo>
                <a:cubicBezTo>
                  <a:pt x="12188" y="3021"/>
                  <a:pt x="12276" y="2867"/>
                  <a:pt x="12380" y="2722"/>
                </a:cubicBezTo>
                <a:cubicBezTo>
                  <a:pt x="12766" y="2185"/>
                  <a:pt x="13153" y="1647"/>
                  <a:pt x="13549" y="1117"/>
                </a:cubicBezTo>
                <a:cubicBezTo>
                  <a:pt x="13678" y="943"/>
                  <a:pt x="13836" y="790"/>
                  <a:pt x="13977" y="625"/>
                </a:cubicBezTo>
                <a:cubicBezTo>
                  <a:pt x="14066" y="521"/>
                  <a:pt x="14150" y="413"/>
                  <a:pt x="14236" y="305"/>
                </a:cubicBezTo>
                <a:cubicBezTo>
                  <a:pt x="14277" y="251"/>
                  <a:pt x="14289" y="189"/>
                  <a:pt x="14280" y="122"/>
                </a:cubicBezTo>
                <a:cubicBezTo>
                  <a:pt x="14269" y="53"/>
                  <a:pt x="14205" y="1"/>
                  <a:pt x="14141" y="23"/>
                </a:cubicBezTo>
                <a:cubicBezTo>
                  <a:pt x="14082" y="43"/>
                  <a:pt x="14020" y="73"/>
                  <a:pt x="13977" y="116"/>
                </a:cubicBezTo>
                <a:cubicBezTo>
                  <a:pt x="13819" y="277"/>
                  <a:pt x="13654" y="435"/>
                  <a:pt x="13517" y="613"/>
                </a:cubicBezTo>
                <a:cubicBezTo>
                  <a:pt x="13113" y="1138"/>
                  <a:pt x="12713" y="1666"/>
                  <a:pt x="12327" y="2203"/>
                </a:cubicBezTo>
                <a:cubicBezTo>
                  <a:pt x="12087" y="2537"/>
                  <a:pt x="11879" y="2894"/>
                  <a:pt x="11645" y="3233"/>
                </a:cubicBezTo>
                <a:cubicBezTo>
                  <a:pt x="11394" y="3599"/>
                  <a:pt x="11127" y="3953"/>
                  <a:pt x="10872" y="4317"/>
                </a:cubicBezTo>
                <a:cubicBezTo>
                  <a:pt x="10705" y="4555"/>
                  <a:pt x="10546" y="4798"/>
                  <a:pt x="10387" y="5041"/>
                </a:cubicBezTo>
                <a:cubicBezTo>
                  <a:pt x="10304" y="5170"/>
                  <a:pt x="10234" y="5306"/>
                  <a:pt x="10149" y="5434"/>
                </a:cubicBezTo>
                <a:cubicBezTo>
                  <a:pt x="9822" y="5924"/>
                  <a:pt x="9472" y="6399"/>
                  <a:pt x="9209" y="6929"/>
                </a:cubicBezTo>
                <a:cubicBezTo>
                  <a:pt x="9145" y="7058"/>
                  <a:pt x="9070" y="7185"/>
                  <a:pt x="8985" y="7301"/>
                </a:cubicBezTo>
                <a:cubicBezTo>
                  <a:pt x="8550" y="7894"/>
                  <a:pt x="8113" y="8485"/>
                  <a:pt x="7674" y="9075"/>
                </a:cubicBezTo>
                <a:cubicBezTo>
                  <a:pt x="7414" y="9424"/>
                  <a:pt x="7162" y="9779"/>
                  <a:pt x="6973" y="10175"/>
                </a:cubicBezTo>
                <a:cubicBezTo>
                  <a:pt x="6890" y="10350"/>
                  <a:pt x="6812" y="10526"/>
                  <a:pt x="6758" y="10712"/>
                </a:cubicBezTo>
                <a:cubicBezTo>
                  <a:pt x="6723" y="10825"/>
                  <a:pt x="6683" y="10944"/>
                  <a:pt x="6617" y="11041"/>
                </a:cubicBezTo>
                <a:cubicBezTo>
                  <a:pt x="6468" y="11263"/>
                  <a:pt x="6303" y="11472"/>
                  <a:pt x="6144" y="11686"/>
                </a:cubicBezTo>
                <a:cubicBezTo>
                  <a:pt x="6109" y="11730"/>
                  <a:pt x="6076" y="11780"/>
                  <a:pt x="6032" y="11811"/>
                </a:cubicBezTo>
                <a:cubicBezTo>
                  <a:pt x="5911" y="11896"/>
                  <a:pt x="5819" y="12008"/>
                  <a:pt x="5726" y="12121"/>
                </a:cubicBezTo>
                <a:cubicBezTo>
                  <a:pt x="5610" y="12263"/>
                  <a:pt x="5441" y="12329"/>
                  <a:pt x="5283" y="12407"/>
                </a:cubicBezTo>
                <a:cubicBezTo>
                  <a:pt x="5263" y="12417"/>
                  <a:pt x="5233" y="12422"/>
                  <a:pt x="5213" y="12416"/>
                </a:cubicBezTo>
                <a:cubicBezTo>
                  <a:pt x="5024" y="12356"/>
                  <a:pt x="4843" y="12411"/>
                  <a:pt x="4666" y="12464"/>
                </a:cubicBezTo>
                <a:cubicBezTo>
                  <a:pt x="4433" y="12533"/>
                  <a:pt x="4210" y="12634"/>
                  <a:pt x="4027" y="12796"/>
                </a:cubicBezTo>
                <a:cubicBezTo>
                  <a:pt x="3773" y="13019"/>
                  <a:pt x="3546" y="13272"/>
                  <a:pt x="3335" y="13536"/>
                </a:cubicBezTo>
                <a:cubicBezTo>
                  <a:pt x="3185" y="13725"/>
                  <a:pt x="3037" y="13916"/>
                  <a:pt x="2880" y="14101"/>
                </a:cubicBezTo>
                <a:cubicBezTo>
                  <a:pt x="2774" y="14224"/>
                  <a:pt x="2690" y="14358"/>
                  <a:pt x="2650" y="14521"/>
                </a:cubicBezTo>
                <a:close/>
                <a:moveTo>
                  <a:pt x="3671" y="13685"/>
                </a:moveTo>
                <a:cubicBezTo>
                  <a:pt x="3812" y="13496"/>
                  <a:pt x="3979" y="13335"/>
                  <a:pt x="4160" y="13184"/>
                </a:cubicBezTo>
                <a:cubicBezTo>
                  <a:pt x="4240" y="13118"/>
                  <a:pt x="4314" y="13041"/>
                  <a:pt x="4396" y="12977"/>
                </a:cubicBezTo>
                <a:cubicBezTo>
                  <a:pt x="4508" y="12891"/>
                  <a:pt x="4618" y="12783"/>
                  <a:pt x="4783" y="12839"/>
                </a:cubicBezTo>
                <a:cubicBezTo>
                  <a:pt x="5172" y="12815"/>
                  <a:pt x="5516" y="12664"/>
                  <a:pt x="5838" y="12454"/>
                </a:cubicBezTo>
                <a:cubicBezTo>
                  <a:pt x="6020" y="12216"/>
                  <a:pt x="6286" y="12062"/>
                  <a:pt x="6460" y="11817"/>
                </a:cubicBezTo>
                <a:cubicBezTo>
                  <a:pt x="6544" y="11697"/>
                  <a:pt x="6631" y="11581"/>
                  <a:pt x="6719" y="11465"/>
                </a:cubicBezTo>
                <a:cubicBezTo>
                  <a:pt x="6752" y="11421"/>
                  <a:pt x="6792" y="11382"/>
                  <a:pt x="6823" y="11348"/>
                </a:cubicBezTo>
                <a:cubicBezTo>
                  <a:pt x="6925" y="11383"/>
                  <a:pt x="7016" y="11411"/>
                  <a:pt x="7106" y="11447"/>
                </a:cubicBezTo>
                <a:cubicBezTo>
                  <a:pt x="7165" y="11470"/>
                  <a:pt x="7224" y="11498"/>
                  <a:pt x="7276" y="11533"/>
                </a:cubicBezTo>
                <a:cubicBezTo>
                  <a:pt x="7389" y="11611"/>
                  <a:pt x="7499" y="11693"/>
                  <a:pt x="7608" y="11778"/>
                </a:cubicBezTo>
                <a:cubicBezTo>
                  <a:pt x="7775" y="11906"/>
                  <a:pt x="7959" y="12000"/>
                  <a:pt x="8148" y="12091"/>
                </a:cubicBezTo>
                <a:cubicBezTo>
                  <a:pt x="8525" y="12274"/>
                  <a:pt x="8897" y="12471"/>
                  <a:pt x="9225" y="12738"/>
                </a:cubicBezTo>
                <a:cubicBezTo>
                  <a:pt x="9236" y="12748"/>
                  <a:pt x="9240" y="12764"/>
                  <a:pt x="9257" y="12794"/>
                </a:cubicBezTo>
                <a:cubicBezTo>
                  <a:pt x="9240" y="12826"/>
                  <a:pt x="9220" y="12869"/>
                  <a:pt x="9199" y="12911"/>
                </a:cubicBezTo>
                <a:cubicBezTo>
                  <a:pt x="9057" y="13183"/>
                  <a:pt x="8907" y="13450"/>
                  <a:pt x="8776" y="13728"/>
                </a:cubicBezTo>
                <a:cubicBezTo>
                  <a:pt x="8614" y="14073"/>
                  <a:pt x="8580" y="14438"/>
                  <a:pt x="8643" y="14815"/>
                </a:cubicBezTo>
                <a:cubicBezTo>
                  <a:pt x="8678" y="15025"/>
                  <a:pt x="8666" y="15232"/>
                  <a:pt x="8585" y="15434"/>
                </a:cubicBezTo>
                <a:cubicBezTo>
                  <a:pt x="8483" y="15687"/>
                  <a:pt x="8384" y="15944"/>
                  <a:pt x="8286" y="16199"/>
                </a:cubicBezTo>
                <a:cubicBezTo>
                  <a:pt x="8260" y="16267"/>
                  <a:pt x="8241" y="16337"/>
                  <a:pt x="8222" y="16408"/>
                </a:cubicBezTo>
                <a:cubicBezTo>
                  <a:pt x="8143" y="16707"/>
                  <a:pt x="8024" y="16987"/>
                  <a:pt x="7862" y="17250"/>
                </a:cubicBezTo>
                <a:cubicBezTo>
                  <a:pt x="7802" y="17348"/>
                  <a:pt x="7771" y="17448"/>
                  <a:pt x="7759" y="17566"/>
                </a:cubicBezTo>
                <a:cubicBezTo>
                  <a:pt x="7742" y="17732"/>
                  <a:pt x="7694" y="17896"/>
                  <a:pt x="7651" y="18059"/>
                </a:cubicBezTo>
                <a:cubicBezTo>
                  <a:pt x="7633" y="18131"/>
                  <a:pt x="7580" y="18188"/>
                  <a:pt x="7512" y="18219"/>
                </a:cubicBezTo>
                <a:cubicBezTo>
                  <a:pt x="7412" y="18267"/>
                  <a:pt x="7350" y="18350"/>
                  <a:pt x="7287" y="18434"/>
                </a:cubicBezTo>
                <a:cubicBezTo>
                  <a:pt x="7174" y="18581"/>
                  <a:pt x="7057" y="18726"/>
                  <a:pt x="6944" y="18874"/>
                </a:cubicBezTo>
                <a:cubicBezTo>
                  <a:pt x="6908" y="18920"/>
                  <a:pt x="6865" y="18953"/>
                  <a:pt x="6806" y="18961"/>
                </a:cubicBezTo>
                <a:cubicBezTo>
                  <a:pt x="6679" y="18980"/>
                  <a:pt x="6556" y="19006"/>
                  <a:pt x="6423" y="18968"/>
                </a:cubicBezTo>
                <a:cubicBezTo>
                  <a:pt x="6285" y="18931"/>
                  <a:pt x="6134" y="18942"/>
                  <a:pt x="6007" y="18857"/>
                </a:cubicBezTo>
                <a:cubicBezTo>
                  <a:pt x="5996" y="18850"/>
                  <a:pt x="5974" y="18846"/>
                  <a:pt x="5961" y="18852"/>
                </a:cubicBezTo>
                <a:cubicBezTo>
                  <a:pt x="5803" y="18913"/>
                  <a:pt x="5618" y="18844"/>
                  <a:pt x="5472" y="18955"/>
                </a:cubicBezTo>
                <a:cubicBezTo>
                  <a:pt x="5406" y="19005"/>
                  <a:pt x="5344" y="18992"/>
                  <a:pt x="5270" y="18962"/>
                </a:cubicBezTo>
                <a:cubicBezTo>
                  <a:pt x="5090" y="18889"/>
                  <a:pt x="4910" y="18820"/>
                  <a:pt x="4762" y="18689"/>
                </a:cubicBezTo>
                <a:cubicBezTo>
                  <a:pt x="4674" y="18610"/>
                  <a:pt x="4576" y="18600"/>
                  <a:pt x="4471" y="18657"/>
                </a:cubicBezTo>
                <a:cubicBezTo>
                  <a:pt x="4408" y="18691"/>
                  <a:pt x="4344" y="18722"/>
                  <a:pt x="4270" y="18759"/>
                </a:cubicBezTo>
                <a:cubicBezTo>
                  <a:pt x="4248" y="18731"/>
                  <a:pt x="4221" y="18711"/>
                  <a:pt x="4213" y="18684"/>
                </a:cubicBezTo>
                <a:cubicBezTo>
                  <a:pt x="4183" y="18595"/>
                  <a:pt x="4125" y="18532"/>
                  <a:pt x="4053" y="18477"/>
                </a:cubicBezTo>
                <a:cubicBezTo>
                  <a:pt x="3976" y="18418"/>
                  <a:pt x="3900" y="18356"/>
                  <a:pt x="3829" y="18292"/>
                </a:cubicBezTo>
                <a:cubicBezTo>
                  <a:pt x="3766" y="18235"/>
                  <a:pt x="3766" y="18185"/>
                  <a:pt x="3825" y="18127"/>
                </a:cubicBezTo>
                <a:cubicBezTo>
                  <a:pt x="3911" y="18044"/>
                  <a:pt x="3999" y="17963"/>
                  <a:pt x="4101" y="17866"/>
                </a:cubicBezTo>
                <a:cubicBezTo>
                  <a:pt x="4008" y="17843"/>
                  <a:pt x="3939" y="17826"/>
                  <a:pt x="3864" y="17807"/>
                </a:cubicBezTo>
                <a:cubicBezTo>
                  <a:pt x="3785" y="17870"/>
                  <a:pt x="3712" y="17931"/>
                  <a:pt x="3635" y="17989"/>
                </a:cubicBezTo>
                <a:cubicBezTo>
                  <a:pt x="3487" y="18099"/>
                  <a:pt x="3339" y="18213"/>
                  <a:pt x="3186" y="18316"/>
                </a:cubicBezTo>
                <a:cubicBezTo>
                  <a:pt x="3097" y="18376"/>
                  <a:pt x="3018" y="18441"/>
                  <a:pt x="2957" y="18530"/>
                </a:cubicBezTo>
                <a:cubicBezTo>
                  <a:pt x="2907" y="18602"/>
                  <a:pt x="2856" y="18676"/>
                  <a:pt x="2799" y="18743"/>
                </a:cubicBezTo>
                <a:cubicBezTo>
                  <a:pt x="2642" y="18926"/>
                  <a:pt x="2493" y="19119"/>
                  <a:pt x="2321" y="19286"/>
                </a:cubicBezTo>
                <a:cubicBezTo>
                  <a:pt x="2018" y="19581"/>
                  <a:pt x="1759" y="19910"/>
                  <a:pt x="1510" y="20248"/>
                </a:cubicBezTo>
                <a:cubicBezTo>
                  <a:pt x="1360" y="20449"/>
                  <a:pt x="1211" y="20650"/>
                  <a:pt x="1064" y="20853"/>
                </a:cubicBezTo>
                <a:cubicBezTo>
                  <a:pt x="994" y="20946"/>
                  <a:pt x="912" y="21018"/>
                  <a:pt x="794" y="21044"/>
                </a:cubicBezTo>
                <a:cubicBezTo>
                  <a:pt x="725" y="21059"/>
                  <a:pt x="652" y="21059"/>
                  <a:pt x="618" y="21002"/>
                </a:cubicBezTo>
                <a:cubicBezTo>
                  <a:pt x="548" y="20890"/>
                  <a:pt x="431" y="20831"/>
                  <a:pt x="347" y="20741"/>
                </a:cubicBezTo>
                <a:cubicBezTo>
                  <a:pt x="350" y="20709"/>
                  <a:pt x="345" y="20682"/>
                  <a:pt x="355" y="20661"/>
                </a:cubicBezTo>
                <a:cubicBezTo>
                  <a:pt x="432" y="20501"/>
                  <a:pt x="497" y="20336"/>
                  <a:pt x="530" y="20160"/>
                </a:cubicBezTo>
                <a:cubicBezTo>
                  <a:pt x="535" y="20137"/>
                  <a:pt x="543" y="20113"/>
                  <a:pt x="555" y="20092"/>
                </a:cubicBezTo>
                <a:cubicBezTo>
                  <a:pt x="667" y="19887"/>
                  <a:pt x="771" y="19677"/>
                  <a:pt x="897" y="19481"/>
                </a:cubicBezTo>
                <a:cubicBezTo>
                  <a:pt x="975" y="19361"/>
                  <a:pt x="1083" y="19257"/>
                  <a:pt x="1189" y="19159"/>
                </a:cubicBezTo>
                <a:cubicBezTo>
                  <a:pt x="1352" y="19008"/>
                  <a:pt x="1464" y="18823"/>
                  <a:pt x="1575" y="18636"/>
                </a:cubicBezTo>
                <a:cubicBezTo>
                  <a:pt x="1641" y="18526"/>
                  <a:pt x="1702" y="18413"/>
                  <a:pt x="1769" y="18303"/>
                </a:cubicBezTo>
                <a:cubicBezTo>
                  <a:pt x="1890" y="18103"/>
                  <a:pt x="2006" y="17900"/>
                  <a:pt x="2137" y="17705"/>
                </a:cubicBezTo>
                <a:cubicBezTo>
                  <a:pt x="2294" y="17470"/>
                  <a:pt x="2462" y="17244"/>
                  <a:pt x="2627" y="17015"/>
                </a:cubicBezTo>
                <a:cubicBezTo>
                  <a:pt x="2650" y="16983"/>
                  <a:pt x="2684" y="16956"/>
                  <a:pt x="2720" y="16938"/>
                </a:cubicBezTo>
                <a:cubicBezTo>
                  <a:pt x="2881" y="16858"/>
                  <a:pt x="2958" y="16702"/>
                  <a:pt x="3059" y="16569"/>
                </a:cubicBezTo>
                <a:cubicBezTo>
                  <a:pt x="3065" y="16562"/>
                  <a:pt x="3069" y="16555"/>
                  <a:pt x="3072" y="16548"/>
                </a:cubicBezTo>
                <a:cubicBezTo>
                  <a:pt x="3114" y="16463"/>
                  <a:pt x="3097" y="16380"/>
                  <a:pt x="3028" y="16332"/>
                </a:cubicBezTo>
                <a:cubicBezTo>
                  <a:pt x="2962" y="16285"/>
                  <a:pt x="2874" y="16293"/>
                  <a:pt x="2809" y="16360"/>
                </a:cubicBezTo>
                <a:cubicBezTo>
                  <a:pt x="2775" y="16394"/>
                  <a:pt x="2748" y="16435"/>
                  <a:pt x="2719" y="16474"/>
                </a:cubicBezTo>
                <a:cubicBezTo>
                  <a:pt x="2666" y="16544"/>
                  <a:pt x="2617" y="16613"/>
                  <a:pt x="2525" y="16649"/>
                </a:cubicBezTo>
                <a:cubicBezTo>
                  <a:pt x="2470" y="16670"/>
                  <a:pt x="2420" y="16725"/>
                  <a:pt x="2387" y="16778"/>
                </a:cubicBezTo>
                <a:cubicBezTo>
                  <a:pt x="2286" y="16934"/>
                  <a:pt x="2147" y="17010"/>
                  <a:pt x="1964" y="17014"/>
                </a:cubicBezTo>
                <a:cubicBezTo>
                  <a:pt x="1836" y="17017"/>
                  <a:pt x="1708" y="17030"/>
                  <a:pt x="1578" y="17032"/>
                </a:cubicBezTo>
                <a:cubicBezTo>
                  <a:pt x="1541" y="17032"/>
                  <a:pt x="1502" y="17013"/>
                  <a:pt x="1461" y="17001"/>
                </a:cubicBezTo>
                <a:cubicBezTo>
                  <a:pt x="1440" y="16884"/>
                  <a:pt x="1472" y="16790"/>
                  <a:pt x="1537" y="16701"/>
                </a:cubicBezTo>
                <a:cubicBezTo>
                  <a:pt x="1618" y="16591"/>
                  <a:pt x="1699" y="16479"/>
                  <a:pt x="1780" y="16369"/>
                </a:cubicBezTo>
                <a:cubicBezTo>
                  <a:pt x="2100" y="15933"/>
                  <a:pt x="2420" y="15497"/>
                  <a:pt x="2740" y="15061"/>
                </a:cubicBezTo>
                <a:cubicBezTo>
                  <a:pt x="2802" y="14976"/>
                  <a:pt x="2860" y="14892"/>
                  <a:pt x="2884" y="14784"/>
                </a:cubicBezTo>
                <a:cubicBezTo>
                  <a:pt x="2900" y="14717"/>
                  <a:pt x="2944" y="14653"/>
                  <a:pt x="2987" y="14595"/>
                </a:cubicBezTo>
                <a:cubicBezTo>
                  <a:pt x="3212" y="14291"/>
                  <a:pt x="3443" y="13990"/>
                  <a:pt x="3671" y="136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5943406" y="801366"/>
            <a:ext cx="774637" cy="610113"/>
            <a:chOff x="4007675" y="3863600"/>
            <a:chExt cx="448000" cy="352850"/>
          </a:xfrm>
        </p:grpSpPr>
        <p:sp>
          <p:nvSpPr>
            <p:cNvPr id="126" name="Google Shape;126;p8"/>
            <p:cNvSpPr/>
            <p:nvPr/>
          </p:nvSpPr>
          <p:spPr>
            <a:xfrm>
              <a:off x="4007675" y="3863600"/>
              <a:ext cx="448000" cy="352850"/>
            </a:xfrm>
            <a:custGeom>
              <a:avLst/>
              <a:gdLst/>
              <a:ahLst/>
              <a:cxnLst/>
              <a:rect l="l" t="t" r="r" b="b"/>
              <a:pathLst>
                <a:path w="17920" h="14114" extrusionOk="0">
                  <a:moveTo>
                    <a:pt x="15765" y="13940"/>
                  </a:moveTo>
                  <a:cubicBezTo>
                    <a:pt x="15731" y="14008"/>
                    <a:pt x="15708" y="14054"/>
                    <a:pt x="15687" y="14098"/>
                  </a:cubicBezTo>
                  <a:cubicBezTo>
                    <a:pt x="15649" y="14103"/>
                    <a:pt x="15623" y="14114"/>
                    <a:pt x="15599" y="14110"/>
                  </a:cubicBezTo>
                  <a:cubicBezTo>
                    <a:pt x="14182" y="13868"/>
                    <a:pt x="12766" y="13624"/>
                    <a:pt x="11350" y="13380"/>
                  </a:cubicBezTo>
                  <a:cubicBezTo>
                    <a:pt x="10991" y="13319"/>
                    <a:pt x="10633" y="13250"/>
                    <a:pt x="10273" y="13198"/>
                  </a:cubicBezTo>
                  <a:cubicBezTo>
                    <a:pt x="8393" y="12932"/>
                    <a:pt x="6531" y="12566"/>
                    <a:pt x="4658" y="12258"/>
                  </a:cubicBezTo>
                  <a:cubicBezTo>
                    <a:pt x="4483" y="12230"/>
                    <a:pt x="4309" y="12208"/>
                    <a:pt x="4129" y="12223"/>
                  </a:cubicBezTo>
                  <a:cubicBezTo>
                    <a:pt x="4025" y="12232"/>
                    <a:pt x="3916" y="12219"/>
                    <a:pt x="3811" y="12202"/>
                  </a:cubicBezTo>
                  <a:cubicBezTo>
                    <a:pt x="3487" y="12150"/>
                    <a:pt x="3163" y="12095"/>
                    <a:pt x="2843" y="12031"/>
                  </a:cubicBezTo>
                  <a:cubicBezTo>
                    <a:pt x="2705" y="12002"/>
                    <a:pt x="2573" y="11945"/>
                    <a:pt x="2440" y="11902"/>
                  </a:cubicBezTo>
                  <a:cubicBezTo>
                    <a:pt x="2396" y="11889"/>
                    <a:pt x="2355" y="11872"/>
                    <a:pt x="2312" y="11862"/>
                  </a:cubicBezTo>
                  <a:cubicBezTo>
                    <a:pt x="1992" y="11791"/>
                    <a:pt x="1674" y="11715"/>
                    <a:pt x="1352" y="11653"/>
                  </a:cubicBezTo>
                  <a:cubicBezTo>
                    <a:pt x="1020" y="11588"/>
                    <a:pt x="687" y="11538"/>
                    <a:pt x="355" y="11480"/>
                  </a:cubicBezTo>
                  <a:cubicBezTo>
                    <a:pt x="121" y="11438"/>
                    <a:pt x="1" y="11288"/>
                    <a:pt x="32" y="11051"/>
                  </a:cubicBezTo>
                  <a:cubicBezTo>
                    <a:pt x="91" y="10611"/>
                    <a:pt x="157" y="10173"/>
                    <a:pt x="229" y="9736"/>
                  </a:cubicBezTo>
                  <a:cubicBezTo>
                    <a:pt x="403" y="8695"/>
                    <a:pt x="585" y="7655"/>
                    <a:pt x="759" y="6614"/>
                  </a:cubicBezTo>
                  <a:cubicBezTo>
                    <a:pt x="778" y="6501"/>
                    <a:pt x="785" y="6383"/>
                    <a:pt x="774" y="6270"/>
                  </a:cubicBezTo>
                  <a:cubicBezTo>
                    <a:pt x="762" y="6126"/>
                    <a:pt x="774" y="5988"/>
                    <a:pt x="802" y="5848"/>
                  </a:cubicBezTo>
                  <a:cubicBezTo>
                    <a:pt x="864" y="5525"/>
                    <a:pt x="897" y="5199"/>
                    <a:pt x="898" y="4869"/>
                  </a:cubicBezTo>
                  <a:cubicBezTo>
                    <a:pt x="898" y="4755"/>
                    <a:pt x="914" y="4640"/>
                    <a:pt x="933" y="4526"/>
                  </a:cubicBezTo>
                  <a:cubicBezTo>
                    <a:pt x="1083" y="3633"/>
                    <a:pt x="1237" y="2742"/>
                    <a:pt x="1389" y="1850"/>
                  </a:cubicBezTo>
                  <a:cubicBezTo>
                    <a:pt x="1412" y="1718"/>
                    <a:pt x="1441" y="1592"/>
                    <a:pt x="1515" y="1474"/>
                  </a:cubicBezTo>
                  <a:cubicBezTo>
                    <a:pt x="1560" y="1403"/>
                    <a:pt x="1577" y="1310"/>
                    <a:pt x="1593" y="1224"/>
                  </a:cubicBezTo>
                  <a:cubicBezTo>
                    <a:pt x="1636" y="997"/>
                    <a:pt x="1683" y="770"/>
                    <a:pt x="1705" y="541"/>
                  </a:cubicBezTo>
                  <a:cubicBezTo>
                    <a:pt x="1729" y="289"/>
                    <a:pt x="1897" y="165"/>
                    <a:pt x="2097" y="88"/>
                  </a:cubicBezTo>
                  <a:cubicBezTo>
                    <a:pt x="2260" y="24"/>
                    <a:pt x="2437" y="0"/>
                    <a:pt x="2618" y="48"/>
                  </a:cubicBezTo>
                  <a:cubicBezTo>
                    <a:pt x="2824" y="101"/>
                    <a:pt x="3033" y="141"/>
                    <a:pt x="3241" y="186"/>
                  </a:cubicBezTo>
                  <a:cubicBezTo>
                    <a:pt x="3293" y="198"/>
                    <a:pt x="3344" y="210"/>
                    <a:pt x="3397" y="218"/>
                  </a:cubicBezTo>
                  <a:cubicBezTo>
                    <a:pt x="4019" y="319"/>
                    <a:pt x="4640" y="418"/>
                    <a:pt x="5262" y="518"/>
                  </a:cubicBezTo>
                  <a:cubicBezTo>
                    <a:pt x="5464" y="550"/>
                    <a:pt x="5661" y="594"/>
                    <a:pt x="5849" y="683"/>
                  </a:cubicBezTo>
                  <a:cubicBezTo>
                    <a:pt x="5950" y="731"/>
                    <a:pt x="6069" y="751"/>
                    <a:pt x="6182" y="771"/>
                  </a:cubicBezTo>
                  <a:cubicBezTo>
                    <a:pt x="7581" y="1012"/>
                    <a:pt x="8980" y="1251"/>
                    <a:pt x="10380" y="1491"/>
                  </a:cubicBezTo>
                  <a:cubicBezTo>
                    <a:pt x="11236" y="1637"/>
                    <a:pt x="12093" y="1786"/>
                    <a:pt x="12950" y="1932"/>
                  </a:cubicBezTo>
                  <a:cubicBezTo>
                    <a:pt x="13238" y="1981"/>
                    <a:pt x="13527" y="2015"/>
                    <a:pt x="13821" y="2034"/>
                  </a:cubicBezTo>
                  <a:cubicBezTo>
                    <a:pt x="14523" y="2079"/>
                    <a:pt x="15211" y="2209"/>
                    <a:pt x="15891" y="2381"/>
                  </a:cubicBezTo>
                  <a:cubicBezTo>
                    <a:pt x="16234" y="2467"/>
                    <a:pt x="16578" y="2554"/>
                    <a:pt x="16919" y="2650"/>
                  </a:cubicBezTo>
                  <a:cubicBezTo>
                    <a:pt x="17045" y="2686"/>
                    <a:pt x="17169" y="2740"/>
                    <a:pt x="17285" y="2801"/>
                  </a:cubicBezTo>
                  <a:cubicBezTo>
                    <a:pt x="17411" y="2867"/>
                    <a:pt x="17531" y="2936"/>
                    <a:pt x="17675" y="2965"/>
                  </a:cubicBezTo>
                  <a:cubicBezTo>
                    <a:pt x="17818" y="2996"/>
                    <a:pt x="17846" y="3053"/>
                    <a:pt x="17848" y="3189"/>
                  </a:cubicBezTo>
                  <a:cubicBezTo>
                    <a:pt x="17852" y="3497"/>
                    <a:pt x="17849" y="3806"/>
                    <a:pt x="17898" y="4112"/>
                  </a:cubicBezTo>
                  <a:cubicBezTo>
                    <a:pt x="17912" y="4203"/>
                    <a:pt x="17920" y="4290"/>
                    <a:pt x="17852" y="4361"/>
                  </a:cubicBezTo>
                  <a:cubicBezTo>
                    <a:pt x="17805" y="4411"/>
                    <a:pt x="17793" y="4467"/>
                    <a:pt x="17790" y="4530"/>
                  </a:cubicBezTo>
                  <a:cubicBezTo>
                    <a:pt x="17761" y="5145"/>
                    <a:pt x="17615" y="5740"/>
                    <a:pt x="17515" y="6344"/>
                  </a:cubicBezTo>
                  <a:cubicBezTo>
                    <a:pt x="17442" y="6782"/>
                    <a:pt x="17356" y="7217"/>
                    <a:pt x="17274" y="7653"/>
                  </a:cubicBezTo>
                  <a:cubicBezTo>
                    <a:pt x="17171" y="8212"/>
                    <a:pt x="17112" y="8775"/>
                    <a:pt x="17052" y="9338"/>
                  </a:cubicBezTo>
                  <a:cubicBezTo>
                    <a:pt x="17039" y="9453"/>
                    <a:pt x="17021" y="9568"/>
                    <a:pt x="17001" y="9680"/>
                  </a:cubicBezTo>
                  <a:cubicBezTo>
                    <a:pt x="16880" y="10372"/>
                    <a:pt x="16753" y="11061"/>
                    <a:pt x="16638" y="11752"/>
                  </a:cubicBezTo>
                  <a:cubicBezTo>
                    <a:pt x="16575" y="12127"/>
                    <a:pt x="16525" y="12506"/>
                    <a:pt x="16486" y="12885"/>
                  </a:cubicBezTo>
                  <a:cubicBezTo>
                    <a:pt x="16452" y="13224"/>
                    <a:pt x="16296" y="13509"/>
                    <a:pt x="16126" y="13790"/>
                  </a:cubicBezTo>
                  <a:cubicBezTo>
                    <a:pt x="16101" y="13831"/>
                    <a:pt x="16050" y="13864"/>
                    <a:pt x="16003" y="13882"/>
                  </a:cubicBezTo>
                  <a:cubicBezTo>
                    <a:pt x="15929" y="13910"/>
                    <a:pt x="15850" y="13920"/>
                    <a:pt x="15765" y="13940"/>
                  </a:cubicBezTo>
                  <a:close/>
                  <a:moveTo>
                    <a:pt x="487" y="10991"/>
                  </a:moveTo>
                  <a:cubicBezTo>
                    <a:pt x="552" y="11007"/>
                    <a:pt x="611" y="11025"/>
                    <a:pt x="671" y="11034"/>
                  </a:cubicBezTo>
                  <a:cubicBezTo>
                    <a:pt x="865" y="11065"/>
                    <a:pt x="1050" y="11119"/>
                    <a:pt x="1229" y="11203"/>
                  </a:cubicBezTo>
                  <a:cubicBezTo>
                    <a:pt x="1397" y="11281"/>
                    <a:pt x="1572" y="11349"/>
                    <a:pt x="1750" y="11398"/>
                  </a:cubicBezTo>
                  <a:cubicBezTo>
                    <a:pt x="2162" y="11512"/>
                    <a:pt x="2579" y="11582"/>
                    <a:pt x="3007" y="11615"/>
                  </a:cubicBezTo>
                  <a:cubicBezTo>
                    <a:pt x="3260" y="11635"/>
                    <a:pt x="3508" y="11716"/>
                    <a:pt x="3760" y="11771"/>
                  </a:cubicBezTo>
                  <a:cubicBezTo>
                    <a:pt x="3777" y="11775"/>
                    <a:pt x="3797" y="11781"/>
                    <a:pt x="3806" y="11794"/>
                  </a:cubicBezTo>
                  <a:cubicBezTo>
                    <a:pt x="3890" y="11900"/>
                    <a:pt x="4006" y="11893"/>
                    <a:pt x="4122" y="11882"/>
                  </a:cubicBezTo>
                  <a:cubicBezTo>
                    <a:pt x="4318" y="11864"/>
                    <a:pt x="4511" y="11880"/>
                    <a:pt x="4705" y="11915"/>
                  </a:cubicBezTo>
                  <a:cubicBezTo>
                    <a:pt x="5028" y="11973"/>
                    <a:pt x="5352" y="12023"/>
                    <a:pt x="5675" y="12081"/>
                  </a:cubicBezTo>
                  <a:cubicBezTo>
                    <a:pt x="7317" y="12370"/>
                    <a:pt x="8962" y="12636"/>
                    <a:pt x="10602" y="12946"/>
                  </a:cubicBezTo>
                  <a:cubicBezTo>
                    <a:pt x="12065" y="13224"/>
                    <a:pt x="13537" y="13458"/>
                    <a:pt x="15004" y="13715"/>
                  </a:cubicBezTo>
                  <a:cubicBezTo>
                    <a:pt x="15155" y="13742"/>
                    <a:pt x="15297" y="13734"/>
                    <a:pt x="15448" y="13710"/>
                  </a:cubicBezTo>
                  <a:cubicBezTo>
                    <a:pt x="15813" y="13653"/>
                    <a:pt x="16004" y="13430"/>
                    <a:pt x="16113" y="13105"/>
                  </a:cubicBezTo>
                  <a:cubicBezTo>
                    <a:pt x="16122" y="13081"/>
                    <a:pt x="16127" y="13054"/>
                    <a:pt x="16132" y="13028"/>
                  </a:cubicBezTo>
                  <a:cubicBezTo>
                    <a:pt x="16252" y="12419"/>
                    <a:pt x="16378" y="11811"/>
                    <a:pt x="16490" y="11201"/>
                  </a:cubicBezTo>
                  <a:cubicBezTo>
                    <a:pt x="16598" y="10616"/>
                    <a:pt x="16695" y="10030"/>
                    <a:pt x="16791" y="9444"/>
                  </a:cubicBezTo>
                  <a:cubicBezTo>
                    <a:pt x="16815" y="9295"/>
                    <a:pt x="16818" y="9144"/>
                    <a:pt x="16828" y="8993"/>
                  </a:cubicBezTo>
                  <a:cubicBezTo>
                    <a:pt x="16841" y="8773"/>
                    <a:pt x="16834" y="8549"/>
                    <a:pt x="16868" y="8332"/>
                  </a:cubicBezTo>
                  <a:cubicBezTo>
                    <a:pt x="17036" y="7271"/>
                    <a:pt x="17218" y="6214"/>
                    <a:pt x="17386" y="5153"/>
                  </a:cubicBezTo>
                  <a:cubicBezTo>
                    <a:pt x="17426" y="4901"/>
                    <a:pt x="17430" y="4643"/>
                    <a:pt x="17454" y="4387"/>
                  </a:cubicBezTo>
                  <a:cubicBezTo>
                    <a:pt x="17466" y="4246"/>
                    <a:pt x="17480" y="4105"/>
                    <a:pt x="17498" y="3966"/>
                  </a:cubicBezTo>
                  <a:cubicBezTo>
                    <a:pt x="17514" y="3852"/>
                    <a:pt x="17538" y="3738"/>
                    <a:pt x="17557" y="3625"/>
                  </a:cubicBezTo>
                  <a:cubicBezTo>
                    <a:pt x="17594" y="3395"/>
                    <a:pt x="17517" y="3263"/>
                    <a:pt x="17298" y="3207"/>
                  </a:cubicBezTo>
                  <a:cubicBezTo>
                    <a:pt x="17194" y="3180"/>
                    <a:pt x="17095" y="3149"/>
                    <a:pt x="17004" y="3089"/>
                  </a:cubicBezTo>
                  <a:cubicBezTo>
                    <a:pt x="16954" y="3055"/>
                    <a:pt x="16893" y="3037"/>
                    <a:pt x="16834" y="3020"/>
                  </a:cubicBezTo>
                  <a:cubicBezTo>
                    <a:pt x="16519" y="2928"/>
                    <a:pt x="16204" y="2840"/>
                    <a:pt x="15889" y="2749"/>
                  </a:cubicBezTo>
                  <a:cubicBezTo>
                    <a:pt x="15744" y="2708"/>
                    <a:pt x="15602" y="2654"/>
                    <a:pt x="15455" y="2625"/>
                  </a:cubicBezTo>
                  <a:cubicBezTo>
                    <a:pt x="15054" y="2549"/>
                    <a:pt x="14652" y="2482"/>
                    <a:pt x="14249" y="2416"/>
                  </a:cubicBezTo>
                  <a:cubicBezTo>
                    <a:pt x="14127" y="2396"/>
                    <a:pt x="14002" y="2395"/>
                    <a:pt x="13879" y="2383"/>
                  </a:cubicBezTo>
                  <a:cubicBezTo>
                    <a:pt x="13579" y="2355"/>
                    <a:pt x="13276" y="2342"/>
                    <a:pt x="12979" y="2293"/>
                  </a:cubicBezTo>
                  <a:cubicBezTo>
                    <a:pt x="11544" y="2054"/>
                    <a:pt x="10111" y="1806"/>
                    <a:pt x="8677" y="1560"/>
                  </a:cubicBezTo>
                  <a:cubicBezTo>
                    <a:pt x="7856" y="1420"/>
                    <a:pt x="7034" y="1276"/>
                    <a:pt x="6212" y="1134"/>
                  </a:cubicBezTo>
                  <a:cubicBezTo>
                    <a:pt x="6003" y="1098"/>
                    <a:pt x="5796" y="1054"/>
                    <a:pt x="5603" y="953"/>
                  </a:cubicBezTo>
                  <a:cubicBezTo>
                    <a:pt x="5542" y="921"/>
                    <a:pt x="5470" y="907"/>
                    <a:pt x="5400" y="896"/>
                  </a:cubicBezTo>
                  <a:cubicBezTo>
                    <a:pt x="4448" y="733"/>
                    <a:pt x="3498" y="554"/>
                    <a:pt x="2542" y="413"/>
                  </a:cubicBezTo>
                  <a:cubicBezTo>
                    <a:pt x="2515" y="408"/>
                    <a:pt x="2488" y="398"/>
                    <a:pt x="2463" y="401"/>
                  </a:cubicBezTo>
                  <a:cubicBezTo>
                    <a:pt x="2158" y="437"/>
                    <a:pt x="2048" y="492"/>
                    <a:pt x="2020" y="750"/>
                  </a:cubicBezTo>
                  <a:cubicBezTo>
                    <a:pt x="1998" y="953"/>
                    <a:pt x="1957" y="1154"/>
                    <a:pt x="1917" y="1353"/>
                  </a:cubicBezTo>
                  <a:cubicBezTo>
                    <a:pt x="1897" y="1448"/>
                    <a:pt x="1870" y="1545"/>
                    <a:pt x="1825" y="1629"/>
                  </a:cubicBezTo>
                  <a:cubicBezTo>
                    <a:pt x="1764" y="1740"/>
                    <a:pt x="1732" y="1856"/>
                    <a:pt x="1710" y="1979"/>
                  </a:cubicBezTo>
                  <a:cubicBezTo>
                    <a:pt x="1568" y="2810"/>
                    <a:pt x="1422" y="3640"/>
                    <a:pt x="1281" y="4471"/>
                  </a:cubicBezTo>
                  <a:cubicBezTo>
                    <a:pt x="1261" y="4584"/>
                    <a:pt x="1242" y="4700"/>
                    <a:pt x="1245" y="4813"/>
                  </a:cubicBezTo>
                  <a:cubicBezTo>
                    <a:pt x="1256" y="5190"/>
                    <a:pt x="1194" y="5556"/>
                    <a:pt x="1133" y="5923"/>
                  </a:cubicBezTo>
                  <a:cubicBezTo>
                    <a:pt x="1118" y="6010"/>
                    <a:pt x="1107" y="6100"/>
                    <a:pt x="1116" y="6187"/>
                  </a:cubicBezTo>
                  <a:cubicBezTo>
                    <a:pt x="1139" y="6393"/>
                    <a:pt x="1118" y="6594"/>
                    <a:pt x="1083" y="6796"/>
                  </a:cubicBezTo>
                  <a:cubicBezTo>
                    <a:pt x="871" y="8028"/>
                    <a:pt x="661" y="9261"/>
                    <a:pt x="445" y="10493"/>
                  </a:cubicBezTo>
                  <a:cubicBezTo>
                    <a:pt x="414" y="10665"/>
                    <a:pt x="437" y="10824"/>
                    <a:pt x="487" y="109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4044775" y="3908300"/>
              <a:ext cx="346350" cy="260150"/>
            </a:xfrm>
            <a:custGeom>
              <a:avLst/>
              <a:gdLst/>
              <a:ahLst/>
              <a:cxnLst/>
              <a:rect l="l" t="t" r="r" b="b"/>
              <a:pathLst>
                <a:path w="13854" h="10406" extrusionOk="0">
                  <a:moveTo>
                    <a:pt x="13617" y="3717"/>
                  </a:moveTo>
                  <a:cubicBezTo>
                    <a:pt x="13549" y="4119"/>
                    <a:pt x="13476" y="4520"/>
                    <a:pt x="13412" y="4923"/>
                  </a:cubicBezTo>
                  <a:cubicBezTo>
                    <a:pt x="13393" y="5044"/>
                    <a:pt x="13385" y="5171"/>
                    <a:pt x="13394" y="5293"/>
                  </a:cubicBezTo>
                  <a:cubicBezTo>
                    <a:pt x="13406" y="5427"/>
                    <a:pt x="13400" y="5558"/>
                    <a:pt x="13376" y="5689"/>
                  </a:cubicBezTo>
                  <a:cubicBezTo>
                    <a:pt x="13350" y="5838"/>
                    <a:pt x="13328" y="5987"/>
                    <a:pt x="13298" y="6135"/>
                  </a:cubicBezTo>
                  <a:cubicBezTo>
                    <a:pt x="13269" y="6285"/>
                    <a:pt x="13262" y="6432"/>
                    <a:pt x="13275" y="6585"/>
                  </a:cubicBezTo>
                  <a:cubicBezTo>
                    <a:pt x="13285" y="6698"/>
                    <a:pt x="13281" y="6816"/>
                    <a:pt x="13261" y="6928"/>
                  </a:cubicBezTo>
                  <a:cubicBezTo>
                    <a:pt x="13085" y="7914"/>
                    <a:pt x="12904" y="8901"/>
                    <a:pt x="12724" y="9887"/>
                  </a:cubicBezTo>
                  <a:cubicBezTo>
                    <a:pt x="12713" y="9948"/>
                    <a:pt x="12700" y="10009"/>
                    <a:pt x="12684" y="10069"/>
                  </a:cubicBezTo>
                  <a:cubicBezTo>
                    <a:pt x="12620" y="10303"/>
                    <a:pt x="12472" y="10406"/>
                    <a:pt x="12232" y="10366"/>
                  </a:cubicBezTo>
                  <a:cubicBezTo>
                    <a:pt x="11664" y="10272"/>
                    <a:pt x="11094" y="10174"/>
                    <a:pt x="10526" y="10075"/>
                  </a:cubicBezTo>
                  <a:cubicBezTo>
                    <a:pt x="10386" y="10051"/>
                    <a:pt x="10247" y="10038"/>
                    <a:pt x="10103" y="10056"/>
                  </a:cubicBezTo>
                  <a:cubicBezTo>
                    <a:pt x="10000" y="10070"/>
                    <a:pt x="9892" y="10060"/>
                    <a:pt x="9787" y="10048"/>
                  </a:cubicBezTo>
                  <a:cubicBezTo>
                    <a:pt x="9673" y="10036"/>
                    <a:pt x="9559" y="10010"/>
                    <a:pt x="9446" y="9991"/>
                  </a:cubicBezTo>
                  <a:cubicBezTo>
                    <a:pt x="9262" y="9961"/>
                    <a:pt x="9079" y="9950"/>
                    <a:pt x="8891" y="9946"/>
                  </a:cubicBezTo>
                  <a:cubicBezTo>
                    <a:pt x="8316" y="9929"/>
                    <a:pt x="7740" y="9913"/>
                    <a:pt x="7171" y="9799"/>
                  </a:cubicBezTo>
                  <a:cubicBezTo>
                    <a:pt x="6641" y="9692"/>
                    <a:pt x="6105" y="9615"/>
                    <a:pt x="5571" y="9528"/>
                  </a:cubicBezTo>
                  <a:cubicBezTo>
                    <a:pt x="5467" y="9511"/>
                    <a:pt x="5357" y="9495"/>
                    <a:pt x="5253" y="9505"/>
                  </a:cubicBezTo>
                  <a:cubicBezTo>
                    <a:pt x="5073" y="9523"/>
                    <a:pt x="4900" y="9499"/>
                    <a:pt x="4724" y="9470"/>
                  </a:cubicBezTo>
                  <a:cubicBezTo>
                    <a:pt x="4427" y="9421"/>
                    <a:pt x="4130" y="9371"/>
                    <a:pt x="3832" y="9319"/>
                  </a:cubicBezTo>
                  <a:cubicBezTo>
                    <a:pt x="3649" y="9287"/>
                    <a:pt x="3467" y="9255"/>
                    <a:pt x="3300" y="9162"/>
                  </a:cubicBezTo>
                  <a:cubicBezTo>
                    <a:pt x="3225" y="9121"/>
                    <a:pt x="3130" y="9114"/>
                    <a:pt x="3044" y="9095"/>
                  </a:cubicBezTo>
                  <a:cubicBezTo>
                    <a:pt x="2827" y="9050"/>
                    <a:pt x="2598" y="9036"/>
                    <a:pt x="2395" y="8957"/>
                  </a:cubicBezTo>
                  <a:cubicBezTo>
                    <a:pt x="2035" y="8817"/>
                    <a:pt x="1659" y="8762"/>
                    <a:pt x="1286" y="8692"/>
                  </a:cubicBezTo>
                  <a:cubicBezTo>
                    <a:pt x="1208" y="8677"/>
                    <a:pt x="1124" y="8665"/>
                    <a:pt x="1059" y="8625"/>
                  </a:cubicBezTo>
                  <a:cubicBezTo>
                    <a:pt x="895" y="8526"/>
                    <a:pt x="713" y="8493"/>
                    <a:pt x="528" y="8464"/>
                  </a:cubicBezTo>
                  <a:cubicBezTo>
                    <a:pt x="494" y="8458"/>
                    <a:pt x="459" y="8449"/>
                    <a:pt x="424" y="8446"/>
                  </a:cubicBezTo>
                  <a:cubicBezTo>
                    <a:pt x="94" y="8426"/>
                    <a:pt x="0" y="8207"/>
                    <a:pt x="36" y="7883"/>
                  </a:cubicBezTo>
                  <a:cubicBezTo>
                    <a:pt x="76" y="7530"/>
                    <a:pt x="154" y="7183"/>
                    <a:pt x="211" y="6833"/>
                  </a:cubicBezTo>
                  <a:cubicBezTo>
                    <a:pt x="226" y="6737"/>
                    <a:pt x="241" y="6638"/>
                    <a:pt x="234" y="6543"/>
                  </a:cubicBezTo>
                  <a:cubicBezTo>
                    <a:pt x="216" y="6310"/>
                    <a:pt x="238" y="6082"/>
                    <a:pt x="282" y="5854"/>
                  </a:cubicBezTo>
                  <a:cubicBezTo>
                    <a:pt x="305" y="5732"/>
                    <a:pt x="311" y="5611"/>
                    <a:pt x="301" y="5485"/>
                  </a:cubicBezTo>
                  <a:cubicBezTo>
                    <a:pt x="290" y="5345"/>
                    <a:pt x="302" y="5200"/>
                    <a:pt x="326" y="5062"/>
                  </a:cubicBezTo>
                  <a:cubicBezTo>
                    <a:pt x="524" y="3926"/>
                    <a:pt x="727" y="2791"/>
                    <a:pt x="927" y="1655"/>
                  </a:cubicBezTo>
                  <a:cubicBezTo>
                    <a:pt x="982" y="1340"/>
                    <a:pt x="1040" y="1025"/>
                    <a:pt x="1082" y="709"/>
                  </a:cubicBezTo>
                  <a:cubicBezTo>
                    <a:pt x="1109" y="508"/>
                    <a:pt x="1213" y="344"/>
                    <a:pt x="1305" y="172"/>
                  </a:cubicBezTo>
                  <a:cubicBezTo>
                    <a:pt x="1351" y="85"/>
                    <a:pt x="1443" y="38"/>
                    <a:pt x="1551" y="46"/>
                  </a:cubicBezTo>
                  <a:cubicBezTo>
                    <a:pt x="1665" y="55"/>
                    <a:pt x="1777" y="88"/>
                    <a:pt x="1889" y="20"/>
                  </a:cubicBezTo>
                  <a:cubicBezTo>
                    <a:pt x="1919" y="1"/>
                    <a:pt x="1978" y="9"/>
                    <a:pt x="2017" y="24"/>
                  </a:cubicBezTo>
                  <a:cubicBezTo>
                    <a:pt x="2175" y="80"/>
                    <a:pt x="2337" y="100"/>
                    <a:pt x="2503" y="112"/>
                  </a:cubicBezTo>
                  <a:cubicBezTo>
                    <a:pt x="2662" y="125"/>
                    <a:pt x="2819" y="163"/>
                    <a:pt x="2976" y="190"/>
                  </a:cubicBezTo>
                  <a:cubicBezTo>
                    <a:pt x="3142" y="219"/>
                    <a:pt x="3308" y="247"/>
                    <a:pt x="3474" y="275"/>
                  </a:cubicBezTo>
                  <a:cubicBezTo>
                    <a:pt x="3632" y="303"/>
                    <a:pt x="3789" y="329"/>
                    <a:pt x="3947" y="356"/>
                  </a:cubicBezTo>
                  <a:cubicBezTo>
                    <a:pt x="4113" y="385"/>
                    <a:pt x="4278" y="417"/>
                    <a:pt x="4445" y="442"/>
                  </a:cubicBezTo>
                  <a:cubicBezTo>
                    <a:pt x="4630" y="469"/>
                    <a:pt x="4806" y="525"/>
                    <a:pt x="4981" y="593"/>
                  </a:cubicBezTo>
                  <a:cubicBezTo>
                    <a:pt x="5293" y="716"/>
                    <a:pt x="5605" y="850"/>
                    <a:pt x="5950" y="856"/>
                  </a:cubicBezTo>
                  <a:cubicBezTo>
                    <a:pt x="6074" y="859"/>
                    <a:pt x="6199" y="854"/>
                    <a:pt x="6321" y="870"/>
                  </a:cubicBezTo>
                  <a:cubicBezTo>
                    <a:pt x="6708" y="918"/>
                    <a:pt x="7098" y="957"/>
                    <a:pt x="7480" y="1032"/>
                  </a:cubicBezTo>
                  <a:cubicBezTo>
                    <a:pt x="9310" y="1385"/>
                    <a:pt x="11151" y="1666"/>
                    <a:pt x="12985" y="1997"/>
                  </a:cubicBezTo>
                  <a:cubicBezTo>
                    <a:pt x="13186" y="2032"/>
                    <a:pt x="13387" y="2066"/>
                    <a:pt x="13588" y="2103"/>
                  </a:cubicBezTo>
                  <a:cubicBezTo>
                    <a:pt x="13649" y="2114"/>
                    <a:pt x="13710" y="2128"/>
                    <a:pt x="13768" y="2148"/>
                  </a:cubicBezTo>
                  <a:cubicBezTo>
                    <a:pt x="13821" y="2168"/>
                    <a:pt x="13854" y="2215"/>
                    <a:pt x="13853" y="2272"/>
                  </a:cubicBezTo>
                  <a:cubicBezTo>
                    <a:pt x="13851" y="2343"/>
                    <a:pt x="13840" y="2413"/>
                    <a:pt x="13829" y="2483"/>
                  </a:cubicBezTo>
                  <a:cubicBezTo>
                    <a:pt x="13759" y="2894"/>
                    <a:pt x="13689" y="3305"/>
                    <a:pt x="13618" y="3716"/>
                  </a:cubicBezTo>
                  <a:cubicBezTo>
                    <a:pt x="13618" y="3717"/>
                    <a:pt x="13618" y="3717"/>
                    <a:pt x="13617" y="3717"/>
                  </a:cubicBezTo>
                  <a:close/>
                  <a:moveTo>
                    <a:pt x="466" y="8088"/>
                  </a:moveTo>
                  <a:cubicBezTo>
                    <a:pt x="569" y="8106"/>
                    <a:pt x="684" y="8120"/>
                    <a:pt x="796" y="8146"/>
                  </a:cubicBezTo>
                  <a:cubicBezTo>
                    <a:pt x="889" y="8167"/>
                    <a:pt x="990" y="8187"/>
                    <a:pt x="1071" y="8235"/>
                  </a:cubicBezTo>
                  <a:cubicBezTo>
                    <a:pt x="1190" y="8305"/>
                    <a:pt x="1316" y="8334"/>
                    <a:pt x="1448" y="8356"/>
                  </a:cubicBezTo>
                  <a:cubicBezTo>
                    <a:pt x="1614" y="8384"/>
                    <a:pt x="1779" y="8415"/>
                    <a:pt x="1947" y="8440"/>
                  </a:cubicBezTo>
                  <a:cubicBezTo>
                    <a:pt x="2079" y="8460"/>
                    <a:pt x="2202" y="8500"/>
                    <a:pt x="2326" y="8553"/>
                  </a:cubicBezTo>
                  <a:cubicBezTo>
                    <a:pt x="2456" y="8608"/>
                    <a:pt x="2594" y="8644"/>
                    <a:pt x="2731" y="8675"/>
                  </a:cubicBezTo>
                  <a:cubicBezTo>
                    <a:pt x="2887" y="8710"/>
                    <a:pt x="3046" y="8732"/>
                    <a:pt x="3203" y="8757"/>
                  </a:cubicBezTo>
                  <a:cubicBezTo>
                    <a:pt x="3317" y="8777"/>
                    <a:pt x="3424" y="8810"/>
                    <a:pt x="3529" y="8863"/>
                  </a:cubicBezTo>
                  <a:cubicBezTo>
                    <a:pt x="3630" y="8915"/>
                    <a:pt x="3745" y="8943"/>
                    <a:pt x="3857" y="8965"/>
                  </a:cubicBezTo>
                  <a:cubicBezTo>
                    <a:pt x="4127" y="9019"/>
                    <a:pt x="4397" y="9068"/>
                    <a:pt x="4668" y="9110"/>
                  </a:cubicBezTo>
                  <a:cubicBezTo>
                    <a:pt x="4825" y="9134"/>
                    <a:pt x="4987" y="9160"/>
                    <a:pt x="5144" y="9150"/>
                  </a:cubicBezTo>
                  <a:cubicBezTo>
                    <a:pt x="5360" y="9136"/>
                    <a:pt x="5568" y="9163"/>
                    <a:pt x="5777" y="9200"/>
                  </a:cubicBezTo>
                  <a:cubicBezTo>
                    <a:pt x="6416" y="9311"/>
                    <a:pt x="7053" y="9422"/>
                    <a:pt x="7692" y="9527"/>
                  </a:cubicBezTo>
                  <a:cubicBezTo>
                    <a:pt x="7849" y="9554"/>
                    <a:pt x="8009" y="9564"/>
                    <a:pt x="8167" y="9566"/>
                  </a:cubicBezTo>
                  <a:cubicBezTo>
                    <a:pt x="8504" y="9569"/>
                    <a:pt x="8839" y="9612"/>
                    <a:pt x="9176" y="9594"/>
                  </a:cubicBezTo>
                  <a:cubicBezTo>
                    <a:pt x="9246" y="9590"/>
                    <a:pt x="9316" y="9609"/>
                    <a:pt x="9387" y="9621"/>
                  </a:cubicBezTo>
                  <a:cubicBezTo>
                    <a:pt x="9535" y="9645"/>
                    <a:pt x="9684" y="9676"/>
                    <a:pt x="9833" y="9696"/>
                  </a:cubicBezTo>
                  <a:cubicBezTo>
                    <a:pt x="9919" y="9708"/>
                    <a:pt x="10011" y="9720"/>
                    <a:pt x="10096" y="9708"/>
                  </a:cubicBezTo>
                  <a:cubicBezTo>
                    <a:pt x="10240" y="9688"/>
                    <a:pt x="10379" y="9701"/>
                    <a:pt x="10519" y="9725"/>
                  </a:cubicBezTo>
                  <a:cubicBezTo>
                    <a:pt x="11000" y="9809"/>
                    <a:pt x="11480" y="9891"/>
                    <a:pt x="11960" y="9974"/>
                  </a:cubicBezTo>
                  <a:cubicBezTo>
                    <a:pt x="12031" y="9986"/>
                    <a:pt x="12100" y="10000"/>
                    <a:pt x="12172" y="10005"/>
                  </a:cubicBezTo>
                  <a:cubicBezTo>
                    <a:pt x="12256" y="10012"/>
                    <a:pt x="12307" y="9982"/>
                    <a:pt x="12336" y="9902"/>
                  </a:cubicBezTo>
                  <a:cubicBezTo>
                    <a:pt x="12388" y="9751"/>
                    <a:pt x="12437" y="9599"/>
                    <a:pt x="12485" y="9447"/>
                  </a:cubicBezTo>
                  <a:cubicBezTo>
                    <a:pt x="12541" y="9272"/>
                    <a:pt x="12614" y="9098"/>
                    <a:pt x="12646" y="8918"/>
                  </a:cubicBezTo>
                  <a:cubicBezTo>
                    <a:pt x="12765" y="8254"/>
                    <a:pt x="12873" y="7589"/>
                    <a:pt x="12981" y="6923"/>
                  </a:cubicBezTo>
                  <a:cubicBezTo>
                    <a:pt x="12999" y="6811"/>
                    <a:pt x="13005" y="6694"/>
                    <a:pt x="12994" y="6580"/>
                  </a:cubicBezTo>
                  <a:cubicBezTo>
                    <a:pt x="12982" y="6447"/>
                    <a:pt x="12987" y="6316"/>
                    <a:pt x="13011" y="6184"/>
                  </a:cubicBezTo>
                  <a:cubicBezTo>
                    <a:pt x="13041" y="6019"/>
                    <a:pt x="13073" y="5852"/>
                    <a:pt x="13094" y="5685"/>
                  </a:cubicBezTo>
                  <a:cubicBezTo>
                    <a:pt x="13109" y="5573"/>
                    <a:pt x="13119" y="5456"/>
                    <a:pt x="13109" y="5342"/>
                  </a:cubicBezTo>
                  <a:cubicBezTo>
                    <a:pt x="13097" y="5191"/>
                    <a:pt x="13105" y="5043"/>
                    <a:pt x="13131" y="4893"/>
                  </a:cubicBezTo>
                  <a:cubicBezTo>
                    <a:pt x="13260" y="4160"/>
                    <a:pt x="13385" y="3425"/>
                    <a:pt x="13510" y="2691"/>
                  </a:cubicBezTo>
                  <a:cubicBezTo>
                    <a:pt x="13526" y="2597"/>
                    <a:pt x="13554" y="2504"/>
                    <a:pt x="13537" y="2392"/>
                  </a:cubicBezTo>
                  <a:cubicBezTo>
                    <a:pt x="13436" y="2371"/>
                    <a:pt x="13343" y="2349"/>
                    <a:pt x="13249" y="2333"/>
                  </a:cubicBezTo>
                  <a:cubicBezTo>
                    <a:pt x="11762" y="2079"/>
                    <a:pt x="10277" y="1823"/>
                    <a:pt x="8790" y="1570"/>
                  </a:cubicBezTo>
                  <a:cubicBezTo>
                    <a:pt x="8513" y="1523"/>
                    <a:pt x="8237" y="1445"/>
                    <a:pt x="7949" y="1474"/>
                  </a:cubicBezTo>
                  <a:cubicBezTo>
                    <a:pt x="7914" y="1477"/>
                    <a:pt x="7878" y="1467"/>
                    <a:pt x="7843" y="1461"/>
                  </a:cubicBezTo>
                  <a:cubicBezTo>
                    <a:pt x="7160" y="1355"/>
                    <a:pt x="6477" y="1250"/>
                    <a:pt x="5794" y="1139"/>
                  </a:cubicBezTo>
                  <a:cubicBezTo>
                    <a:pt x="5672" y="1119"/>
                    <a:pt x="5550" y="1088"/>
                    <a:pt x="5434" y="1047"/>
                  </a:cubicBezTo>
                  <a:cubicBezTo>
                    <a:pt x="5201" y="964"/>
                    <a:pt x="4970" y="872"/>
                    <a:pt x="4739" y="786"/>
                  </a:cubicBezTo>
                  <a:cubicBezTo>
                    <a:pt x="4673" y="761"/>
                    <a:pt x="4603" y="742"/>
                    <a:pt x="4534" y="731"/>
                  </a:cubicBezTo>
                  <a:cubicBezTo>
                    <a:pt x="3878" y="617"/>
                    <a:pt x="3223" y="505"/>
                    <a:pt x="2566" y="393"/>
                  </a:cubicBezTo>
                  <a:cubicBezTo>
                    <a:pt x="2471" y="376"/>
                    <a:pt x="2377" y="364"/>
                    <a:pt x="2279" y="398"/>
                  </a:cubicBezTo>
                  <a:cubicBezTo>
                    <a:pt x="2224" y="418"/>
                    <a:pt x="2151" y="423"/>
                    <a:pt x="2098" y="403"/>
                  </a:cubicBezTo>
                  <a:cubicBezTo>
                    <a:pt x="1919" y="331"/>
                    <a:pt x="1735" y="367"/>
                    <a:pt x="1575" y="346"/>
                  </a:cubicBezTo>
                  <a:cubicBezTo>
                    <a:pt x="1421" y="521"/>
                    <a:pt x="1374" y="716"/>
                    <a:pt x="1341" y="920"/>
                  </a:cubicBezTo>
                  <a:cubicBezTo>
                    <a:pt x="1107" y="2311"/>
                    <a:pt x="870" y="3701"/>
                    <a:pt x="637" y="5092"/>
                  </a:cubicBezTo>
                  <a:cubicBezTo>
                    <a:pt x="618" y="5204"/>
                    <a:pt x="601" y="5323"/>
                    <a:pt x="617" y="5435"/>
                  </a:cubicBezTo>
                  <a:cubicBezTo>
                    <a:pt x="640" y="5606"/>
                    <a:pt x="624" y="5771"/>
                    <a:pt x="591" y="5937"/>
                  </a:cubicBezTo>
                  <a:cubicBezTo>
                    <a:pt x="554" y="6111"/>
                    <a:pt x="553" y="6288"/>
                    <a:pt x="554" y="6465"/>
                  </a:cubicBezTo>
                  <a:cubicBezTo>
                    <a:pt x="555" y="6606"/>
                    <a:pt x="548" y="6749"/>
                    <a:pt x="527" y="6888"/>
                  </a:cubicBezTo>
                  <a:cubicBezTo>
                    <a:pt x="486" y="7169"/>
                    <a:pt x="437" y="7448"/>
                    <a:pt x="384" y="7727"/>
                  </a:cubicBezTo>
                  <a:cubicBezTo>
                    <a:pt x="361" y="7846"/>
                    <a:pt x="364" y="7955"/>
                    <a:pt x="466" y="80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4387725" y="4059925"/>
              <a:ext cx="28175" cy="32650"/>
            </a:xfrm>
            <a:custGeom>
              <a:avLst/>
              <a:gdLst/>
              <a:ahLst/>
              <a:cxnLst/>
              <a:rect l="l" t="t" r="r" b="b"/>
              <a:pathLst>
                <a:path w="1127" h="1306" extrusionOk="0">
                  <a:moveTo>
                    <a:pt x="525" y="1306"/>
                  </a:moveTo>
                  <a:cubicBezTo>
                    <a:pt x="455" y="1270"/>
                    <a:pt x="412" y="1235"/>
                    <a:pt x="362" y="1223"/>
                  </a:cubicBezTo>
                  <a:cubicBezTo>
                    <a:pt x="264" y="1200"/>
                    <a:pt x="162" y="1171"/>
                    <a:pt x="118" y="1080"/>
                  </a:cubicBezTo>
                  <a:cubicBezTo>
                    <a:pt x="64" y="972"/>
                    <a:pt x="13" y="851"/>
                    <a:pt x="7" y="732"/>
                  </a:cubicBezTo>
                  <a:cubicBezTo>
                    <a:pt x="0" y="594"/>
                    <a:pt x="39" y="452"/>
                    <a:pt x="68" y="314"/>
                  </a:cubicBezTo>
                  <a:cubicBezTo>
                    <a:pt x="75" y="278"/>
                    <a:pt x="114" y="236"/>
                    <a:pt x="150" y="220"/>
                  </a:cubicBezTo>
                  <a:cubicBezTo>
                    <a:pt x="631" y="1"/>
                    <a:pt x="1043" y="370"/>
                    <a:pt x="1107" y="723"/>
                  </a:cubicBezTo>
                  <a:cubicBezTo>
                    <a:pt x="1127" y="830"/>
                    <a:pt x="1093" y="952"/>
                    <a:pt x="1062" y="1060"/>
                  </a:cubicBezTo>
                  <a:cubicBezTo>
                    <a:pt x="1047" y="1109"/>
                    <a:pt x="984" y="1157"/>
                    <a:pt x="931" y="1178"/>
                  </a:cubicBezTo>
                  <a:cubicBezTo>
                    <a:pt x="800" y="1229"/>
                    <a:pt x="663" y="1263"/>
                    <a:pt x="525" y="1306"/>
                  </a:cubicBezTo>
                  <a:close/>
                  <a:moveTo>
                    <a:pt x="542" y="1075"/>
                  </a:moveTo>
                  <a:cubicBezTo>
                    <a:pt x="617" y="1028"/>
                    <a:pt x="670" y="996"/>
                    <a:pt x="721" y="961"/>
                  </a:cubicBezTo>
                  <a:cubicBezTo>
                    <a:pt x="819" y="894"/>
                    <a:pt x="847" y="816"/>
                    <a:pt x="806" y="716"/>
                  </a:cubicBezTo>
                  <a:cubicBezTo>
                    <a:pt x="752" y="587"/>
                    <a:pt x="652" y="502"/>
                    <a:pt x="527" y="446"/>
                  </a:cubicBezTo>
                  <a:cubicBezTo>
                    <a:pt x="381" y="379"/>
                    <a:pt x="256" y="431"/>
                    <a:pt x="248" y="603"/>
                  </a:cubicBezTo>
                  <a:cubicBezTo>
                    <a:pt x="247" y="629"/>
                    <a:pt x="237" y="654"/>
                    <a:pt x="237" y="681"/>
                  </a:cubicBezTo>
                  <a:cubicBezTo>
                    <a:pt x="232" y="905"/>
                    <a:pt x="282" y="1078"/>
                    <a:pt x="542" y="10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4390425" y="4178900"/>
              <a:ext cx="13600" cy="11800"/>
            </a:xfrm>
            <a:custGeom>
              <a:avLst/>
              <a:gdLst/>
              <a:ahLst/>
              <a:cxnLst/>
              <a:rect l="l" t="t" r="r" b="b"/>
              <a:pathLst>
                <a:path w="544" h="472" extrusionOk="0">
                  <a:moveTo>
                    <a:pt x="469" y="0"/>
                  </a:moveTo>
                  <a:cubicBezTo>
                    <a:pt x="485" y="10"/>
                    <a:pt x="506" y="16"/>
                    <a:pt x="510" y="29"/>
                  </a:cubicBezTo>
                  <a:cubicBezTo>
                    <a:pt x="543" y="125"/>
                    <a:pt x="522" y="220"/>
                    <a:pt x="485" y="309"/>
                  </a:cubicBezTo>
                  <a:cubicBezTo>
                    <a:pt x="434" y="428"/>
                    <a:pt x="342" y="472"/>
                    <a:pt x="208" y="450"/>
                  </a:cubicBezTo>
                  <a:cubicBezTo>
                    <a:pt x="156" y="441"/>
                    <a:pt x="103" y="432"/>
                    <a:pt x="56" y="409"/>
                  </a:cubicBezTo>
                  <a:cubicBezTo>
                    <a:pt x="31" y="396"/>
                    <a:pt x="1" y="355"/>
                    <a:pt x="3" y="330"/>
                  </a:cubicBezTo>
                  <a:cubicBezTo>
                    <a:pt x="5" y="306"/>
                    <a:pt x="46" y="271"/>
                    <a:pt x="73" y="267"/>
                  </a:cubicBezTo>
                  <a:cubicBezTo>
                    <a:pt x="124" y="258"/>
                    <a:pt x="177" y="268"/>
                    <a:pt x="230" y="270"/>
                  </a:cubicBezTo>
                  <a:cubicBezTo>
                    <a:pt x="300" y="274"/>
                    <a:pt x="342" y="238"/>
                    <a:pt x="370" y="174"/>
                  </a:cubicBezTo>
                  <a:cubicBezTo>
                    <a:pt x="396" y="113"/>
                    <a:pt x="390" y="31"/>
                    <a:pt x="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4418800" y="3948525"/>
              <a:ext cx="9575" cy="10800"/>
            </a:xfrm>
            <a:custGeom>
              <a:avLst/>
              <a:gdLst/>
              <a:ahLst/>
              <a:cxnLst/>
              <a:rect l="l" t="t" r="r" b="b"/>
              <a:pathLst>
                <a:path w="383" h="432" extrusionOk="0">
                  <a:moveTo>
                    <a:pt x="39" y="413"/>
                  </a:moveTo>
                  <a:cubicBezTo>
                    <a:pt x="1" y="318"/>
                    <a:pt x="48" y="244"/>
                    <a:pt x="99" y="171"/>
                  </a:cubicBezTo>
                  <a:cubicBezTo>
                    <a:pt x="148" y="97"/>
                    <a:pt x="202" y="29"/>
                    <a:pt x="293" y="6"/>
                  </a:cubicBezTo>
                  <a:cubicBezTo>
                    <a:pt x="313" y="0"/>
                    <a:pt x="342" y="14"/>
                    <a:pt x="362" y="27"/>
                  </a:cubicBezTo>
                  <a:cubicBezTo>
                    <a:pt x="373" y="33"/>
                    <a:pt x="383" y="60"/>
                    <a:pt x="377" y="72"/>
                  </a:cubicBezTo>
                  <a:cubicBezTo>
                    <a:pt x="314" y="218"/>
                    <a:pt x="233" y="349"/>
                    <a:pt x="87" y="425"/>
                  </a:cubicBezTo>
                  <a:cubicBezTo>
                    <a:pt x="77" y="432"/>
                    <a:pt x="55" y="418"/>
                    <a:pt x="39" y="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4427700" y="3964550"/>
              <a:ext cx="6475" cy="9700"/>
            </a:xfrm>
            <a:custGeom>
              <a:avLst/>
              <a:gdLst/>
              <a:ahLst/>
              <a:cxnLst/>
              <a:rect l="l" t="t" r="r" b="b"/>
              <a:pathLst>
                <a:path w="259" h="388" extrusionOk="0">
                  <a:moveTo>
                    <a:pt x="243" y="219"/>
                  </a:moveTo>
                  <a:cubicBezTo>
                    <a:pt x="228" y="316"/>
                    <a:pt x="166" y="387"/>
                    <a:pt x="105" y="380"/>
                  </a:cubicBezTo>
                  <a:cubicBezTo>
                    <a:pt x="41" y="374"/>
                    <a:pt x="0" y="286"/>
                    <a:pt x="14" y="189"/>
                  </a:cubicBezTo>
                  <a:cubicBezTo>
                    <a:pt x="15" y="181"/>
                    <a:pt x="17" y="173"/>
                    <a:pt x="19" y="164"/>
                  </a:cubicBezTo>
                  <a:cubicBezTo>
                    <a:pt x="40" y="66"/>
                    <a:pt x="97" y="0"/>
                    <a:pt x="161" y="1"/>
                  </a:cubicBezTo>
                  <a:cubicBezTo>
                    <a:pt x="217" y="1"/>
                    <a:pt x="258" y="93"/>
                    <a:pt x="248" y="193"/>
                  </a:cubicBezTo>
                  <a:cubicBezTo>
                    <a:pt x="247" y="202"/>
                    <a:pt x="244" y="211"/>
                    <a:pt x="243" y="2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4107425" y="3938650"/>
              <a:ext cx="238850" cy="178125"/>
            </a:xfrm>
            <a:custGeom>
              <a:avLst/>
              <a:gdLst/>
              <a:ahLst/>
              <a:cxnLst/>
              <a:rect l="l" t="t" r="r" b="b"/>
              <a:pathLst>
                <a:path w="9554" h="7125" extrusionOk="0">
                  <a:moveTo>
                    <a:pt x="2513" y="678"/>
                  </a:moveTo>
                  <a:cubicBezTo>
                    <a:pt x="2717" y="496"/>
                    <a:pt x="2761" y="494"/>
                    <a:pt x="2901" y="745"/>
                  </a:cubicBezTo>
                  <a:cubicBezTo>
                    <a:pt x="3184" y="780"/>
                    <a:pt x="3460" y="874"/>
                    <a:pt x="3734" y="978"/>
                  </a:cubicBezTo>
                  <a:cubicBezTo>
                    <a:pt x="3847" y="1022"/>
                    <a:pt x="3976" y="1025"/>
                    <a:pt x="4115" y="1048"/>
                  </a:cubicBezTo>
                  <a:cubicBezTo>
                    <a:pt x="4177" y="999"/>
                    <a:pt x="4216" y="886"/>
                    <a:pt x="4338" y="914"/>
                  </a:cubicBezTo>
                  <a:cubicBezTo>
                    <a:pt x="4445" y="940"/>
                    <a:pt x="4439" y="1052"/>
                    <a:pt x="4501" y="1118"/>
                  </a:cubicBezTo>
                  <a:cubicBezTo>
                    <a:pt x="4864" y="1180"/>
                    <a:pt x="5230" y="1243"/>
                    <a:pt x="5568" y="1301"/>
                  </a:cubicBezTo>
                  <a:cubicBezTo>
                    <a:pt x="5659" y="1252"/>
                    <a:pt x="5724" y="1210"/>
                    <a:pt x="5795" y="1183"/>
                  </a:cubicBezTo>
                  <a:cubicBezTo>
                    <a:pt x="5820" y="1173"/>
                    <a:pt x="5870" y="1191"/>
                    <a:pt x="5891" y="1212"/>
                  </a:cubicBezTo>
                  <a:cubicBezTo>
                    <a:pt x="5926" y="1250"/>
                    <a:pt x="5946" y="1300"/>
                    <a:pt x="5988" y="1373"/>
                  </a:cubicBezTo>
                  <a:cubicBezTo>
                    <a:pt x="6055" y="1387"/>
                    <a:pt x="6149" y="1409"/>
                    <a:pt x="6243" y="1425"/>
                  </a:cubicBezTo>
                  <a:cubicBezTo>
                    <a:pt x="6435" y="1460"/>
                    <a:pt x="6627" y="1493"/>
                    <a:pt x="6820" y="1526"/>
                  </a:cubicBezTo>
                  <a:cubicBezTo>
                    <a:pt x="6899" y="1540"/>
                    <a:pt x="6969" y="1541"/>
                    <a:pt x="7049" y="1498"/>
                  </a:cubicBezTo>
                  <a:cubicBezTo>
                    <a:pt x="7158" y="1439"/>
                    <a:pt x="7227" y="1466"/>
                    <a:pt x="7279" y="1591"/>
                  </a:cubicBezTo>
                  <a:cubicBezTo>
                    <a:pt x="7321" y="1687"/>
                    <a:pt x="7383" y="1726"/>
                    <a:pt x="7475" y="1742"/>
                  </a:cubicBezTo>
                  <a:cubicBezTo>
                    <a:pt x="7676" y="1777"/>
                    <a:pt x="7877" y="1811"/>
                    <a:pt x="8068" y="1844"/>
                  </a:cubicBezTo>
                  <a:cubicBezTo>
                    <a:pt x="8094" y="1831"/>
                    <a:pt x="8112" y="1826"/>
                    <a:pt x="8124" y="1816"/>
                  </a:cubicBezTo>
                  <a:cubicBezTo>
                    <a:pt x="8265" y="1688"/>
                    <a:pt x="8303" y="1687"/>
                    <a:pt x="8425" y="1819"/>
                  </a:cubicBezTo>
                  <a:cubicBezTo>
                    <a:pt x="8456" y="1850"/>
                    <a:pt x="8481" y="1886"/>
                    <a:pt x="8509" y="1922"/>
                  </a:cubicBezTo>
                  <a:cubicBezTo>
                    <a:pt x="8678" y="1931"/>
                    <a:pt x="8832" y="2036"/>
                    <a:pt x="9006" y="1967"/>
                  </a:cubicBezTo>
                  <a:cubicBezTo>
                    <a:pt x="9020" y="1962"/>
                    <a:pt x="9042" y="1969"/>
                    <a:pt x="9057" y="1977"/>
                  </a:cubicBezTo>
                  <a:cubicBezTo>
                    <a:pt x="9179" y="2046"/>
                    <a:pt x="9303" y="2114"/>
                    <a:pt x="9422" y="2190"/>
                  </a:cubicBezTo>
                  <a:cubicBezTo>
                    <a:pt x="9447" y="2206"/>
                    <a:pt x="9473" y="2251"/>
                    <a:pt x="9470" y="2279"/>
                  </a:cubicBezTo>
                  <a:cubicBezTo>
                    <a:pt x="9444" y="2478"/>
                    <a:pt x="9539" y="2675"/>
                    <a:pt x="9473" y="2879"/>
                  </a:cubicBezTo>
                  <a:cubicBezTo>
                    <a:pt x="9429" y="3012"/>
                    <a:pt x="9421" y="3157"/>
                    <a:pt x="9396" y="3301"/>
                  </a:cubicBezTo>
                  <a:cubicBezTo>
                    <a:pt x="9415" y="3332"/>
                    <a:pt x="9434" y="3360"/>
                    <a:pt x="9451" y="3391"/>
                  </a:cubicBezTo>
                  <a:cubicBezTo>
                    <a:pt x="9553" y="3567"/>
                    <a:pt x="9540" y="3605"/>
                    <a:pt x="9330" y="3719"/>
                  </a:cubicBezTo>
                  <a:cubicBezTo>
                    <a:pt x="9284" y="3989"/>
                    <a:pt x="9236" y="4268"/>
                    <a:pt x="9189" y="4544"/>
                  </a:cubicBezTo>
                  <a:cubicBezTo>
                    <a:pt x="9229" y="4602"/>
                    <a:pt x="9268" y="4657"/>
                    <a:pt x="9314" y="4724"/>
                  </a:cubicBezTo>
                  <a:cubicBezTo>
                    <a:pt x="9251" y="4766"/>
                    <a:pt x="9201" y="4798"/>
                    <a:pt x="9139" y="4839"/>
                  </a:cubicBezTo>
                  <a:cubicBezTo>
                    <a:pt x="9103" y="5044"/>
                    <a:pt x="9066" y="5261"/>
                    <a:pt x="9029" y="5476"/>
                  </a:cubicBezTo>
                  <a:cubicBezTo>
                    <a:pt x="9100" y="5571"/>
                    <a:pt x="9168" y="5661"/>
                    <a:pt x="9231" y="5744"/>
                  </a:cubicBezTo>
                  <a:cubicBezTo>
                    <a:pt x="9192" y="5901"/>
                    <a:pt x="9059" y="5862"/>
                    <a:pt x="8970" y="5899"/>
                  </a:cubicBezTo>
                  <a:cubicBezTo>
                    <a:pt x="8895" y="6129"/>
                    <a:pt x="8794" y="6718"/>
                    <a:pt x="8801" y="6888"/>
                  </a:cubicBezTo>
                  <a:cubicBezTo>
                    <a:pt x="8806" y="7015"/>
                    <a:pt x="8778" y="7070"/>
                    <a:pt x="8689" y="7097"/>
                  </a:cubicBezTo>
                  <a:cubicBezTo>
                    <a:pt x="8602" y="7124"/>
                    <a:pt x="8488" y="7078"/>
                    <a:pt x="8437" y="6994"/>
                  </a:cubicBezTo>
                  <a:cubicBezTo>
                    <a:pt x="8378" y="6896"/>
                    <a:pt x="8395" y="6703"/>
                    <a:pt x="8479" y="6620"/>
                  </a:cubicBezTo>
                  <a:cubicBezTo>
                    <a:pt x="8507" y="6593"/>
                    <a:pt x="8557" y="6588"/>
                    <a:pt x="8602" y="6570"/>
                  </a:cubicBezTo>
                  <a:cubicBezTo>
                    <a:pt x="8641" y="6343"/>
                    <a:pt x="8679" y="6115"/>
                    <a:pt x="8720" y="5889"/>
                  </a:cubicBezTo>
                  <a:cubicBezTo>
                    <a:pt x="8734" y="5815"/>
                    <a:pt x="8726" y="5754"/>
                    <a:pt x="8682" y="5689"/>
                  </a:cubicBezTo>
                  <a:cubicBezTo>
                    <a:pt x="8627" y="5612"/>
                    <a:pt x="8646" y="5533"/>
                    <a:pt x="8723" y="5481"/>
                  </a:cubicBezTo>
                  <a:cubicBezTo>
                    <a:pt x="8791" y="5436"/>
                    <a:pt x="8807" y="5372"/>
                    <a:pt x="8820" y="5301"/>
                  </a:cubicBezTo>
                  <a:cubicBezTo>
                    <a:pt x="8844" y="5153"/>
                    <a:pt x="8870" y="5005"/>
                    <a:pt x="8898" y="4844"/>
                  </a:cubicBezTo>
                  <a:cubicBezTo>
                    <a:pt x="8856" y="4812"/>
                    <a:pt x="8811" y="4786"/>
                    <a:pt x="8777" y="4751"/>
                  </a:cubicBezTo>
                  <a:cubicBezTo>
                    <a:pt x="8696" y="4669"/>
                    <a:pt x="8715" y="4565"/>
                    <a:pt x="8820" y="4515"/>
                  </a:cubicBezTo>
                  <a:cubicBezTo>
                    <a:pt x="8859" y="4496"/>
                    <a:pt x="8903" y="4489"/>
                    <a:pt x="8951" y="4474"/>
                  </a:cubicBezTo>
                  <a:cubicBezTo>
                    <a:pt x="9026" y="4169"/>
                    <a:pt x="9060" y="3862"/>
                    <a:pt x="9110" y="3588"/>
                  </a:cubicBezTo>
                  <a:cubicBezTo>
                    <a:pt x="9066" y="3443"/>
                    <a:pt x="8908" y="3478"/>
                    <a:pt x="8859" y="3364"/>
                  </a:cubicBezTo>
                  <a:cubicBezTo>
                    <a:pt x="8961" y="3345"/>
                    <a:pt x="9054" y="3328"/>
                    <a:pt x="9156" y="3309"/>
                  </a:cubicBezTo>
                  <a:cubicBezTo>
                    <a:pt x="9178" y="3190"/>
                    <a:pt x="9201" y="3076"/>
                    <a:pt x="9214" y="2962"/>
                  </a:cubicBezTo>
                  <a:cubicBezTo>
                    <a:pt x="9222" y="2902"/>
                    <a:pt x="9213" y="2840"/>
                    <a:pt x="9206" y="2779"/>
                  </a:cubicBezTo>
                  <a:cubicBezTo>
                    <a:pt x="9202" y="2736"/>
                    <a:pt x="9173" y="2691"/>
                    <a:pt x="9181" y="2652"/>
                  </a:cubicBezTo>
                  <a:cubicBezTo>
                    <a:pt x="9219" y="2447"/>
                    <a:pt x="9105" y="2370"/>
                    <a:pt x="8933" y="2310"/>
                  </a:cubicBezTo>
                  <a:cubicBezTo>
                    <a:pt x="8826" y="2272"/>
                    <a:pt x="8727" y="2212"/>
                    <a:pt x="8610" y="2193"/>
                  </a:cubicBezTo>
                  <a:cubicBezTo>
                    <a:pt x="8527" y="2180"/>
                    <a:pt x="8455" y="2184"/>
                    <a:pt x="8393" y="2251"/>
                  </a:cubicBezTo>
                  <a:cubicBezTo>
                    <a:pt x="8371" y="2275"/>
                    <a:pt x="8332" y="2284"/>
                    <a:pt x="8311" y="2295"/>
                  </a:cubicBezTo>
                  <a:cubicBezTo>
                    <a:pt x="8190" y="2287"/>
                    <a:pt x="8180" y="2171"/>
                    <a:pt x="8096" y="2110"/>
                  </a:cubicBezTo>
                  <a:cubicBezTo>
                    <a:pt x="7833" y="2065"/>
                    <a:pt x="7553" y="2017"/>
                    <a:pt x="7270" y="1968"/>
                  </a:cubicBezTo>
                  <a:cubicBezTo>
                    <a:pt x="7033" y="2129"/>
                    <a:pt x="6999" y="2118"/>
                    <a:pt x="6889" y="1836"/>
                  </a:cubicBezTo>
                  <a:cubicBezTo>
                    <a:pt x="6887" y="1828"/>
                    <a:pt x="6878" y="1822"/>
                    <a:pt x="6871" y="1816"/>
                  </a:cubicBezTo>
                  <a:cubicBezTo>
                    <a:pt x="6550" y="1761"/>
                    <a:pt x="6229" y="1705"/>
                    <a:pt x="5899" y="1649"/>
                  </a:cubicBezTo>
                  <a:cubicBezTo>
                    <a:pt x="5841" y="1723"/>
                    <a:pt x="5792" y="1795"/>
                    <a:pt x="5733" y="1860"/>
                  </a:cubicBezTo>
                  <a:cubicBezTo>
                    <a:pt x="5661" y="1939"/>
                    <a:pt x="5559" y="1917"/>
                    <a:pt x="5523" y="1818"/>
                  </a:cubicBezTo>
                  <a:cubicBezTo>
                    <a:pt x="5511" y="1785"/>
                    <a:pt x="5507" y="1749"/>
                    <a:pt x="5503" y="1715"/>
                  </a:cubicBezTo>
                  <a:cubicBezTo>
                    <a:pt x="5498" y="1680"/>
                    <a:pt x="5499" y="1644"/>
                    <a:pt x="5497" y="1613"/>
                  </a:cubicBezTo>
                  <a:cubicBezTo>
                    <a:pt x="5323" y="1536"/>
                    <a:pt x="4812" y="1439"/>
                    <a:pt x="4395" y="1402"/>
                  </a:cubicBezTo>
                  <a:cubicBezTo>
                    <a:pt x="4344" y="1441"/>
                    <a:pt x="4290" y="1487"/>
                    <a:pt x="4232" y="1526"/>
                  </a:cubicBezTo>
                  <a:cubicBezTo>
                    <a:pt x="4144" y="1585"/>
                    <a:pt x="4062" y="1562"/>
                    <a:pt x="4013" y="1465"/>
                  </a:cubicBezTo>
                  <a:cubicBezTo>
                    <a:pt x="3993" y="1426"/>
                    <a:pt x="3987" y="1382"/>
                    <a:pt x="3969" y="1326"/>
                  </a:cubicBezTo>
                  <a:cubicBezTo>
                    <a:pt x="3575" y="1257"/>
                    <a:pt x="3212" y="1042"/>
                    <a:pt x="2779" y="1031"/>
                  </a:cubicBezTo>
                  <a:cubicBezTo>
                    <a:pt x="2722" y="1097"/>
                    <a:pt x="2662" y="1173"/>
                    <a:pt x="2597" y="1243"/>
                  </a:cubicBezTo>
                  <a:cubicBezTo>
                    <a:pt x="2552" y="1292"/>
                    <a:pt x="2466" y="1277"/>
                    <a:pt x="2442" y="1215"/>
                  </a:cubicBezTo>
                  <a:cubicBezTo>
                    <a:pt x="2414" y="1140"/>
                    <a:pt x="2396" y="1063"/>
                    <a:pt x="2373" y="984"/>
                  </a:cubicBezTo>
                  <a:cubicBezTo>
                    <a:pt x="2199" y="912"/>
                    <a:pt x="1577" y="799"/>
                    <a:pt x="1306" y="795"/>
                  </a:cubicBezTo>
                  <a:cubicBezTo>
                    <a:pt x="1294" y="832"/>
                    <a:pt x="1286" y="874"/>
                    <a:pt x="1267" y="911"/>
                  </a:cubicBezTo>
                  <a:cubicBezTo>
                    <a:pt x="1220" y="1005"/>
                    <a:pt x="1083" y="1009"/>
                    <a:pt x="1028" y="920"/>
                  </a:cubicBezTo>
                  <a:cubicBezTo>
                    <a:pt x="1023" y="913"/>
                    <a:pt x="1018" y="906"/>
                    <a:pt x="1017" y="897"/>
                  </a:cubicBezTo>
                  <a:cubicBezTo>
                    <a:pt x="978" y="668"/>
                    <a:pt x="793" y="679"/>
                    <a:pt x="627" y="663"/>
                  </a:cubicBezTo>
                  <a:cubicBezTo>
                    <a:pt x="568" y="657"/>
                    <a:pt x="526" y="690"/>
                    <a:pt x="504" y="745"/>
                  </a:cubicBezTo>
                  <a:cubicBezTo>
                    <a:pt x="492" y="777"/>
                    <a:pt x="483" y="812"/>
                    <a:pt x="475" y="847"/>
                  </a:cubicBezTo>
                  <a:cubicBezTo>
                    <a:pt x="441" y="968"/>
                    <a:pt x="324" y="984"/>
                    <a:pt x="241" y="942"/>
                  </a:cubicBezTo>
                  <a:cubicBezTo>
                    <a:pt x="201" y="924"/>
                    <a:pt x="168" y="895"/>
                    <a:pt x="131" y="870"/>
                  </a:cubicBezTo>
                  <a:cubicBezTo>
                    <a:pt x="28" y="803"/>
                    <a:pt x="0" y="707"/>
                    <a:pt x="33" y="592"/>
                  </a:cubicBezTo>
                  <a:cubicBezTo>
                    <a:pt x="70" y="463"/>
                    <a:pt x="148" y="399"/>
                    <a:pt x="279" y="388"/>
                  </a:cubicBezTo>
                  <a:cubicBezTo>
                    <a:pt x="393" y="379"/>
                    <a:pt x="506" y="358"/>
                    <a:pt x="620" y="359"/>
                  </a:cubicBezTo>
                  <a:cubicBezTo>
                    <a:pt x="724" y="360"/>
                    <a:pt x="827" y="383"/>
                    <a:pt x="941" y="398"/>
                  </a:cubicBezTo>
                  <a:cubicBezTo>
                    <a:pt x="960" y="330"/>
                    <a:pt x="972" y="281"/>
                    <a:pt x="987" y="230"/>
                  </a:cubicBezTo>
                  <a:cubicBezTo>
                    <a:pt x="1000" y="188"/>
                    <a:pt x="1010" y="145"/>
                    <a:pt x="1027" y="104"/>
                  </a:cubicBezTo>
                  <a:cubicBezTo>
                    <a:pt x="1056" y="38"/>
                    <a:pt x="1118" y="1"/>
                    <a:pt x="1173" y="12"/>
                  </a:cubicBezTo>
                  <a:cubicBezTo>
                    <a:pt x="1226" y="24"/>
                    <a:pt x="1278" y="83"/>
                    <a:pt x="1278" y="151"/>
                  </a:cubicBezTo>
                  <a:cubicBezTo>
                    <a:pt x="1278" y="240"/>
                    <a:pt x="1266" y="328"/>
                    <a:pt x="1259" y="431"/>
                  </a:cubicBezTo>
                  <a:cubicBezTo>
                    <a:pt x="1302" y="449"/>
                    <a:pt x="1347" y="476"/>
                    <a:pt x="1395" y="485"/>
                  </a:cubicBezTo>
                  <a:cubicBezTo>
                    <a:pt x="1761" y="551"/>
                    <a:pt x="2129" y="613"/>
                    <a:pt x="2513" y="6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4107550" y="4011625"/>
              <a:ext cx="206250" cy="66350"/>
            </a:xfrm>
            <a:custGeom>
              <a:avLst/>
              <a:gdLst/>
              <a:ahLst/>
              <a:cxnLst/>
              <a:rect l="l" t="t" r="r" b="b"/>
              <a:pathLst>
                <a:path w="8250" h="2654" extrusionOk="0">
                  <a:moveTo>
                    <a:pt x="6471" y="1194"/>
                  </a:moveTo>
                  <a:cubicBezTo>
                    <a:pt x="6595" y="1123"/>
                    <a:pt x="6717" y="1052"/>
                    <a:pt x="6839" y="981"/>
                  </a:cubicBezTo>
                  <a:cubicBezTo>
                    <a:pt x="6907" y="941"/>
                    <a:pt x="6972" y="889"/>
                    <a:pt x="7044" y="859"/>
                  </a:cubicBezTo>
                  <a:cubicBezTo>
                    <a:pt x="7135" y="820"/>
                    <a:pt x="7207" y="762"/>
                    <a:pt x="7285" y="703"/>
                  </a:cubicBezTo>
                  <a:cubicBezTo>
                    <a:pt x="7474" y="560"/>
                    <a:pt x="7679" y="435"/>
                    <a:pt x="7881" y="310"/>
                  </a:cubicBezTo>
                  <a:cubicBezTo>
                    <a:pt x="7922" y="284"/>
                    <a:pt x="7984" y="284"/>
                    <a:pt x="8034" y="289"/>
                  </a:cubicBezTo>
                  <a:cubicBezTo>
                    <a:pt x="8104" y="292"/>
                    <a:pt x="8139" y="323"/>
                    <a:pt x="8250" y="438"/>
                  </a:cubicBezTo>
                  <a:cubicBezTo>
                    <a:pt x="8212" y="530"/>
                    <a:pt x="8096" y="564"/>
                    <a:pt x="8071" y="680"/>
                  </a:cubicBezTo>
                  <a:cubicBezTo>
                    <a:pt x="8053" y="761"/>
                    <a:pt x="7934" y="773"/>
                    <a:pt x="7864" y="760"/>
                  </a:cubicBezTo>
                  <a:cubicBezTo>
                    <a:pt x="7682" y="726"/>
                    <a:pt x="7569" y="840"/>
                    <a:pt x="7440" y="925"/>
                  </a:cubicBezTo>
                  <a:cubicBezTo>
                    <a:pt x="7367" y="972"/>
                    <a:pt x="7299" y="1028"/>
                    <a:pt x="7224" y="1073"/>
                  </a:cubicBezTo>
                  <a:cubicBezTo>
                    <a:pt x="7014" y="1203"/>
                    <a:pt x="6798" y="1325"/>
                    <a:pt x="6590" y="1458"/>
                  </a:cubicBezTo>
                  <a:cubicBezTo>
                    <a:pt x="6537" y="1492"/>
                    <a:pt x="6493" y="1528"/>
                    <a:pt x="6429" y="1541"/>
                  </a:cubicBezTo>
                  <a:cubicBezTo>
                    <a:pt x="6361" y="1553"/>
                    <a:pt x="6297" y="1583"/>
                    <a:pt x="6227" y="1607"/>
                  </a:cubicBezTo>
                  <a:cubicBezTo>
                    <a:pt x="6215" y="1594"/>
                    <a:pt x="6184" y="1575"/>
                    <a:pt x="6183" y="1555"/>
                  </a:cubicBezTo>
                  <a:cubicBezTo>
                    <a:pt x="6179" y="1395"/>
                    <a:pt x="6097" y="1281"/>
                    <a:pt x="6004" y="1157"/>
                  </a:cubicBezTo>
                  <a:cubicBezTo>
                    <a:pt x="5844" y="944"/>
                    <a:pt x="5706" y="717"/>
                    <a:pt x="5493" y="528"/>
                  </a:cubicBezTo>
                  <a:cubicBezTo>
                    <a:pt x="5343" y="650"/>
                    <a:pt x="5226" y="801"/>
                    <a:pt x="5130" y="968"/>
                  </a:cubicBezTo>
                  <a:cubicBezTo>
                    <a:pt x="4972" y="1246"/>
                    <a:pt x="4748" y="1453"/>
                    <a:pt x="4472" y="1607"/>
                  </a:cubicBezTo>
                  <a:cubicBezTo>
                    <a:pt x="4386" y="1654"/>
                    <a:pt x="4316" y="1717"/>
                    <a:pt x="4241" y="1780"/>
                  </a:cubicBezTo>
                  <a:cubicBezTo>
                    <a:pt x="4095" y="1907"/>
                    <a:pt x="3941" y="2032"/>
                    <a:pt x="3771" y="2120"/>
                  </a:cubicBezTo>
                  <a:cubicBezTo>
                    <a:pt x="3583" y="2218"/>
                    <a:pt x="3377" y="2221"/>
                    <a:pt x="3177" y="2074"/>
                  </a:cubicBezTo>
                  <a:cubicBezTo>
                    <a:pt x="3153" y="1859"/>
                    <a:pt x="3058" y="1656"/>
                    <a:pt x="2908" y="1477"/>
                  </a:cubicBezTo>
                  <a:cubicBezTo>
                    <a:pt x="2875" y="1437"/>
                    <a:pt x="2856" y="1386"/>
                    <a:pt x="2826" y="1342"/>
                  </a:cubicBezTo>
                  <a:cubicBezTo>
                    <a:pt x="2778" y="1267"/>
                    <a:pt x="2737" y="1186"/>
                    <a:pt x="2676" y="1123"/>
                  </a:cubicBezTo>
                  <a:cubicBezTo>
                    <a:pt x="2571" y="1013"/>
                    <a:pt x="2477" y="899"/>
                    <a:pt x="2432" y="749"/>
                  </a:cubicBezTo>
                  <a:cubicBezTo>
                    <a:pt x="2426" y="729"/>
                    <a:pt x="2396" y="717"/>
                    <a:pt x="2362" y="688"/>
                  </a:cubicBezTo>
                  <a:cubicBezTo>
                    <a:pt x="2315" y="746"/>
                    <a:pt x="2273" y="799"/>
                    <a:pt x="2230" y="851"/>
                  </a:cubicBezTo>
                  <a:cubicBezTo>
                    <a:pt x="2129" y="975"/>
                    <a:pt x="2029" y="1099"/>
                    <a:pt x="1928" y="1221"/>
                  </a:cubicBezTo>
                  <a:cubicBezTo>
                    <a:pt x="1762" y="1421"/>
                    <a:pt x="1543" y="1557"/>
                    <a:pt x="1344" y="1719"/>
                  </a:cubicBezTo>
                  <a:cubicBezTo>
                    <a:pt x="1200" y="1837"/>
                    <a:pt x="1054" y="1952"/>
                    <a:pt x="910" y="2068"/>
                  </a:cubicBezTo>
                  <a:cubicBezTo>
                    <a:pt x="889" y="2084"/>
                    <a:pt x="865" y="2102"/>
                    <a:pt x="855" y="2125"/>
                  </a:cubicBezTo>
                  <a:cubicBezTo>
                    <a:pt x="748" y="2374"/>
                    <a:pt x="491" y="2450"/>
                    <a:pt x="300" y="2601"/>
                  </a:cubicBezTo>
                  <a:cubicBezTo>
                    <a:pt x="234" y="2654"/>
                    <a:pt x="147" y="2626"/>
                    <a:pt x="76" y="2578"/>
                  </a:cubicBezTo>
                  <a:cubicBezTo>
                    <a:pt x="15" y="2537"/>
                    <a:pt x="1" y="2443"/>
                    <a:pt x="50" y="2392"/>
                  </a:cubicBezTo>
                  <a:cubicBezTo>
                    <a:pt x="92" y="2347"/>
                    <a:pt x="137" y="2301"/>
                    <a:pt x="190" y="2271"/>
                  </a:cubicBezTo>
                  <a:cubicBezTo>
                    <a:pt x="429" y="2130"/>
                    <a:pt x="616" y="1927"/>
                    <a:pt x="830" y="1755"/>
                  </a:cubicBezTo>
                  <a:cubicBezTo>
                    <a:pt x="1049" y="1577"/>
                    <a:pt x="1276" y="1406"/>
                    <a:pt x="1490" y="1222"/>
                  </a:cubicBezTo>
                  <a:cubicBezTo>
                    <a:pt x="1625" y="1108"/>
                    <a:pt x="1751" y="984"/>
                    <a:pt x="1866" y="851"/>
                  </a:cubicBezTo>
                  <a:cubicBezTo>
                    <a:pt x="1920" y="789"/>
                    <a:pt x="1936" y="697"/>
                    <a:pt x="1983" y="586"/>
                  </a:cubicBezTo>
                  <a:cubicBezTo>
                    <a:pt x="2025" y="561"/>
                    <a:pt x="2103" y="521"/>
                    <a:pt x="2172" y="471"/>
                  </a:cubicBezTo>
                  <a:cubicBezTo>
                    <a:pt x="2388" y="314"/>
                    <a:pt x="2663" y="384"/>
                    <a:pt x="2711" y="638"/>
                  </a:cubicBezTo>
                  <a:cubicBezTo>
                    <a:pt x="2739" y="783"/>
                    <a:pt x="2821" y="867"/>
                    <a:pt x="2898" y="973"/>
                  </a:cubicBezTo>
                  <a:cubicBezTo>
                    <a:pt x="3037" y="1167"/>
                    <a:pt x="3162" y="1371"/>
                    <a:pt x="3285" y="1574"/>
                  </a:cubicBezTo>
                  <a:cubicBezTo>
                    <a:pt x="3354" y="1687"/>
                    <a:pt x="3408" y="1808"/>
                    <a:pt x="3471" y="1930"/>
                  </a:cubicBezTo>
                  <a:cubicBezTo>
                    <a:pt x="3519" y="1917"/>
                    <a:pt x="3557" y="1916"/>
                    <a:pt x="3584" y="1898"/>
                  </a:cubicBezTo>
                  <a:cubicBezTo>
                    <a:pt x="3763" y="1787"/>
                    <a:pt x="3962" y="1707"/>
                    <a:pt x="4107" y="1542"/>
                  </a:cubicBezTo>
                  <a:cubicBezTo>
                    <a:pt x="4163" y="1477"/>
                    <a:pt x="4246" y="1435"/>
                    <a:pt x="4322" y="1391"/>
                  </a:cubicBezTo>
                  <a:cubicBezTo>
                    <a:pt x="4572" y="1246"/>
                    <a:pt x="4781" y="1064"/>
                    <a:pt x="4921" y="804"/>
                  </a:cubicBezTo>
                  <a:cubicBezTo>
                    <a:pt x="4971" y="712"/>
                    <a:pt x="5043" y="632"/>
                    <a:pt x="5106" y="546"/>
                  </a:cubicBezTo>
                  <a:cubicBezTo>
                    <a:pt x="5149" y="490"/>
                    <a:pt x="5210" y="442"/>
                    <a:pt x="5236" y="379"/>
                  </a:cubicBezTo>
                  <a:cubicBezTo>
                    <a:pt x="5302" y="220"/>
                    <a:pt x="5462" y="158"/>
                    <a:pt x="5564" y="38"/>
                  </a:cubicBezTo>
                  <a:cubicBezTo>
                    <a:pt x="5597" y="0"/>
                    <a:pt x="5681" y="27"/>
                    <a:pt x="5698" y="75"/>
                  </a:cubicBezTo>
                  <a:cubicBezTo>
                    <a:pt x="5709" y="108"/>
                    <a:pt x="5725" y="145"/>
                    <a:pt x="5720" y="177"/>
                  </a:cubicBezTo>
                  <a:cubicBezTo>
                    <a:pt x="5695" y="316"/>
                    <a:pt x="5764" y="415"/>
                    <a:pt x="5849" y="506"/>
                  </a:cubicBezTo>
                  <a:cubicBezTo>
                    <a:pt x="5958" y="623"/>
                    <a:pt x="6060" y="745"/>
                    <a:pt x="6135" y="888"/>
                  </a:cubicBezTo>
                  <a:cubicBezTo>
                    <a:pt x="6203" y="1020"/>
                    <a:pt x="6314" y="1104"/>
                    <a:pt x="6471" y="1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4106200" y="4002250"/>
              <a:ext cx="28000" cy="13875"/>
            </a:xfrm>
            <a:custGeom>
              <a:avLst/>
              <a:gdLst/>
              <a:ahLst/>
              <a:cxnLst/>
              <a:rect l="l" t="t" r="r" b="b"/>
              <a:pathLst>
                <a:path w="1120" h="555" extrusionOk="0">
                  <a:moveTo>
                    <a:pt x="87" y="406"/>
                  </a:moveTo>
                  <a:cubicBezTo>
                    <a:pt x="1" y="285"/>
                    <a:pt x="32" y="182"/>
                    <a:pt x="72" y="83"/>
                  </a:cubicBezTo>
                  <a:cubicBezTo>
                    <a:pt x="94" y="32"/>
                    <a:pt x="139" y="1"/>
                    <a:pt x="199" y="2"/>
                  </a:cubicBezTo>
                  <a:cubicBezTo>
                    <a:pt x="217" y="2"/>
                    <a:pt x="234" y="2"/>
                    <a:pt x="251" y="5"/>
                  </a:cubicBezTo>
                  <a:cubicBezTo>
                    <a:pt x="487" y="45"/>
                    <a:pt x="724" y="82"/>
                    <a:pt x="958" y="128"/>
                  </a:cubicBezTo>
                  <a:cubicBezTo>
                    <a:pt x="1096" y="154"/>
                    <a:pt x="1103" y="175"/>
                    <a:pt x="1101" y="326"/>
                  </a:cubicBezTo>
                  <a:cubicBezTo>
                    <a:pt x="1101" y="376"/>
                    <a:pt x="1112" y="428"/>
                    <a:pt x="1119" y="498"/>
                  </a:cubicBezTo>
                  <a:cubicBezTo>
                    <a:pt x="1068" y="515"/>
                    <a:pt x="1011" y="554"/>
                    <a:pt x="957" y="549"/>
                  </a:cubicBezTo>
                  <a:cubicBezTo>
                    <a:pt x="658" y="523"/>
                    <a:pt x="364" y="467"/>
                    <a:pt x="87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4111550" y="3978375"/>
              <a:ext cx="24125" cy="8825"/>
            </a:xfrm>
            <a:custGeom>
              <a:avLst/>
              <a:gdLst/>
              <a:ahLst/>
              <a:cxnLst/>
              <a:rect l="l" t="t" r="r" b="b"/>
              <a:pathLst>
                <a:path w="965" h="353" extrusionOk="0">
                  <a:moveTo>
                    <a:pt x="505" y="70"/>
                  </a:moveTo>
                  <a:cubicBezTo>
                    <a:pt x="609" y="88"/>
                    <a:pt x="714" y="101"/>
                    <a:pt x="816" y="126"/>
                  </a:cubicBezTo>
                  <a:cubicBezTo>
                    <a:pt x="856" y="135"/>
                    <a:pt x="893" y="166"/>
                    <a:pt x="925" y="193"/>
                  </a:cubicBezTo>
                  <a:cubicBezTo>
                    <a:pt x="964" y="227"/>
                    <a:pt x="947" y="309"/>
                    <a:pt x="899" y="325"/>
                  </a:cubicBezTo>
                  <a:cubicBezTo>
                    <a:pt x="858" y="338"/>
                    <a:pt x="813" y="353"/>
                    <a:pt x="773" y="349"/>
                  </a:cubicBezTo>
                  <a:cubicBezTo>
                    <a:pt x="572" y="326"/>
                    <a:pt x="372" y="297"/>
                    <a:pt x="174" y="266"/>
                  </a:cubicBezTo>
                  <a:cubicBezTo>
                    <a:pt x="132" y="259"/>
                    <a:pt x="88" y="237"/>
                    <a:pt x="58" y="209"/>
                  </a:cubicBezTo>
                  <a:cubicBezTo>
                    <a:pt x="30" y="183"/>
                    <a:pt x="0" y="133"/>
                    <a:pt x="7" y="100"/>
                  </a:cubicBezTo>
                  <a:cubicBezTo>
                    <a:pt x="13" y="67"/>
                    <a:pt x="56" y="30"/>
                    <a:pt x="92" y="15"/>
                  </a:cubicBezTo>
                  <a:cubicBezTo>
                    <a:pt x="130" y="0"/>
                    <a:pt x="179" y="6"/>
                    <a:pt x="221" y="12"/>
                  </a:cubicBezTo>
                  <a:cubicBezTo>
                    <a:pt x="317" y="25"/>
                    <a:pt x="412" y="44"/>
                    <a:pt x="508" y="59"/>
                  </a:cubicBezTo>
                  <a:cubicBezTo>
                    <a:pt x="507" y="64"/>
                    <a:pt x="505" y="67"/>
                    <a:pt x="505" y="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4110250" y="3990350"/>
              <a:ext cx="23075" cy="9150"/>
            </a:xfrm>
            <a:custGeom>
              <a:avLst/>
              <a:gdLst/>
              <a:ahLst/>
              <a:cxnLst/>
              <a:rect l="l" t="t" r="r" b="b"/>
              <a:pathLst>
                <a:path w="923" h="366" extrusionOk="0">
                  <a:moveTo>
                    <a:pt x="485" y="51"/>
                  </a:moveTo>
                  <a:cubicBezTo>
                    <a:pt x="571" y="65"/>
                    <a:pt x="658" y="77"/>
                    <a:pt x="744" y="97"/>
                  </a:cubicBezTo>
                  <a:cubicBezTo>
                    <a:pt x="785" y="106"/>
                    <a:pt x="826" y="126"/>
                    <a:pt x="860" y="152"/>
                  </a:cubicBezTo>
                  <a:cubicBezTo>
                    <a:pt x="923" y="196"/>
                    <a:pt x="915" y="296"/>
                    <a:pt x="847" y="326"/>
                  </a:cubicBezTo>
                  <a:cubicBezTo>
                    <a:pt x="801" y="347"/>
                    <a:pt x="745" y="365"/>
                    <a:pt x="697" y="359"/>
                  </a:cubicBezTo>
                  <a:cubicBezTo>
                    <a:pt x="515" y="332"/>
                    <a:pt x="334" y="295"/>
                    <a:pt x="153" y="260"/>
                  </a:cubicBezTo>
                  <a:cubicBezTo>
                    <a:pt x="137" y="257"/>
                    <a:pt x="120" y="250"/>
                    <a:pt x="104" y="242"/>
                  </a:cubicBezTo>
                  <a:cubicBezTo>
                    <a:pt x="37" y="214"/>
                    <a:pt x="1" y="159"/>
                    <a:pt x="10" y="102"/>
                  </a:cubicBezTo>
                  <a:cubicBezTo>
                    <a:pt x="20" y="42"/>
                    <a:pt x="75" y="0"/>
                    <a:pt x="146" y="4"/>
                  </a:cubicBezTo>
                  <a:cubicBezTo>
                    <a:pt x="207" y="8"/>
                    <a:pt x="268" y="17"/>
                    <a:pt x="329" y="26"/>
                  </a:cubicBezTo>
                  <a:cubicBezTo>
                    <a:pt x="381" y="34"/>
                    <a:pt x="432" y="44"/>
                    <a:pt x="484" y="53"/>
                  </a:cubicBezTo>
                  <a:cubicBezTo>
                    <a:pt x="485" y="52"/>
                    <a:pt x="485" y="52"/>
                    <a:pt x="485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8"/>
          <p:cNvGrpSpPr/>
          <p:nvPr/>
        </p:nvGrpSpPr>
        <p:grpSpPr>
          <a:xfrm>
            <a:off x="6619076" y="318242"/>
            <a:ext cx="924170" cy="1013274"/>
            <a:chOff x="4080200" y="3431425"/>
            <a:chExt cx="447800" cy="490975"/>
          </a:xfrm>
        </p:grpSpPr>
        <p:sp>
          <p:nvSpPr>
            <p:cNvPr id="138" name="Google Shape;138;p8"/>
            <p:cNvSpPr/>
            <p:nvPr/>
          </p:nvSpPr>
          <p:spPr>
            <a:xfrm>
              <a:off x="4080200" y="3431425"/>
              <a:ext cx="447800" cy="490975"/>
            </a:xfrm>
            <a:custGeom>
              <a:avLst/>
              <a:gdLst/>
              <a:ahLst/>
              <a:cxnLst/>
              <a:rect l="l" t="t" r="r" b="b"/>
              <a:pathLst>
                <a:path w="17912" h="19639" extrusionOk="0">
                  <a:moveTo>
                    <a:pt x="55" y="561"/>
                  </a:moveTo>
                  <a:cubicBezTo>
                    <a:pt x="32" y="886"/>
                    <a:pt x="0" y="1211"/>
                    <a:pt x="7" y="1534"/>
                  </a:cubicBezTo>
                  <a:cubicBezTo>
                    <a:pt x="20" y="2192"/>
                    <a:pt x="51" y="2851"/>
                    <a:pt x="88" y="3508"/>
                  </a:cubicBezTo>
                  <a:cubicBezTo>
                    <a:pt x="131" y="4290"/>
                    <a:pt x="188" y="5072"/>
                    <a:pt x="241" y="5852"/>
                  </a:cubicBezTo>
                  <a:cubicBezTo>
                    <a:pt x="247" y="5938"/>
                    <a:pt x="262" y="6023"/>
                    <a:pt x="277" y="6108"/>
                  </a:cubicBezTo>
                  <a:cubicBezTo>
                    <a:pt x="336" y="6441"/>
                    <a:pt x="482" y="6742"/>
                    <a:pt x="638" y="7039"/>
                  </a:cubicBezTo>
                  <a:cubicBezTo>
                    <a:pt x="848" y="7441"/>
                    <a:pt x="1150" y="7779"/>
                    <a:pt x="1455" y="8105"/>
                  </a:cubicBezTo>
                  <a:cubicBezTo>
                    <a:pt x="2161" y="8858"/>
                    <a:pt x="2902" y="9576"/>
                    <a:pt x="3725" y="10204"/>
                  </a:cubicBezTo>
                  <a:cubicBezTo>
                    <a:pt x="4987" y="11167"/>
                    <a:pt x="6164" y="12226"/>
                    <a:pt x="7278" y="13358"/>
                  </a:cubicBezTo>
                  <a:cubicBezTo>
                    <a:pt x="7552" y="13637"/>
                    <a:pt x="7843" y="13900"/>
                    <a:pt x="8127" y="14168"/>
                  </a:cubicBezTo>
                  <a:cubicBezTo>
                    <a:pt x="8262" y="14296"/>
                    <a:pt x="8427" y="14366"/>
                    <a:pt x="8605" y="14416"/>
                  </a:cubicBezTo>
                  <a:cubicBezTo>
                    <a:pt x="8755" y="14458"/>
                    <a:pt x="8885" y="14457"/>
                    <a:pt x="9002" y="14339"/>
                  </a:cubicBezTo>
                  <a:cubicBezTo>
                    <a:pt x="9026" y="14315"/>
                    <a:pt x="9066" y="14307"/>
                    <a:pt x="9112" y="14285"/>
                  </a:cubicBezTo>
                  <a:cubicBezTo>
                    <a:pt x="9241" y="14517"/>
                    <a:pt x="9448" y="14656"/>
                    <a:pt x="9635" y="14815"/>
                  </a:cubicBezTo>
                  <a:cubicBezTo>
                    <a:pt x="9796" y="14952"/>
                    <a:pt x="9934" y="15106"/>
                    <a:pt x="10043" y="15291"/>
                  </a:cubicBezTo>
                  <a:cubicBezTo>
                    <a:pt x="10170" y="15504"/>
                    <a:pt x="10312" y="15708"/>
                    <a:pt x="10456" y="15910"/>
                  </a:cubicBezTo>
                  <a:cubicBezTo>
                    <a:pt x="10557" y="16050"/>
                    <a:pt x="10645" y="16193"/>
                    <a:pt x="10713" y="16354"/>
                  </a:cubicBezTo>
                  <a:cubicBezTo>
                    <a:pt x="10778" y="16511"/>
                    <a:pt x="10860" y="16672"/>
                    <a:pt x="10975" y="16793"/>
                  </a:cubicBezTo>
                  <a:cubicBezTo>
                    <a:pt x="11067" y="16891"/>
                    <a:pt x="11148" y="16993"/>
                    <a:pt x="11223" y="17102"/>
                  </a:cubicBezTo>
                  <a:cubicBezTo>
                    <a:pt x="11455" y="17442"/>
                    <a:pt x="11697" y="17778"/>
                    <a:pt x="12006" y="18051"/>
                  </a:cubicBezTo>
                  <a:cubicBezTo>
                    <a:pt x="12483" y="18476"/>
                    <a:pt x="12978" y="18881"/>
                    <a:pt x="13468" y="19291"/>
                  </a:cubicBezTo>
                  <a:cubicBezTo>
                    <a:pt x="13795" y="19565"/>
                    <a:pt x="14184" y="19639"/>
                    <a:pt x="14596" y="19618"/>
                  </a:cubicBezTo>
                  <a:cubicBezTo>
                    <a:pt x="14834" y="19606"/>
                    <a:pt x="15070" y="19568"/>
                    <a:pt x="15309" y="19560"/>
                  </a:cubicBezTo>
                  <a:cubicBezTo>
                    <a:pt x="15572" y="19550"/>
                    <a:pt x="15786" y="19429"/>
                    <a:pt x="15988" y="19283"/>
                  </a:cubicBezTo>
                  <a:cubicBezTo>
                    <a:pt x="16159" y="19159"/>
                    <a:pt x="16215" y="18984"/>
                    <a:pt x="16161" y="18777"/>
                  </a:cubicBezTo>
                  <a:cubicBezTo>
                    <a:pt x="16142" y="18703"/>
                    <a:pt x="16124" y="18631"/>
                    <a:pt x="16100" y="18533"/>
                  </a:cubicBezTo>
                  <a:cubicBezTo>
                    <a:pt x="16181" y="18487"/>
                    <a:pt x="16241" y="18457"/>
                    <a:pt x="16296" y="18421"/>
                  </a:cubicBezTo>
                  <a:cubicBezTo>
                    <a:pt x="16406" y="18347"/>
                    <a:pt x="16524" y="18279"/>
                    <a:pt x="16622" y="18190"/>
                  </a:cubicBezTo>
                  <a:cubicBezTo>
                    <a:pt x="16840" y="17990"/>
                    <a:pt x="16952" y="17748"/>
                    <a:pt x="16864" y="17446"/>
                  </a:cubicBezTo>
                  <a:cubicBezTo>
                    <a:pt x="16821" y="17296"/>
                    <a:pt x="16857" y="17160"/>
                    <a:pt x="16940" y="17037"/>
                  </a:cubicBezTo>
                  <a:cubicBezTo>
                    <a:pt x="16998" y="16952"/>
                    <a:pt x="17072" y="16876"/>
                    <a:pt x="17144" y="16799"/>
                  </a:cubicBezTo>
                  <a:cubicBezTo>
                    <a:pt x="17295" y="16640"/>
                    <a:pt x="17453" y="16487"/>
                    <a:pt x="17600" y="16324"/>
                  </a:cubicBezTo>
                  <a:cubicBezTo>
                    <a:pt x="17670" y="16247"/>
                    <a:pt x="17731" y="16159"/>
                    <a:pt x="17781" y="16068"/>
                  </a:cubicBezTo>
                  <a:cubicBezTo>
                    <a:pt x="17912" y="15833"/>
                    <a:pt x="17898" y="15611"/>
                    <a:pt x="17699" y="15415"/>
                  </a:cubicBezTo>
                  <a:cubicBezTo>
                    <a:pt x="17544" y="15260"/>
                    <a:pt x="17389" y="15104"/>
                    <a:pt x="17234" y="14949"/>
                  </a:cubicBezTo>
                  <a:cubicBezTo>
                    <a:pt x="17183" y="14896"/>
                    <a:pt x="17134" y="14840"/>
                    <a:pt x="17097" y="14798"/>
                  </a:cubicBezTo>
                  <a:cubicBezTo>
                    <a:pt x="17168" y="14618"/>
                    <a:pt x="17231" y="14459"/>
                    <a:pt x="17293" y="14300"/>
                  </a:cubicBezTo>
                  <a:cubicBezTo>
                    <a:pt x="17364" y="14118"/>
                    <a:pt x="17319" y="13957"/>
                    <a:pt x="17184" y="13829"/>
                  </a:cubicBezTo>
                  <a:cubicBezTo>
                    <a:pt x="17067" y="13718"/>
                    <a:pt x="16942" y="13611"/>
                    <a:pt x="16807" y="13523"/>
                  </a:cubicBezTo>
                  <a:cubicBezTo>
                    <a:pt x="16688" y="13445"/>
                    <a:pt x="16554" y="13389"/>
                    <a:pt x="16423" y="13331"/>
                  </a:cubicBezTo>
                  <a:cubicBezTo>
                    <a:pt x="15827" y="13070"/>
                    <a:pt x="15205" y="12880"/>
                    <a:pt x="14583" y="12692"/>
                  </a:cubicBezTo>
                  <a:cubicBezTo>
                    <a:pt x="14382" y="12630"/>
                    <a:pt x="14180" y="12575"/>
                    <a:pt x="13966" y="12589"/>
                  </a:cubicBezTo>
                  <a:cubicBezTo>
                    <a:pt x="13910" y="12592"/>
                    <a:pt x="13850" y="12581"/>
                    <a:pt x="13797" y="12561"/>
                  </a:cubicBezTo>
                  <a:cubicBezTo>
                    <a:pt x="13498" y="12449"/>
                    <a:pt x="13189" y="12405"/>
                    <a:pt x="12870" y="12412"/>
                  </a:cubicBezTo>
                  <a:cubicBezTo>
                    <a:pt x="12823" y="12413"/>
                    <a:pt x="12776" y="12400"/>
                    <a:pt x="12728" y="12397"/>
                  </a:cubicBezTo>
                  <a:cubicBezTo>
                    <a:pt x="12602" y="12388"/>
                    <a:pt x="12483" y="12374"/>
                    <a:pt x="12401" y="12255"/>
                  </a:cubicBezTo>
                  <a:cubicBezTo>
                    <a:pt x="12373" y="12214"/>
                    <a:pt x="12304" y="12196"/>
                    <a:pt x="12252" y="12178"/>
                  </a:cubicBezTo>
                  <a:cubicBezTo>
                    <a:pt x="12161" y="12147"/>
                    <a:pt x="12071" y="12112"/>
                    <a:pt x="11977" y="12098"/>
                  </a:cubicBezTo>
                  <a:cubicBezTo>
                    <a:pt x="11691" y="12055"/>
                    <a:pt x="11550" y="11845"/>
                    <a:pt x="11404" y="11644"/>
                  </a:cubicBezTo>
                  <a:cubicBezTo>
                    <a:pt x="11462" y="11547"/>
                    <a:pt x="11518" y="11469"/>
                    <a:pt x="11556" y="11383"/>
                  </a:cubicBezTo>
                  <a:cubicBezTo>
                    <a:pt x="11598" y="11287"/>
                    <a:pt x="11622" y="11183"/>
                    <a:pt x="11653" y="11083"/>
                  </a:cubicBezTo>
                  <a:cubicBezTo>
                    <a:pt x="11694" y="10954"/>
                    <a:pt x="11666" y="10837"/>
                    <a:pt x="11587" y="10732"/>
                  </a:cubicBezTo>
                  <a:cubicBezTo>
                    <a:pt x="11542" y="10671"/>
                    <a:pt x="11493" y="10610"/>
                    <a:pt x="11437" y="10559"/>
                  </a:cubicBezTo>
                  <a:cubicBezTo>
                    <a:pt x="10980" y="10138"/>
                    <a:pt x="10564" y="9676"/>
                    <a:pt x="10129" y="9234"/>
                  </a:cubicBezTo>
                  <a:cubicBezTo>
                    <a:pt x="9500" y="8594"/>
                    <a:pt x="8879" y="7945"/>
                    <a:pt x="8176" y="7382"/>
                  </a:cubicBezTo>
                  <a:cubicBezTo>
                    <a:pt x="8123" y="7341"/>
                    <a:pt x="8078" y="7291"/>
                    <a:pt x="8029" y="7246"/>
                  </a:cubicBezTo>
                  <a:cubicBezTo>
                    <a:pt x="7665" y="6918"/>
                    <a:pt x="7360" y="6538"/>
                    <a:pt x="7077" y="6142"/>
                  </a:cubicBezTo>
                  <a:cubicBezTo>
                    <a:pt x="6999" y="6033"/>
                    <a:pt x="6914" y="5935"/>
                    <a:pt x="6790" y="5870"/>
                  </a:cubicBezTo>
                  <a:cubicBezTo>
                    <a:pt x="6682" y="5813"/>
                    <a:pt x="6588" y="5731"/>
                    <a:pt x="6481" y="5655"/>
                  </a:cubicBezTo>
                  <a:cubicBezTo>
                    <a:pt x="6514" y="5544"/>
                    <a:pt x="6549" y="5436"/>
                    <a:pt x="6577" y="5326"/>
                  </a:cubicBezTo>
                  <a:cubicBezTo>
                    <a:pt x="6631" y="5111"/>
                    <a:pt x="6565" y="4979"/>
                    <a:pt x="6369" y="4883"/>
                  </a:cubicBezTo>
                  <a:cubicBezTo>
                    <a:pt x="6294" y="4848"/>
                    <a:pt x="6196" y="4851"/>
                    <a:pt x="6138" y="4737"/>
                  </a:cubicBezTo>
                  <a:cubicBezTo>
                    <a:pt x="6166" y="4647"/>
                    <a:pt x="6201" y="4539"/>
                    <a:pt x="6228" y="4429"/>
                  </a:cubicBezTo>
                  <a:cubicBezTo>
                    <a:pt x="6252" y="4328"/>
                    <a:pt x="6272" y="4224"/>
                    <a:pt x="6280" y="4120"/>
                  </a:cubicBezTo>
                  <a:cubicBezTo>
                    <a:pt x="6288" y="4022"/>
                    <a:pt x="6250" y="3932"/>
                    <a:pt x="6178" y="3862"/>
                  </a:cubicBezTo>
                  <a:cubicBezTo>
                    <a:pt x="6086" y="3770"/>
                    <a:pt x="5992" y="3681"/>
                    <a:pt x="5895" y="3588"/>
                  </a:cubicBezTo>
                  <a:cubicBezTo>
                    <a:pt x="5931" y="3406"/>
                    <a:pt x="5973" y="3230"/>
                    <a:pt x="5998" y="3052"/>
                  </a:cubicBezTo>
                  <a:cubicBezTo>
                    <a:pt x="6016" y="2930"/>
                    <a:pt x="6039" y="2796"/>
                    <a:pt x="6008" y="2682"/>
                  </a:cubicBezTo>
                  <a:cubicBezTo>
                    <a:pt x="5958" y="2508"/>
                    <a:pt x="5986" y="2345"/>
                    <a:pt x="6009" y="2175"/>
                  </a:cubicBezTo>
                  <a:cubicBezTo>
                    <a:pt x="6058" y="1816"/>
                    <a:pt x="6102" y="1456"/>
                    <a:pt x="6145" y="1096"/>
                  </a:cubicBezTo>
                  <a:cubicBezTo>
                    <a:pt x="6164" y="932"/>
                    <a:pt x="6140" y="771"/>
                    <a:pt x="6085" y="616"/>
                  </a:cubicBezTo>
                  <a:cubicBezTo>
                    <a:pt x="6068" y="570"/>
                    <a:pt x="6030" y="530"/>
                    <a:pt x="5976" y="547"/>
                  </a:cubicBezTo>
                  <a:cubicBezTo>
                    <a:pt x="5947" y="556"/>
                    <a:pt x="5909" y="591"/>
                    <a:pt x="5903" y="620"/>
                  </a:cubicBezTo>
                  <a:cubicBezTo>
                    <a:pt x="5870" y="778"/>
                    <a:pt x="5844" y="939"/>
                    <a:pt x="5820" y="1099"/>
                  </a:cubicBezTo>
                  <a:cubicBezTo>
                    <a:pt x="5778" y="1393"/>
                    <a:pt x="5754" y="1688"/>
                    <a:pt x="5697" y="1979"/>
                  </a:cubicBezTo>
                  <a:cubicBezTo>
                    <a:pt x="5618" y="2383"/>
                    <a:pt x="5590" y="2790"/>
                    <a:pt x="5592" y="3200"/>
                  </a:cubicBezTo>
                  <a:cubicBezTo>
                    <a:pt x="5592" y="3379"/>
                    <a:pt x="5621" y="3558"/>
                    <a:pt x="5500" y="3720"/>
                  </a:cubicBezTo>
                  <a:cubicBezTo>
                    <a:pt x="5446" y="3790"/>
                    <a:pt x="5476" y="3886"/>
                    <a:pt x="5531" y="3960"/>
                  </a:cubicBezTo>
                  <a:cubicBezTo>
                    <a:pt x="5678" y="3975"/>
                    <a:pt x="5718" y="4173"/>
                    <a:pt x="5870" y="4149"/>
                  </a:cubicBezTo>
                  <a:cubicBezTo>
                    <a:pt x="5925" y="4234"/>
                    <a:pt x="5919" y="4308"/>
                    <a:pt x="5897" y="4385"/>
                  </a:cubicBezTo>
                  <a:cubicBezTo>
                    <a:pt x="5868" y="4486"/>
                    <a:pt x="5831" y="4586"/>
                    <a:pt x="5815" y="4689"/>
                  </a:cubicBezTo>
                  <a:cubicBezTo>
                    <a:pt x="5789" y="4855"/>
                    <a:pt x="5704" y="4964"/>
                    <a:pt x="5549" y="5030"/>
                  </a:cubicBezTo>
                  <a:cubicBezTo>
                    <a:pt x="5416" y="5085"/>
                    <a:pt x="5287" y="5147"/>
                    <a:pt x="5162" y="5216"/>
                  </a:cubicBezTo>
                  <a:cubicBezTo>
                    <a:pt x="5127" y="5235"/>
                    <a:pt x="5099" y="5285"/>
                    <a:pt x="5090" y="5326"/>
                  </a:cubicBezTo>
                  <a:cubicBezTo>
                    <a:pt x="5080" y="5372"/>
                    <a:pt x="5149" y="5413"/>
                    <a:pt x="5222" y="5397"/>
                  </a:cubicBezTo>
                  <a:cubicBezTo>
                    <a:pt x="5351" y="5368"/>
                    <a:pt x="5483" y="5338"/>
                    <a:pt x="5606" y="5289"/>
                  </a:cubicBezTo>
                  <a:cubicBezTo>
                    <a:pt x="5747" y="5234"/>
                    <a:pt x="5880" y="5158"/>
                    <a:pt x="6012" y="5094"/>
                  </a:cubicBezTo>
                  <a:cubicBezTo>
                    <a:pt x="6108" y="5122"/>
                    <a:pt x="6207" y="5116"/>
                    <a:pt x="6277" y="5199"/>
                  </a:cubicBezTo>
                  <a:cubicBezTo>
                    <a:pt x="6208" y="5317"/>
                    <a:pt x="6126" y="5404"/>
                    <a:pt x="6018" y="5474"/>
                  </a:cubicBezTo>
                  <a:cubicBezTo>
                    <a:pt x="5857" y="5577"/>
                    <a:pt x="5705" y="5691"/>
                    <a:pt x="5546" y="5797"/>
                  </a:cubicBezTo>
                  <a:cubicBezTo>
                    <a:pt x="5380" y="5906"/>
                    <a:pt x="5218" y="6009"/>
                    <a:pt x="4999" y="6018"/>
                  </a:cubicBezTo>
                  <a:cubicBezTo>
                    <a:pt x="4827" y="6025"/>
                    <a:pt x="4679" y="6138"/>
                    <a:pt x="4610" y="6315"/>
                  </a:cubicBezTo>
                  <a:cubicBezTo>
                    <a:pt x="4574" y="6406"/>
                    <a:pt x="4634" y="6507"/>
                    <a:pt x="4721" y="6504"/>
                  </a:cubicBezTo>
                  <a:cubicBezTo>
                    <a:pt x="4757" y="6501"/>
                    <a:pt x="4795" y="6490"/>
                    <a:pt x="4826" y="6472"/>
                  </a:cubicBezTo>
                  <a:cubicBezTo>
                    <a:pt x="5040" y="6344"/>
                    <a:pt x="5264" y="6246"/>
                    <a:pt x="5505" y="6173"/>
                  </a:cubicBezTo>
                  <a:cubicBezTo>
                    <a:pt x="5648" y="6130"/>
                    <a:pt x="5779" y="6044"/>
                    <a:pt x="5913" y="5971"/>
                  </a:cubicBezTo>
                  <a:cubicBezTo>
                    <a:pt x="5979" y="5935"/>
                    <a:pt x="6039" y="5888"/>
                    <a:pt x="6094" y="5851"/>
                  </a:cubicBezTo>
                  <a:cubicBezTo>
                    <a:pt x="6438" y="5915"/>
                    <a:pt x="6563" y="5973"/>
                    <a:pt x="6777" y="6286"/>
                  </a:cubicBezTo>
                  <a:cubicBezTo>
                    <a:pt x="7156" y="6840"/>
                    <a:pt x="7593" y="7346"/>
                    <a:pt x="8111" y="7776"/>
                  </a:cubicBezTo>
                  <a:cubicBezTo>
                    <a:pt x="8820" y="8362"/>
                    <a:pt x="9448" y="9030"/>
                    <a:pt x="10089" y="9685"/>
                  </a:cubicBezTo>
                  <a:cubicBezTo>
                    <a:pt x="10429" y="10033"/>
                    <a:pt x="10762" y="10389"/>
                    <a:pt x="11118" y="10721"/>
                  </a:cubicBezTo>
                  <a:cubicBezTo>
                    <a:pt x="11194" y="10792"/>
                    <a:pt x="11262" y="10871"/>
                    <a:pt x="11331" y="10944"/>
                  </a:cubicBezTo>
                  <a:cubicBezTo>
                    <a:pt x="11285" y="11298"/>
                    <a:pt x="11134" y="11565"/>
                    <a:pt x="10865" y="11782"/>
                  </a:cubicBezTo>
                  <a:cubicBezTo>
                    <a:pt x="10605" y="11990"/>
                    <a:pt x="10358" y="12215"/>
                    <a:pt x="10147" y="12477"/>
                  </a:cubicBezTo>
                  <a:cubicBezTo>
                    <a:pt x="9997" y="12662"/>
                    <a:pt x="9819" y="12824"/>
                    <a:pt x="9657" y="13000"/>
                  </a:cubicBezTo>
                  <a:cubicBezTo>
                    <a:pt x="9580" y="13083"/>
                    <a:pt x="9510" y="13175"/>
                    <a:pt x="9435" y="13261"/>
                  </a:cubicBezTo>
                  <a:cubicBezTo>
                    <a:pt x="9338" y="13377"/>
                    <a:pt x="9243" y="13497"/>
                    <a:pt x="9138" y="13607"/>
                  </a:cubicBezTo>
                  <a:cubicBezTo>
                    <a:pt x="9068" y="13679"/>
                    <a:pt x="9019" y="13754"/>
                    <a:pt x="8998" y="13851"/>
                  </a:cubicBezTo>
                  <a:cubicBezTo>
                    <a:pt x="8989" y="13888"/>
                    <a:pt x="8985" y="13927"/>
                    <a:pt x="8971" y="13963"/>
                  </a:cubicBezTo>
                  <a:cubicBezTo>
                    <a:pt x="8926" y="14084"/>
                    <a:pt x="8795" y="14154"/>
                    <a:pt x="8672" y="14108"/>
                  </a:cubicBezTo>
                  <a:cubicBezTo>
                    <a:pt x="8576" y="14072"/>
                    <a:pt x="8479" y="14023"/>
                    <a:pt x="8399" y="13959"/>
                  </a:cubicBezTo>
                  <a:cubicBezTo>
                    <a:pt x="8257" y="13846"/>
                    <a:pt x="8125" y="13722"/>
                    <a:pt x="7995" y="13595"/>
                  </a:cubicBezTo>
                  <a:cubicBezTo>
                    <a:pt x="7663" y="13265"/>
                    <a:pt x="7335" y="12931"/>
                    <a:pt x="7003" y="12601"/>
                  </a:cubicBezTo>
                  <a:cubicBezTo>
                    <a:pt x="5976" y="11586"/>
                    <a:pt x="4874" y="10657"/>
                    <a:pt x="3739" y="9766"/>
                  </a:cubicBezTo>
                  <a:cubicBezTo>
                    <a:pt x="2799" y="9025"/>
                    <a:pt x="1943" y="8195"/>
                    <a:pt x="1195" y="7258"/>
                  </a:cubicBezTo>
                  <a:cubicBezTo>
                    <a:pt x="894" y="6880"/>
                    <a:pt x="684" y="6457"/>
                    <a:pt x="585" y="5976"/>
                  </a:cubicBezTo>
                  <a:cubicBezTo>
                    <a:pt x="472" y="5432"/>
                    <a:pt x="431" y="4881"/>
                    <a:pt x="394" y="4328"/>
                  </a:cubicBezTo>
                  <a:cubicBezTo>
                    <a:pt x="348" y="3641"/>
                    <a:pt x="313" y="2955"/>
                    <a:pt x="397" y="2269"/>
                  </a:cubicBezTo>
                  <a:cubicBezTo>
                    <a:pt x="442" y="1900"/>
                    <a:pt x="509" y="1533"/>
                    <a:pt x="505" y="1158"/>
                  </a:cubicBezTo>
                  <a:cubicBezTo>
                    <a:pt x="502" y="807"/>
                    <a:pt x="554" y="454"/>
                    <a:pt x="499" y="95"/>
                  </a:cubicBezTo>
                  <a:cubicBezTo>
                    <a:pt x="412" y="42"/>
                    <a:pt x="318" y="13"/>
                    <a:pt x="203" y="1"/>
                  </a:cubicBezTo>
                  <a:cubicBezTo>
                    <a:pt x="132" y="191"/>
                    <a:pt x="69" y="371"/>
                    <a:pt x="55" y="561"/>
                  </a:cubicBezTo>
                  <a:close/>
                  <a:moveTo>
                    <a:pt x="9783" y="13376"/>
                  </a:moveTo>
                  <a:cubicBezTo>
                    <a:pt x="10215" y="12944"/>
                    <a:pt x="10576" y="12446"/>
                    <a:pt x="11055" y="12061"/>
                  </a:cubicBezTo>
                  <a:cubicBezTo>
                    <a:pt x="11091" y="12031"/>
                    <a:pt x="11132" y="12007"/>
                    <a:pt x="11159" y="11989"/>
                  </a:cubicBezTo>
                  <a:cubicBezTo>
                    <a:pt x="11266" y="11987"/>
                    <a:pt x="11314" y="12054"/>
                    <a:pt x="11359" y="12112"/>
                  </a:cubicBezTo>
                  <a:cubicBezTo>
                    <a:pt x="11451" y="12233"/>
                    <a:pt x="11573" y="12295"/>
                    <a:pt x="11718" y="12328"/>
                  </a:cubicBezTo>
                  <a:cubicBezTo>
                    <a:pt x="11801" y="12346"/>
                    <a:pt x="11886" y="12367"/>
                    <a:pt x="11966" y="12399"/>
                  </a:cubicBezTo>
                  <a:cubicBezTo>
                    <a:pt x="12025" y="12424"/>
                    <a:pt x="12096" y="12454"/>
                    <a:pt x="12128" y="12504"/>
                  </a:cubicBezTo>
                  <a:cubicBezTo>
                    <a:pt x="12240" y="12677"/>
                    <a:pt x="12415" y="12710"/>
                    <a:pt x="12595" y="12732"/>
                  </a:cubicBezTo>
                  <a:cubicBezTo>
                    <a:pt x="12698" y="12744"/>
                    <a:pt x="12803" y="12743"/>
                    <a:pt x="12907" y="12742"/>
                  </a:cubicBezTo>
                  <a:cubicBezTo>
                    <a:pt x="13205" y="12738"/>
                    <a:pt x="13498" y="12760"/>
                    <a:pt x="13781" y="12863"/>
                  </a:cubicBezTo>
                  <a:cubicBezTo>
                    <a:pt x="13799" y="12870"/>
                    <a:pt x="13818" y="12877"/>
                    <a:pt x="13837" y="12876"/>
                  </a:cubicBezTo>
                  <a:cubicBezTo>
                    <a:pt x="14170" y="12871"/>
                    <a:pt x="14470" y="13006"/>
                    <a:pt x="14778" y="13099"/>
                  </a:cubicBezTo>
                  <a:cubicBezTo>
                    <a:pt x="15080" y="13189"/>
                    <a:pt x="15379" y="13292"/>
                    <a:pt x="15676" y="13395"/>
                  </a:cubicBezTo>
                  <a:cubicBezTo>
                    <a:pt x="16010" y="13511"/>
                    <a:pt x="16342" y="13631"/>
                    <a:pt x="16648" y="13810"/>
                  </a:cubicBezTo>
                  <a:cubicBezTo>
                    <a:pt x="16755" y="13872"/>
                    <a:pt x="16849" y="13954"/>
                    <a:pt x="16945" y="14032"/>
                  </a:cubicBezTo>
                  <a:cubicBezTo>
                    <a:pt x="17008" y="14084"/>
                    <a:pt x="17034" y="14153"/>
                    <a:pt x="17009" y="14236"/>
                  </a:cubicBezTo>
                  <a:cubicBezTo>
                    <a:pt x="16974" y="14354"/>
                    <a:pt x="16940" y="14473"/>
                    <a:pt x="16887" y="14656"/>
                  </a:cubicBezTo>
                  <a:cubicBezTo>
                    <a:pt x="16820" y="14570"/>
                    <a:pt x="16787" y="14538"/>
                    <a:pt x="16769" y="14501"/>
                  </a:cubicBezTo>
                  <a:cubicBezTo>
                    <a:pt x="16739" y="14438"/>
                    <a:pt x="16693" y="14416"/>
                    <a:pt x="16630" y="14438"/>
                  </a:cubicBezTo>
                  <a:cubicBezTo>
                    <a:pt x="16548" y="14468"/>
                    <a:pt x="16507" y="14546"/>
                    <a:pt x="16532" y="14619"/>
                  </a:cubicBezTo>
                  <a:cubicBezTo>
                    <a:pt x="16581" y="14768"/>
                    <a:pt x="16670" y="14890"/>
                    <a:pt x="16785" y="14995"/>
                  </a:cubicBezTo>
                  <a:cubicBezTo>
                    <a:pt x="16940" y="15137"/>
                    <a:pt x="17092" y="15281"/>
                    <a:pt x="17243" y="15427"/>
                  </a:cubicBezTo>
                  <a:cubicBezTo>
                    <a:pt x="17312" y="15493"/>
                    <a:pt x="17378" y="15562"/>
                    <a:pt x="17440" y="15634"/>
                  </a:cubicBezTo>
                  <a:cubicBezTo>
                    <a:pt x="17539" y="15753"/>
                    <a:pt x="17551" y="15812"/>
                    <a:pt x="17466" y="15944"/>
                  </a:cubicBezTo>
                  <a:cubicBezTo>
                    <a:pt x="17383" y="16070"/>
                    <a:pt x="17286" y="16190"/>
                    <a:pt x="17186" y="16304"/>
                  </a:cubicBezTo>
                  <a:cubicBezTo>
                    <a:pt x="17072" y="16433"/>
                    <a:pt x="16948" y="16552"/>
                    <a:pt x="16827" y="16674"/>
                  </a:cubicBezTo>
                  <a:cubicBezTo>
                    <a:pt x="16703" y="16799"/>
                    <a:pt x="16621" y="16945"/>
                    <a:pt x="16575" y="17117"/>
                  </a:cubicBezTo>
                  <a:cubicBezTo>
                    <a:pt x="16540" y="17248"/>
                    <a:pt x="16516" y="17379"/>
                    <a:pt x="16561" y="17510"/>
                  </a:cubicBezTo>
                  <a:cubicBezTo>
                    <a:pt x="16623" y="17691"/>
                    <a:pt x="16552" y="17833"/>
                    <a:pt x="16422" y="17944"/>
                  </a:cubicBezTo>
                  <a:cubicBezTo>
                    <a:pt x="16314" y="18036"/>
                    <a:pt x="16191" y="18112"/>
                    <a:pt x="16067" y="18183"/>
                  </a:cubicBezTo>
                  <a:cubicBezTo>
                    <a:pt x="15829" y="18317"/>
                    <a:pt x="15753" y="18476"/>
                    <a:pt x="15815" y="18751"/>
                  </a:cubicBezTo>
                  <a:cubicBezTo>
                    <a:pt x="15827" y="18806"/>
                    <a:pt x="15841" y="18861"/>
                    <a:pt x="15856" y="18923"/>
                  </a:cubicBezTo>
                  <a:cubicBezTo>
                    <a:pt x="15731" y="19098"/>
                    <a:pt x="15552" y="19181"/>
                    <a:pt x="15352" y="19218"/>
                  </a:cubicBezTo>
                  <a:cubicBezTo>
                    <a:pt x="15052" y="19273"/>
                    <a:pt x="14749" y="19312"/>
                    <a:pt x="14447" y="19360"/>
                  </a:cubicBezTo>
                  <a:cubicBezTo>
                    <a:pt x="14251" y="19390"/>
                    <a:pt x="14064" y="19360"/>
                    <a:pt x="13901" y="19245"/>
                  </a:cubicBezTo>
                  <a:cubicBezTo>
                    <a:pt x="13737" y="19129"/>
                    <a:pt x="13574" y="19012"/>
                    <a:pt x="13423" y="18882"/>
                  </a:cubicBezTo>
                  <a:cubicBezTo>
                    <a:pt x="13081" y="18592"/>
                    <a:pt x="12746" y="18293"/>
                    <a:pt x="12410" y="17996"/>
                  </a:cubicBezTo>
                  <a:cubicBezTo>
                    <a:pt x="12136" y="17755"/>
                    <a:pt x="11891" y="17487"/>
                    <a:pt x="11680" y="17192"/>
                  </a:cubicBezTo>
                  <a:cubicBezTo>
                    <a:pt x="11448" y="16864"/>
                    <a:pt x="11228" y="16529"/>
                    <a:pt x="11005" y="16195"/>
                  </a:cubicBezTo>
                  <a:cubicBezTo>
                    <a:pt x="10968" y="16141"/>
                    <a:pt x="10939" y="16079"/>
                    <a:pt x="10912" y="16018"/>
                  </a:cubicBezTo>
                  <a:cubicBezTo>
                    <a:pt x="10882" y="15947"/>
                    <a:pt x="10839" y="15893"/>
                    <a:pt x="10778" y="15840"/>
                  </a:cubicBezTo>
                  <a:cubicBezTo>
                    <a:pt x="10673" y="15747"/>
                    <a:pt x="10592" y="15633"/>
                    <a:pt x="10546" y="15488"/>
                  </a:cubicBezTo>
                  <a:cubicBezTo>
                    <a:pt x="10511" y="15376"/>
                    <a:pt x="10430" y="15269"/>
                    <a:pt x="10349" y="15180"/>
                  </a:cubicBezTo>
                  <a:cubicBezTo>
                    <a:pt x="10143" y="14954"/>
                    <a:pt x="9976" y="14694"/>
                    <a:pt x="9726" y="14510"/>
                  </a:cubicBezTo>
                  <a:cubicBezTo>
                    <a:pt x="9711" y="14498"/>
                    <a:pt x="9689" y="14484"/>
                    <a:pt x="9688" y="14469"/>
                  </a:cubicBezTo>
                  <a:cubicBezTo>
                    <a:pt x="9670" y="14279"/>
                    <a:pt x="9504" y="14190"/>
                    <a:pt x="9412" y="14051"/>
                  </a:cubicBezTo>
                  <a:cubicBezTo>
                    <a:pt x="9387" y="14012"/>
                    <a:pt x="9376" y="13965"/>
                    <a:pt x="9364" y="13932"/>
                  </a:cubicBezTo>
                  <a:cubicBezTo>
                    <a:pt x="9508" y="13738"/>
                    <a:pt x="9623" y="13535"/>
                    <a:pt x="9783" y="13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4435475" y="3888875"/>
              <a:ext cx="10225" cy="11725"/>
            </a:xfrm>
            <a:custGeom>
              <a:avLst/>
              <a:gdLst/>
              <a:ahLst/>
              <a:cxnLst/>
              <a:rect l="l" t="t" r="r" b="b"/>
              <a:pathLst>
                <a:path w="409" h="469" extrusionOk="0">
                  <a:moveTo>
                    <a:pt x="170" y="466"/>
                  </a:moveTo>
                  <a:cubicBezTo>
                    <a:pt x="253" y="462"/>
                    <a:pt x="314" y="410"/>
                    <a:pt x="342" y="306"/>
                  </a:cubicBezTo>
                  <a:cubicBezTo>
                    <a:pt x="368" y="210"/>
                    <a:pt x="387" y="111"/>
                    <a:pt x="409" y="12"/>
                  </a:cubicBezTo>
                  <a:cubicBezTo>
                    <a:pt x="290" y="0"/>
                    <a:pt x="290" y="0"/>
                    <a:pt x="1" y="316"/>
                  </a:cubicBezTo>
                  <a:cubicBezTo>
                    <a:pt x="64" y="437"/>
                    <a:pt x="101" y="468"/>
                    <a:pt x="170" y="4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4478775" y="3835000"/>
              <a:ext cx="7950" cy="10925"/>
            </a:xfrm>
            <a:custGeom>
              <a:avLst/>
              <a:gdLst/>
              <a:ahLst/>
              <a:cxnLst/>
              <a:rect l="l" t="t" r="r" b="b"/>
              <a:pathLst>
                <a:path w="318" h="437" extrusionOk="0">
                  <a:moveTo>
                    <a:pt x="107" y="432"/>
                  </a:moveTo>
                  <a:cubicBezTo>
                    <a:pt x="175" y="421"/>
                    <a:pt x="228" y="375"/>
                    <a:pt x="248" y="308"/>
                  </a:cubicBezTo>
                  <a:cubicBezTo>
                    <a:pt x="276" y="219"/>
                    <a:pt x="294" y="128"/>
                    <a:pt x="317" y="35"/>
                  </a:cubicBezTo>
                  <a:cubicBezTo>
                    <a:pt x="272" y="11"/>
                    <a:pt x="261" y="1"/>
                    <a:pt x="256" y="3"/>
                  </a:cubicBezTo>
                  <a:cubicBezTo>
                    <a:pt x="126" y="63"/>
                    <a:pt x="0" y="261"/>
                    <a:pt x="25" y="380"/>
                  </a:cubicBezTo>
                  <a:cubicBezTo>
                    <a:pt x="30" y="404"/>
                    <a:pt x="81" y="436"/>
                    <a:pt x="107" y="4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4458400" y="3861400"/>
              <a:ext cx="6375" cy="7050"/>
            </a:xfrm>
            <a:custGeom>
              <a:avLst/>
              <a:gdLst/>
              <a:ahLst/>
              <a:cxnLst/>
              <a:rect l="l" t="t" r="r" b="b"/>
              <a:pathLst>
                <a:path w="255" h="282" extrusionOk="0">
                  <a:moveTo>
                    <a:pt x="80" y="280"/>
                  </a:moveTo>
                  <a:cubicBezTo>
                    <a:pt x="121" y="276"/>
                    <a:pt x="177" y="253"/>
                    <a:pt x="197" y="221"/>
                  </a:cubicBezTo>
                  <a:cubicBezTo>
                    <a:pt x="228" y="168"/>
                    <a:pt x="237" y="100"/>
                    <a:pt x="255" y="39"/>
                  </a:cubicBezTo>
                  <a:cubicBezTo>
                    <a:pt x="239" y="26"/>
                    <a:pt x="223" y="14"/>
                    <a:pt x="207" y="1"/>
                  </a:cubicBezTo>
                  <a:cubicBezTo>
                    <a:pt x="151" y="30"/>
                    <a:pt x="87" y="50"/>
                    <a:pt x="42" y="91"/>
                  </a:cubicBezTo>
                  <a:cubicBezTo>
                    <a:pt x="13" y="118"/>
                    <a:pt x="0" y="176"/>
                    <a:pt x="3" y="218"/>
                  </a:cubicBezTo>
                  <a:cubicBezTo>
                    <a:pt x="5" y="242"/>
                    <a:pt x="55" y="282"/>
                    <a:pt x="80" y="2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8"/>
          <p:cNvGrpSpPr/>
          <p:nvPr/>
        </p:nvGrpSpPr>
        <p:grpSpPr>
          <a:xfrm rot="10800000">
            <a:off x="926509" y="3504550"/>
            <a:ext cx="563948" cy="664468"/>
            <a:chOff x="3708850" y="3632025"/>
            <a:chExt cx="282525" cy="332900"/>
          </a:xfrm>
        </p:grpSpPr>
        <p:sp>
          <p:nvSpPr>
            <p:cNvPr id="143" name="Google Shape;143;p8"/>
            <p:cNvSpPr/>
            <p:nvPr/>
          </p:nvSpPr>
          <p:spPr>
            <a:xfrm>
              <a:off x="3708850" y="3632025"/>
              <a:ext cx="282525" cy="195575"/>
            </a:xfrm>
            <a:custGeom>
              <a:avLst/>
              <a:gdLst/>
              <a:ahLst/>
              <a:cxnLst/>
              <a:rect l="l" t="t" r="r" b="b"/>
              <a:pathLst>
                <a:path w="11301" h="7823" extrusionOk="0">
                  <a:moveTo>
                    <a:pt x="143" y="643"/>
                  </a:moveTo>
                  <a:cubicBezTo>
                    <a:pt x="353" y="928"/>
                    <a:pt x="571" y="1208"/>
                    <a:pt x="784" y="1490"/>
                  </a:cubicBezTo>
                  <a:cubicBezTo>
                    <a:pt x="812" y="1526"/>
                    <a:pt x="838" y="1566"/>
                    <a:pt x="870" y="1613"/>
                  </a:cubicBezTo>
                  <a:cubicBezTo>
                    <a:pt x="831" y="1672"/>
                    <a:pt x="797" y="1729"/>
                    <a:pt x="758" y="1784"/>
                  </a:cubicBezTo>
                  <a:cubicBezTo>
                    <a:pt x="578" y="2042"/>
                    <a:pt x="397" y="2298"/>
                    <a:pt x="217" y="2555"/>
                  </a:cubicBezTo>
                  <a:cubicBezTo>
                    <a:pt x="178" y="2611"/>
                    <a:pt x="137" y="2667"/>
                    <a:pt x="110" y="2729"/>
                  </a:cubicBezTo>
                  <a:cubicBezTo>
                    <a:pt x="47" y="2873"/>
                    <a:pt x="30" y="3029"/>
                    <a:pt x="118" y="3161"/>
                  </a:cubicBezTo>
                  <a:cubicBezTo>
                    <a:pt x="201" y="3283"/>
                    <a:pt x="309" y="3394"/>
                    <a:pt x="423" y="3488"/>
                  </a:cubicBezTo>
                  <a:cubicBezTo>
                    <a:pt x="538" y="3585"/>
                    <a:pt x="652" y="3682"/>
                    <a:pt x="760" y="3785"/>
                  </a:cubicBezTo>
                  <a:cubicBezTo>
                    <a:pt x="859" y="3880"/>
                    <a:pt x="964" y="3966"/>
                    <a:pt x="1072" y="4049"/>
                  </a:cubicBezTo>
                  <a:cubicBezTo>
                    <a:pt x="1186" y="4137"/>
                    <a:pt x="1308" y="4212"/>
                    <a:pt x="1423" y="4298"/>
                  </a:cubicBezTo>
                  <a:cubicBezTo>
                    <a:pt x="1566" y="4405"/>
                    <a:pt x="1720" y="4489"/>
                    <a:pt x="1881" y="4564"/>
                  </a:cubicBezTo>
                  <a:cubicBezTo>
                    <a:pt x="1950" y="4596"/>
                    <a:pt x="2018" y="4627"/>
                    <a:pt x="2084" y="4662"/>
                  </a:cubicBezTo>
                  <a:cubicBezTo>
                    <a:pt x="2474" y="4862"/>
                    <a:pt x="2875" y="5029"/>
                    <a:pt x="3301" y="5135"/>
                  </a:cubicBezTo>
                  <a:cubicBezTo>
                    <a:pt x="3455" y="5173"/>
                    <a:pt x="3579" y="5136"/>
                    <a:pt x="3697" y="5037"/>
                  </a:cubicBezTo>
                  <a:cubicBezTo>
                    <a:pt x="3792" y="4958"/>
                    <a:pt x="3872" y="4867"/>
                    <a:pt x="3940" y="4764"/>
                  </a:cubicBezTo>
                  <a:cubicBezTo>
                    <a:pt x="3989" y="4691"/>
                    <a:pt x="4042" y="4622"/>
                    <a:pt x="4091" y="4553"/>
                  </a:cubicBezTo>
                  <a:cubicBezTo>
                    <a:pt x="4480" y="4638"/>
                    <a:pt x="4801" y="4826"/>
                    <a:pt x="5122" y="5066"/>
                  </a:cubicBezTo>
                  <a:cubicBezTo>
                    <a:pt x="5064" y="5250"/>
                    <a:pt x="5010" y="5425"/>
                    <a:pt x="4951" y="5600"/>
                  </a:cubicBezTo>
                  <a:cubicBezTo>
                    <a:pt x="4906" y="5736"/>
                    <a:pt x="4926" y="5868"/>
                    <a:pt x="4958" y="6003"/>
                  </a:cubicBezTo>
                  <a:cubicBezTo>
                    <a:pt x="4984" y="6107"/>
                    <a:pt x="5079" y="6145"/>
                    <a:pt x="5153" y="6202"/>
                  </a:cubicBezTo>
                  <a:cubicBezTo>
                    <a:pt x="5516" y="6483"/>
                    <a:pt x="5914" y="6707"/>
                    <a:pt x="6318" y="6921"/>
                  </a:cubicBezTo>
                  <a:cubicBezTo>
                    <a:pt x="6391" y="6960"/>
                    <a:pt x="6462" y="6999"/>
                    <a:pt x="6537" y="7032"/>
                  </a:cubicBezTo>
                  <a:cubicBezTo>
                    <a:pt x="6886" y="7188"/>
                    <a:pt x="7249" y="7307"/>
                    <a:pt x="7616" y="7412"/>
                  </a:cubicBezTo>
                  <a:cubicBezTo>
                    <a:pt x="7963" y="7509"/>
                    <a:pt x="8311" y="7607"/>
                    <a:pt x="8646" y="7742"/>
                  </a:cubicBezTo>
                  <a:cubicBezTo>
                    <a:pt x="8745" y="7782"/>
                    <a:pt x="8850" y="7823"/>
                    <a:pt x="8972" y="7796"/>
                  </a:cubicBezTo>
                  <a:cubicBezTo>
                    <a:pt x="8984" y="7767"/>
                    <a:pt x="9003" y="7738"/>
                    <a:pt x="9006" y="7706"/>
                  </a:cubicBezTo>
                  <a:cubicBezTo>
                    <a:pt x="9012" y="7657"/>
                    <a:pt x="9050" y="7640"/>
                    <a:pt x="9084" y="7620"/>
                  </a:cubicBezTo>
                  <a:cubicBezTo>
                    <a:pt x="9284" y="7506"/>
                    <a:pt x="9402" y="7326"/>
                    <a:pt x="9487" y="7120"/>
                  </a:cubicBezTo>
                  <a:cubicBezTo>
                    <a:pt x="9508" y="7070"/>
                    <a:pt x="9524" y="7016"/>
                    <a:pt x="9550" y="6969"/>
                  </a:cubicBezTo>
                  <a:cubicBezTo>
                    <a:pt x="9658" y="6769"/>
                    <a:pt x="9739" y="6563"/>
                    <a:pt x="9740" y="6330"/>
                  </a:cubicBezTo>
                  <a:cubicBezTo>
                    <a:pt x="9741" y="6288"/>
                    <a:pt x="9768" y="6246"/>
                    <a:pt x="9783" y="6203"/>
                  </a:cubicBezTo>
                  <a:cubicBezTo>
                    <a:pt x="10080" y="6251"/>
                    <a:pt x="10362" y="6297"/>
                    <a:pt x="10644" y="6343"/>
                  </a:cubicBezTo>
                  <a:cubicBezTo>
                    <a:pt x="10698" y="6351"/>
                    <a:pt x="10752" y="6361"/>
                    <a:pt x="10806" y="6361"/>
                  </a:cubicBezTo>
                  <a:cubicBezTo>
                    <a:pt x="10972" y="6361"/>
                    <a:pt x="11109" y="6316"/>
                    <a:pt x="11194" y="6152"/>
                  </a:cubicBezTo>
                  <a:cubicBezTo>
                    <a:pt x="11243" y="6059"/>
                    <a:pt x="11285" y="5976"/>
                    <a:pt x="11282" y="5866"/>
                  </a:cubicBezTo>
                  <a:cubicBezTo>
                    <a:pt x="11278" y="5730"/>
                    <a:pt x="11293" y="5595"/>
                    <a:pt x="11298" y="5459"/>
                  </a:cubicBezTo>
                  <a:cubicBezTo>
                    <a:pt x="11301" y="5408"/>
                    <a:pt x="11286" y="5366"/>
                    <a:pt x="11245" y="5333"/>
                  </a:cubicBezTo>
                  <a:cubicBezTo>
                    <a:pt x="11163" y="5266"/>
                    <a:pt x="11081" y="5219"/>
                    <a:pt x="10966" y="5245"/>
                  </a:cubicBezTo>
                  <a:cubicBezTo>
                    <a:pt x="10871" y="5266"/>
                    <a:pt x="10782" y="5291"/>
                    <a:pt x="10700" y="5344"/>
                  </a:cubicBezTo>
                  <a:cubicBezTo>
                    <a:pt x="10448" y="5513"/>
                    <a:pt x="10159" y="5552"/>
                    <a:pt x="9871" y="5593"/>
                  </a:cubicBezTo>
                  <a:cubicBezTo>
                    <a:pt x="9862" y="5571"/>
                    <a:pt x="9853" y="5558"/>
                    <a:pt x="9854" y="5547"/>
                  </a:cubicBezTo>
                  <a:cubicBezTo>
                    <a:pt x="9872" y="5371"/>
                    <a:pt x="9792" y="5252"/>
                    <a:pt x="9648" y="5157"/>
                  </a:cubicBezTo>
                  <a:cubicBezTo>
                    <a:pt x="9443" y="5022"/>
                    <a:pt x="9245" y="4875"/>
                    <a:pt x="9044" y="4734"/>
                  </a:cubicBezTo>
                  <a:cubicBezTo>
                    <a:pt x="8999" y="4704"/>
                    <a:pt x="8953" y="4670"/>
                    <a:pt x="8903" y="4652"/>
                  </a:cubicBezTo>
                  <a:cubicBezTo>
                    <a:pt x="8636" y="4563"/>
                    <a:pt x="8405" y="4400"/>
                    <a:pt x="8154" y="4280"/>
                  </a:cubicBezTo>
                  <a:cubicBezTo>
                    <a:pt x="7957" y="4186"/>
                    <a:pt x="7773" y="4067"/>
                    <a:pt x="7581" y="3964"/>
                  </a:cubicBezTo>
                  <a:cubicBezTo>
                    <a:pt x="7504" y="3922"/>
                    <a:pt x="7421" y="3890"/>
                    <a:pt x="7340" y="3857"/>
                  </a:cubicBezTo>
                  <a:cubicBezTo>
                    <a:pt x="7207" y="3802"/>
                    <a:pt x="7064" y="3766"/>
                    <a:pt x="6944" y="3693"/>
                  </a:cubicBezTo>
                  <a:cubicBezTo>
                    <a:pt x="6782" y="3594"/>
                    <a:pt x="6604" y="3558"/>
                    <a:pt x="6427" y="3506"/>
                  </a:cubicBezTo>
                  <a:cubicBezTo>
                    <a:pt x="6282" y="3464"/>
                    <a:pt x="6174" y="3512"/>
                    <a:pt x="6076" y="3608"/>
                  </a:cubicBezTo>
                  <a:cubicBezTo>
                    <a:pt x="6033" y="3652"/>
                    <a:pt x="5999" y="3703"/>
                    <a:pt x="5963" y="3754"/>
                  </a:cubicBezTo>
                  <a:cubicBezTo>
                    <a:pt x="5879" y="3870"/>
                    <a:pt x="5799" y="3988"/>
                    <a:pt x="5714" y="4104"/>
                  </a:cubicBezTo>
                  <a:cubicBezTo>
                    <a:pt x="5692" y="4135"/>
                    <a:pt x="5660" y="4161"/>
                    <a:pt x="5631" y="4191"/>
                  </a:cubicBezTo>
                  <a:cubicBezTo>
                    <a:pt x="5513" y="4132"/>
                    <a:pt x="5421" y="4042"/>
                    <a:pt x="5287" y="4042"/>
                  </a:cubicBezTo>
                  <a:cubicBezTo>
                    <a:pt x="5266" y="4063"/>
                    <a:pt x="5242" y="4085"/>
                    <a:pt x="5212" y="4113"/>
                  </a:cubicBezTo>
                  <a:cubicBezTo>
                    <a:pt x="5152" y="4084"/>
                    <a:pt x="5092" y="4054"/>
                    <a:pt x="5031" y="4024"/>
                  </a:cubicBezTo>
                  <a:cubicBezTo>
                    <a:pt x="4989" y="4004"/>
                    <a:pt x="4948" y="3972"/>
                    <a:pt x="4903" y="3964"/>
                  </a:cubicBezTo>
                  <a:cubicBezTo>
                    <a:pt x="4760" y="3938"/>
                    <a:pt x="4663" y="3846"/>
                    <a:pt x="4562" y="3750"/>
                  </a:cubicBezTo>
                  <a:cubicBezTo>
                    <a:pt x="4606" y="3603"/>
                    <a:pt x="4648" y="3460"/>
                    <a:pt x="4690" y="3320"/>
                  </a:cubicBezTo>
                  <a:cubicBezTo>
                    <a:pt x="4667" y="3289"/>
                    <a:pt x="4646" y="3262"/>
                    <a:pt x="4625" y="3234"/>
                  </a:cubicBezTo>
                  <a:cubicBezTo>
                    <a:pt x="4635" y="3135"/>
                    <a:pt x="4646" y="3034"/>
                    <a:pt x="4658" y="2926"/>
                  </a:cubicBezTo>
                  <a:cubicBezTo>
                    <a:pt x="4550" y="2800"/>
                    <a:pt x="4438" y="2674"/>
                    <a:pt x="4334" y="2542"/>
                  </a:cubicBezTo>
                  <a:cubicBezTo>
                    <a:pt x="4274" y="2465"/>
                    <a:pt x="4206" y="2401"/>
                    <a:pt x="4128" y="2345"/>
                  </a:cubicBezTo>
                  <a:cubicBezTo>
                    <a:pt x="3921" y="2200"/>
                    <a:pt x="3715" y="2053"/>
                    <a:pt x="3508" y="1909"/>
                  </a:cubicBezTo>
                  <a:cubicBezTo>
                    <a:pt x="3435" y="1858"/>
                    <a:pt x="3364" y="1804"/>
                    <a:pt x="3284" y="1766"/>
                  </a:cubicBezTo>
                  <a:cubicBezTo>
                    <a:pt x="3037" y="1649"/>
                    <a:pt x="2809" y="1498"/>
                    <a:pt x="2580" y="1350"/>
                  </a:cubicBezTo>
                  <a:cubicBezTo>
                    <a:pt x="2431" y="1252"/>
                    <a:pt x="2270" y="1180"/>
                    <a:pt x="2097" y="1135"/>
                  </a:cubicBezTo>
                  <a:cubicBezTo>
                    <a:pt x="2011" y="1114"/>
                    <a:pt x="1921" y="1103"/>
                    <a:pt x="1838" y="1073"/>
                  </a:cubicBezTo>
                  <a:cubicBezTo>
                    <a:pt x="1666" y="1008"/>
                    <a:pt x="1505" y="1022"/>
                    <a:pt x="1347" y="1114"/>
                  </a:cubicBezTo>
                  <a:cubicBezTo>
                    <a:pt x="1339" y="1119"/>
                    <a:pt x="1322" y="1114"/>
                    <a:pt x="1297" y="1113"/>
                  </a:cubicBezTo>
                  <a:cubicBezTo>
                    <a:pt x="1174" y="870"/>
                    <a:pt x="1025" y="632"/>
                    <a:pt x="987" y="347"/>
                  </a:cubicBezTo>
                  <a:cubicBezTo>
                    <a:pt x="974" y="251"/>
                    <a:pt x="932" y="165"/>
                    <a:pt x="875" y="87"/>
                  </a:cubicBezTo>
                  <a:cubicBezTo>
                    <a:pt x="828" y="25"/>
                    <a:pt x="771" y="1"/>
                    <a:pt x="697" y="21"/>
                  </a:cubicBezTo>
                  <a:cubicBezTo>
                    <a:pt x="572" y="55"/>
                    <a:pt x="446" y="86"/>
                    <a:pt x="322" y="123"/>
                  </a:cubicBezTo>
                  <a:cubicBezTo>
                    <a:pt x="91" y="193"/>
                    <a:pt x="0" y="449"/>
                    <a:pt x="143" y="643"/>
                  </a:cubicBezTo>
                  <a:close/>
                  <a:moveTo>
                    <a:pt x="9852" y="5827"/>
                  </a:moveTo>
                  <a:cubicBezTo>
                    <a:pt x="9994" y="5807"/>
                    <a:pt x="10136" y="5792"/>
                    <a:pt x="10278" y="5770"/>
                  </a:cubicBezTo>
                  <a:cubicBezTo>
                    <a:pt x="10462" y="5742"/>
                    <a:pt x="10629" y="5667"/>
                    <a:pt x="10790" y="5576"/>
                  </a:cubicBezTo>
                  <a:cubicBezTo>
                    <a:pt x="10859" y="5537"/>
                    <a:pt x="10922" y="5476"/>
                    <a:pt x="11019" y="5507"/>
                  </a:cubicBezTo>
                  <a:cubicBezTo>
                    <a:pt x="11072" y="5646"/>
                    <a:pt x="11033" y="5790"/>
                    <a:pt x="11029" y="5931"/>
                  </a:cubicBezTo>
                  <a:cubicBezTo>
                    <a:pt x="11026" y="6034"/>
                    <a:pt x="10923" y="6111"/>
                    <a:pt x="10819" y="6121"/>
                  </a:cubicBezTo>
                  <a:cubicBezTo>
                    <a:pt x="10805" y="6121"/>
                    <a:pt x="10791" y="6123"/>
                    <a:pt x="10778" y="6121"/>
                  </a:cubicBezTo>
                  <a:cubicBezTo>
                    <a:pt x="10462" y="6074"/>
                    <a:pt x="10143" y="6043"/>
                    <a:pt x="9820" y="5969"/>
                  </a:cubicBezTo>
                  <a:cubicBezTo>
                    <a:pt x="9817" y="5926"/>
                    <a:pt x="9815" y="5887"/>
                    <a:pt x="9813" y="5854"/>
                  </a:cubicBezTo>
                  <a:cubicBezTo>
                    <a:pt x="9831" y="5841"/>
                    <a:pt x="9840" y="5828"/>
                    <a:pt x="9852" y="5827"/>
                  </a:cubicBezTo>
                  <a:close/>
                  <a:moveTo>
                    <a:pt x="6174" y="3949"/>
                  </a:moveTo>
                  <a:cubicBezTo>
                    <a:pt x="6202" y="3910"/>
                    <a:pt x="6231" y="3872"/>
                    <a:pt x="6260" y="3835"/>
                  </a:cubicBezTo>
                  <a:cubicBezTo>
                    <a:pt x="6287" y="3799"/>
                    <a:pt x="6326" y="3782"/>
                    <a:pt x="6368" y="3793"/>
                  </a:cubicBezTo>
                  <a:cubicBezTo>
                    <a:pt x="6480" y="3822"/>
                    <a:pt x="6604" y="3835"/>
                    <a:pt x="6698" y="3894"/>
                  </a:cubicBezTo>
                  <a:cubicBezTo>
                    <a:pt x="6857" y="3993"/>
                    <a:pt x="7033" y="4043"/>
                    <a:pt x="7203" y="4112"/>
                  </a:cubicBezTo>
                  <a:cubicBezTo>
                    <a:pt x="7430" y="4206"/>
                    <a:pt x="7645" y="4322"/>
                    <a:pt x="7859" y="4440"/>
                  </a:cubicBezTo>
                  <a:cubicBezTo>
                    <a:pt x="7985" y="4508"/>
                    <a:pt x="8110" y="4578"/>
                    <a:pt x="8235" y="4647"/>
                  </a:cubicBezTo>
                  <a:cubicBezTo>
                    <a:pt x="8318" y="4693"/>
                    <a:pt x="8402" y="4738"/>
                    <a:pt x="8486" y="4783"/>
                  </a:cubicBezTo>
                  <a:cubicBezTo>
                    <a:pt x="8546" y="4814"/>
                    <a:pt x="8605" y="4853"/>
                    <a:pt x="8669" y="4873"/>
                  </a:cubicBezTo>
                  <a:cubicBezTo>
                    <a:pt x="8782" y="4909"/>
                    <a:pt x="8878" y="4970"/>
                    <a:pt x="8972" y="5037"/>
                  </a:cubicBezTo>
                  <a:cubicBezTo>
                    <a:pt x="9166" y="5176"/>
                    <a:pt x="9362" y="5313"/>
                    <a:pt x="9566" y="5458"/>
                  </a:cubicBezTo>
                  <a:cubicBezTo>
                    <a:pt x="9559" y="5539"/>
                    <a:pt x="9557" y="5600"/>
                    <a:pt x="9550" y="5661"/>
                  </a:cubicBezTo>
                  <a:cubicBezTo>
                    <a:pt x="9538" y="5769"/>
                    <a:pt x="9525" y="5877"/>
                    <a:pt x="9510" y="5984"/>
                  </a:cubicBezTo>
                  <a:cubicBezTo>
                    <a:pt x="9504" y="6038"/>
                    <a:pt x="9493" y="6091"/>
                    <a:pt x="9483" y="6145"/>
                  </a:cubicBezTo>
                  <a:cubicBezTo>
                    <a:pt x="9473" y="6199"/>
                    <a:pt x="9451" y="6252"/>
                    <a:pt x="9453" y="6305"/>
                  </a:cubicBezTo>
                  <a:cubicBezTo>
                    <a:pt x="9459" y="6481"/>
                    <a:pt x="9401" y="6638"/>
                    <a:pt x="9333" y="6795"/>
                  </a:cubicBezTo>
                  <a:cubicBezTo>
                    <a:pt x="9290" y="6895"/>
                    <a:pt x="9256" y="7000"/>
                    <a:pt x="9210" y="7098"/>
                  </a:cubicBezTo>
                  <a:cubicBezTo>
                    <a:pt x="9123" y="7285"/>
                    <a:pt x="9003" y="7448"/>
                    <a:pt x="8805" y="7558"/>
                  </a:cubicBezTo>
                  <a:cubicBezTo>
                    <a:pt x="8690" y="7512"/>
                    <a:pt x="8566" y="7456"/>
                    <a:pt x="8439" y="7410"/>
                  </a:cubicBezTo>
                  <a:cubicBezTo>
                    <a:pt x="8246" y="7341"/>
                    <a:pt x="8056" y="7266"/>
                    <a:pt x="7858" y="7215"/>
                  </a:cubicBezTo>
                  <a:cubicBezTo>
                    <a:pt x="7528" y="7129"/>
                    <a:pt x="7209" y="7012"/>
                    <a:pt x="6887" y="6901"/>
                  </a:cubicBezTo>
                  <a:cubicBezTo>
                    <a:pt x="6641" y="6817"/>
                    <a:pt x="6420" y="6679"/>
                    <a:pt x="6191" y="6561"/>
                  </a:cubicBezTo>
                  <a:cubicBezTo>
                    <a:pt x="5879" y="6401"/>
                    <a:pt x="5597" y="6199"/>
                    <a:pt x="5309" y="6006"/>
                  </a:cubicBezTo>
                  <a:cubicBezTo>
                    <a:pt x="5195" y="5929"/>
                    <a:pt x="5174" y="5810"/>
                    <a:pt x="5206" y="5704"/>
                  </a:cubicBezTo>
                  <a:cubicBezTo>
                    <a:pt x="5249" y="5554"/>
                    <a:pt x="5298" y="5405"/>
                    <a:pt x="5350" y="5258"/>
                  </a:cubicBezTo>
                  <a:cubicBezTo>
                    <a:pt x="5363" y="5220"/>
                    <a:pt x="5393" y="5189"/>
                    <a:pt x="5413" y="5153"/>
                  </a:cubicBezTo>
                  <a:cubicBezTo>
                    <a:pt x="5445" y="5093"/>
                    <a:pt x="5483" y="5035"/>
                    <a:pt x="5503" y="4971"/>
                  </a:cubicBezTo>
                  <a:cubicBezTo>
                    <a:pt x="5538" y="4858"/>
                    <a:pt x="5597" y="4760"/>
                    <a:pt x="5666" y="4667"/>
                  </a:cubicBezTo>
                  <a:cubicBezTo>
                    <a:pt x="5836" y="4428"/>
                    <a:pt x="6004" y="4188"/>
                    <a:pt x="6174" y="3949"/>
                  </a:cubicBezTo>
                  <a:close/>
                  <a:moveTo>
                    <a:pt x="4463" y="4092"/>
                  </a:moveTo>
                  <a:cubicBezTo>
                    <a:pt x="4637" y="4221"/>
                    <a:pt x="4836" y="4285"/>
                    <a:pt x="5042" y="4331"/>
                  </a:cubicBezTo>
                  <a:cubicBezTo>
                    <a:pt x="5173" y="4361"/>
                    <a:pt x="5304" y="4395"/>
                    <a:pt x="5457" y="4433"/>
                  </a:cubicBezTo>
                  <a:cubicBezTo>
                    <a:pt x="5373" y="4585"/>
                    <a:pt x="5302" y="4714"/>
                    <a:pt x="5229" y="4845"/>
                  </a:cubicBezTo>
                  <a:cubicBezTo>
                    <a:pt x="5185" y="4862"/>
                    <a:pt x="5154" y="4832"/>
                    <a:pt x="5121" y="4813"/>
                  </a:cubicBezTo>
                  <a:cubicBezTo>
                    <a:pt x="5103" y="4802"/>
                    <a:pt x="5087" y="4790"/>
                    <a:pt x="5071" y="4777"/>
                  </a:cubicBezTo>
                  <a:cubicBezTo>
                    <a:pt x="4842" y="4591"/>
                    <a:pt x="4585" y="4454"/>
                    <a:pt x="4304" y="4363"/>
                  </a:cubicBezTo>
                  <a:cubicBezTo>
                    <a:pt x="4293" y="4359"/>
                    <a:pt x="4283" y="4348"/>
                    <a:pt x="4262" y="4333"/>
                  </a:cubicBezTo>
                  <a:cubicBezTo>
                    <a:pt x="4287" y="4288"/>
                    <a:pt x="4312" y="4243"/>
                    <a:pt x="4340" y="4200"/>
                  </a:cubicBezTo>
                  <a:cubicBezTo>
                    <a:pt x="4364" y="4160"/>
                    <a:pt x="4393" y="4123"/>
                    <a:pt x="4418" y="4088"/>
                  </a:cubicBezTo>
                  <a:cubicBezTo>
                    <a:pt x="4437" y="4090"/>
                    <a:pt x="4454" y="4086"/>
                    <a:pt x="4463" y="4092"/>
                  </a:cubicBezTo>
                  <a:close/>
                  <a:moveTo>
                    <a:pt x="1178" y="1693"/>
                  </a:moveTo>
                  <a:cubicBezTo>
                    <a:pt x="1222" y="1632"/>
                    <a:pt x="1264" y="1573"/>
                    <a:pt x="1345" y="1551"/>
                  </a:cubicBezTo>
                  <a:cubicBezTo>
                    <a:pt x="1377" y="1542"/>
                    <a:pt x="1408" y="1503"/>
                    <a:pt x="1429" y="1471"/>
                  </a:cubicBezTo>
                  <a:cubicBezTo>
                    <a:pt x="1513" y="1340"/>
                    <a:pt x="1573" y="1311"/>
                    <a:pt x="1712" y="1344"/>
                  </a:cubicBezTo>
                  <a:cubicBezTo>
                    <a:pt x="1792" y="1363"/>
                    <a:pt x="1870" y="1386"/>
                    <a:pt x="1950" y="1403"/>
                  </a:cubicBezTo>
                  <a:cubicBezTo>
                    <a:pt x="2139" y="1444"/>
                    <a:pt x="2312" y="1521"/>
                    <a:pt x="2472" y="1628"/>
                  </a:cubicBezTo>
                  <a:cubicBezTo>
                    <a:pt x="2693" y="1777"/>
                    <a:pt x="2917" y="1919"/>
                    <a:pt x="3158" y="2033"/>
                  </a:cubicBezTo>
                  <a:cubicBezTo>
                    <a:pt x="3237" y="2071"/>
                    <a:pt x="3310" y="2125"/>
                    <a:pt x="3383" y="2175"/>
                  </a:cubicBezTo>
                  <a:cubicBezTo>
                    <a:pt x="3545" y="2287"/>
                    <a:pt x="3700" y="2411"/>
                    <a:pt x="3869" y="2515"/>
                  </a:cubicBezTo>
                  <a:cubicBezTo>
                    <a:pt x="4067" y="2637"/>
                    <a:pt x="4191" y="2826"/>
                    <a:pt x="4330" y="3000"/>
                  </a:cubicBezTo>
                  <a:cubicBezTo>
                    <a:pt x="4382" y="3067"/>
                    <a:pt x="4404" y="3158"/>
                    <a:pt x="4434" y="3241"/>
                  </a:cubicBezTo>
                  <a:cubicBezTo>
                    <a:pt x="4458" y="3311"/>
                    <a:pt x="4434" y="3377"/>
                    <a:pt x="4396" y="3436"/>
                  </a:cubicBezTo>
                  <a:cubicBezTo>
                    <a:pt x="4336" y="3527"/>
                    <a:pt x="4294" y="3626"/>
                    <a:pt x="4254" y="3728"/>
                  </a:cubicBezTo>
                  <a:cubicBezTo>
                    <a:pt x="4222" y="3809"/>
                    <a:pt x="4169" y="3884"/>
                    <a:pt x="4116" y="3955"/>
                  </a:cubicBezTo>
                  <a:cubicBezTo>
                    <a:pt x="4004" y="4103"/>
                    <a:pt x="3920" y="4265"/>
                    <a:pt x="3848" y="4434"/>
                  </a:cubicBezTo>
                  <a:cubicBezTo>
                    <a:pt x="3806" y="4534"/>
                    <a:pt x="3757" y="4635"/>
                    <a:pt x="3690" y="4719"/>
                  </a:cubicBezTo>
                  <a:cubicBezTo>
                    <a:pt x="3629" y="4797"/>
                    <a:pt x="3539" y="4853"/>
                    <a:pt x="3461" y="4920"/>
                  </a:cubicBezTo>
                  <a:cubicBezTo>
                    <a:pt x="3424" y="4894"/>
                    <a:pt x="3392" y="4871"/>
                    <a:pt x="3357" y="4847"/>
                  </a:cubicBezTo>
                  <a:cubicBezTo>
                    <a:pt x="3336" y="4866"/>
                    <a:pt x="3316" y="4884"/>
                    <a:pt x="3297" y="4900"/>
                  </a:cubicBezTo>
                  <a:cubicBezTo>
                    <a:pt x="3284" y="4899"/>
                    <a:pt x="3270" y="4901"/>
                    <a:pt x="3259" y="4897"/>
                  </a:cubicBezTo>
                  <a:cubicBezTo>
                    <a:pt x="2956" y="4791"/>
                    <a:pt x="2663" y="4662"/>
                    <a:pt x="2376" y="4521"/>
                  </a:cubicBezTo>
                  <a:cubicBezTo>
                    <a:pt x="2230" y="4448"/>
                    <a:pt x="2080" y="4382"/>
                    <a:pt x="1938" y="4302"/>
                  </a:cubicBezTo>
                  <a:cubicBezTo>
                    <a:pt x="1790" y="4219"/>
                    <a:pt x="1645" y="4128"/>
                    <a:pt x="1505" y="4031"/>
                  </a:cubicBezTo>
                  <a:cubicBezTo>
                    <a:pt x="1275" y="3872"/>
                    <a:pt x="1045" y="3714"/>
                    <a:pt x="855" y="3505"/>
                  </a:cubicBezTo>
                  <a:cubicBezTo>
                    <a:pt x="815" y="3460"/>
                    <a:pt x="766" y="3418"/>
                    <a:pt x="714" y="3389"/>
                  </a:cubicBezTo>
                  <a:cubicBezTo>
                    <a:pt x="573" y="3308"/>
                    <a:pt x="489" y="3172"/>
                    <a:pt x="382" y="3058"/>
                  </a:cubicBezTo>
                  <a:cubicBezTo>
                    <a:pt x="335" y="3008"/>
                    <a:pt x="333" y="2945"/>
                    <a:pt x="356" y="2886"/>
                  </a:cubicBezTo>
                  <a:cubicBezTo>
                    <a:pt x="381" y="2824"/>
                    <a:pt x="415" y="2763"/>
                    <a:pt x="454" y="2708"/>
                  </a:cubicBezTo>
                  <a:cubicBezTo>
                    <a:pt x="694" y="2368"/>
                    <a:pt x="936" y="2030"/>
                    <a:pt x="1178" y="1693"/>
                  </a:cubicBezTo>
                  <a:close/>
                  <a:moveTo>
                    <a:pt x="707" y="301"/>
                  </a:moveTo>
                  <a:cubicBezTo>
                    <a:pt x="720" y="336"/>
                    <a:pt x="741" y="373"/>
                    <a:pt x="746" y="412"/>
                  </a:cubicBezTo>
                  <a:cubicBezTo>
                    <a:pt x="775" y="611"/>
                    <a:pt x="849" y="793"/>
                    <a:pt x="942" y="969"/>
                  </a:cubicBezTo>
                  <a:cubicBezTo>
                    <a:pt x="989" y="1059"/>
                    <a:pt x="1034" y="1151"/>
                    <a:pt x="1077" y="1244"/>
                  </a:cubicBezTo>
                  <a:cubicBezTo>
                    <a:pt x="1110" y="1321"/>
                    <a:pt x="1103" y="1332"/>
                    <a:pt x="991" y="1404"/>
                  </a:cubicBezTo>
                  <a:cubicBezTo>
                    <a:pt x="745" y="1115"/>
                    <a:pt x="546" y="790"/>
                    <a:pt x="307" y="481"/>
                  </a:cubicBezTo>
                  <a:cubicBezTo>
                    <a:pt x="399" y="332"/>
                    <a:pt x="435" y="316"/>
                    <a:pt x="707" y="3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856150" y="3740900"/>
              <a:ext cx="79150" cy="65250"/>
            </a:xfrm>
            <a:custGeom>
              <a:avLst/>
              <a:gdLst/>
              <a:ahLst/>
              <a:cxnLst/>
              <a:rect l="l" t="t" r="r" b="b"/>
              <a:pathLst>
                <a:path w="3166" h="2610" extrusionOk="0">
                  <a:moveTo>
                    <a:pt x="27" y="1046"/>
                  </a:moveTo>
                  <a:cubicBezTo>
                    <a:pt x="4" y="1142"/>
                    <a:pt x="1" y="1251"/>
                    <a:pt x="81" y="1310"/>
                  </a:cubicBezTo>
                  <a:cubicBezTo>
                    <a:pt x="243" y="1430"/>
                    <a:pt x="384" y="1589"/>
                    <a:pt x="600" y="1623"/>
                  </a:cubicBezTo>
                  <a:cubicBezTo>
                    <a:pt x="637" y="1629"/>
                    <a:pt x="676" y="1652"/>
                    <a:pt x="708" y="1676"/>
                  </a:cubicBezTo>
                  <a:cubicBezTo>
                    <a:pt x="833" y="1774"/>
                    <a:pt x="968" y="1851"/>
                    <a:pt x="1119" y="1899"/>
                  </a:cubicBezTo>
                  <a:cubicBezTo>
                    <a:pt x="1151" y="1910"/>
                    <a:pt x="1182" y="1927"/>
                    <a:pt x="1210" y="1947"/>
                  </a:cubicBezTo>
                  <a:cubicBezTo>
                    <a:pt x="1329" y="2038"/>
                    <a:pt x="1450" y="2124"/>
                    <a:pt x="1605" y="2150"/>
                  </a:cubicBezTo>
                  <a:cubicBezTo>
                    <a:pt x="1643" y="2156"/>
                    <a:pt x="1676" y="2189"/>
                    <a:pt x="1713" y="2207"/>
                  </a:cubicBezTo>
                  <a:cubicBezTo>
                    <a:pt x="1774" y="2237"/>
                    <a:pt x="1833" y="2275"/>
                    <a:pt x="1898" y="2292"/>
                  </a:cubicBezTo>
                  <a:cubicBezTo>
                    <a:pt x="2029" y="2326"/>
                    <a:pt x="2140" y="2411"/>
                    <a:pt x="2277" y="2434"/>
                  </a:cubicBezTo>
                  <a:cubicBezTo>
                    <a:pt x="2333" y="2443"/>
                    <a:pt x="2384" y="2492"/>
                    <a:pt x="2435" y="2524"/>
                  </a:cubicBezTo>
                  <a:cubicBezTo>
                    <a:pt x="2475" y="2550"/>
                    <a:pt x="2513" y="2578"/>
                    <a:pt x="2557" y="2609"/>
                  </a:cubicBezTo>
                  <a:cubicBezTo>
                    <a:pt x="2629" y="2588"/>
                    <a:pt x="2681" y="2570"/>
                    <a:pt x="2733" y="2558"/>
                  </a:cubicBezTo>
                  <a:cubicBezTo>
                    <a:pt x="2793" y="2543"/>
                    <a:pt x="2828" y="2505"/>
                    <a:pt x="2848" y="2452"/>
                  </a:cubicBezTo>
                  <a:cubicBezTo>
                    <a:pt x="2929" y="2228"/>
                    <a:pt x="3010" y="2004"/>
                    <a:pt x="3088" y="1778"/>
                  </a:cubicBezTo>
                  <a:cubicBezTo>
                    <a:pt x="3111" y="1709"/>
                    <a:pt x="3115" y="1631"/>
                    <a:pt x="3142" y="1563"/>
                  </a:cubicBezTo>
                  <a:cubicBezTo>
                    <a:pt x="3166" y="1505"/>
                    <a:pt x="3164" y="1453"/>
                    <a:pt x="3126" y="1411"/>
                  </a:cubicBezTo>
                  <a:cubicBezTo>
                    <a:pt x="3080" y="1365"/>
                    <a:pt x="3081" y="1317"/>
                    <a:pt x="3094" y="1261"/>
                  </a:cubicBezTo>
                  <a:cubicBezTo>
                    <a:pt x="3103" y="1214"/>
                    <a:pt x="3115" y="1167"/>
                    <a:pt x="3119" y="1121"/>
                  </a:cubicBezTo>
                  <a:cubicBezTo>
                    <a:pt x="3120" y="1096"/>
                    <a:pt x="3118" y="1058"/>
                    <a:pt x="3102" y="1044"/>
                  </a:cubicBezTo>
                  <a:cubicBezTo>
                    <a:pt x="3006" y="960"/>
                    <a:pt x="2911" y="849"/>
                    <a:pt x="2773" y="860"/>
                  </a:cubicBezTo>
                  <a:cubicBezTo>
                    <a:pt x="2646" y="869"/>
                    <a:pt x="2570" y="822"/>
                    <a:pt x="2496" y="732"/>
                  </a:cubicBezTo>
                  <a:cubicBezTo>
                    <a:pt x="2454" y="680"/>
                    <a:pt x="2395" y="623"/>
                    <a:pt x="2335" y="612"/>
                  </a:cubicBezTo>
                  <a:cubicBezTo>
                    <a:pt x="2138" y="573"/>
                    <a:pt x="1966" y="483"/>
                    <a:pt x="1797" y="383"/>
                  </a:cubicBezTo>
                  <a:cubicBezTo>
                    <a:pt x="1745" y="352"/>
                    <a:pt x="1682" y="340"/>
                    <a:pt x="1630" y="310"/>
                  </a:cubicBezTo>
                  <a:cubicBezTo>
                    <a:pt x="1373" y="161"/>
                    <a:pt x="1097" y="72"/>
                    <a:pt x="808" y="16"/>
                  </a:cubicBezTo>
                  <a:cubicBezTo>
                    <a:pt x="723" y="0"/>
                    <a:pt x="662" y="16"/>
                    <a:pt x="613" y="86"/>
                  </a:cubicBezTo>
                  <a:cubicBezTo>
                    <a:pt x="602" y="102"/>
                    <a:pt x="589" y="118"/>
                    <a:pt x="577" y="136"/>
                  </a:cubicBezTo>
                  <a:cubicBezTo>
                    <a:pt x="495" y="261"/>
                    <a:pt x="416" y="389"/>
                    <a:pt x="331" y="512"/>
                  </a:cubicBezTo>
                  <a:cubicBezTo>
                    <a:pt x="276" y="593"/>
                    <a:pt x="242" y="698"/>
                    <a:pt x="119" y="714"/>
                  </a:cubicBezTo>
                  <a:cubicBezTo>
                    <a:pt x="98" y="717"/>
                    <a:pt x="62" y="777"/>
                    <a:pt x="69" y="794"/>
                  </a:cubicBezTo>
                  <a:cubicBezTo>
                    <a:pt x="113" y="890"/>
                    <a:pt x="46" y="963"/>
                    <a:pt x="27" y="1046"/>
                  </a:cubicBezTo>
                  <a:close/>
                  <a:moveTo>
                    <a:pt x="2687" y="2095"/>
                  </a:moveTo>
                  <a:cubicBezTo>
                    <a:pt x="2691" y="2099"/>
                    <a:pt x="2695" y="2103"/>
                    <a:pt x="2699" y="2108"/>
                  </a:cubicBezTo>
                  <a:cubicBezTo>
                    <a:pt x="2686" y="2121"/>
                    <a:pt x="2671" y="2136"/>
                    <a:pt x="2657" y="2150"/>
                  </a:cubicBezTo>
                  <a:cubicBezTo>
                    <a:pt x="2656" y="2146"/>
                    <a:pt x="2652" y="2139"/>
                    <a:pt x="2654" y="2136"/>
                  </a:cubicBezTo>
                  <a:cubicBezTo>
                    <a:pt x="2665" y="2122"/>
                    <a:pt x="2675" y="2109"/>
                    <a:pt x="2687" y="2095"/>
                  </a:cubicBezTo>
                  <a:close/>
                  <a:moveTo>
                    <a:pt x="2795" y="1738"/>
                  </a:moveTo>
                  <a:cubicBezTo>
                    <a:pt x="2797" y="1759"/>
                    <a:pt x="2798" y="1780"/>
                    <a:pt x="2800" y="1803"/>
                  </a:cubicBezTo>
                  <a:cubicBezTo>
                    <a:pt x="2799" y="1803"/>
                    <a:pt x="2797" y="1804"/>
                    <a:pt x="2796" y="1804"/>
                  </a:cubicBezTo>
                  <a:cubicBezTo>
                    <a:pt x="2795" y="1819"/>
                    <a:pt x="2793" y="1832"/>
                    <a:pt x="2771" y="1810"/>
                  </a:cubicBezTo>
                  <a:cubicBezTo>
                    <a:pt x="2779" y="1808"/>
                    <a:pt x="2788" y="1806"/>
                    <a:pt x="2796" y="1804"/>
                  </a:cubicBezTo>
                  <a:cubicBezTo>
                    <a:pt x="2796" y="1802"/>
                    <a:pt x="2796" y="1798"/>
                    <a:pt x="2796" y="1796"/>
                  </a:cubicBezTo>
                  <a:cubicBezTo>
                    <a:pt x="2788" y="1778"/>
                    <a:pt x="2777" y="1760"/>
                    <a:pt x="2767" y="1744"/>
                  </a:cubicBezTo>
                  <a:cubicBezTo>
                    <a:pt x="2776" y="1742"/>
                    <a:pt x="2786" y="1740"/>
                    <a:pt x="2795" y="1738"/>
                  </a:cubicBezTo>
                  <a:close/>
                  <a:moveTo>
                    <a:pt x="2987" y="1387"/>
                  </a:moveTo>
                  <a:cubicBezTo>
                    <a:pt x="2987" y="1398"/>
                    <a:pt x="2987" y="1409"/>
                    <a:pt x="2984" y="1420"/>
                  </a:cubicBezTo>
                  <a:cubicBezTo>
                    <a:pt x="2982" y="1424"/>
                    <a:pt x="2974" y="1427"/>
                    <a:pt x="2970" y="1430"/>
                  </a:cubicBezTo>
                  <a:cubicBezTo>
                    <a:pt x="2967" y="1421"/>
                    <a:pt x="2964" y="1410"/>
                    <a:pt x="2960" y="1401"/>
                  </a:cubicBezTo>
                  <a:cubicBezTo>
                    <a:pt x="2969" y="1395"/>
                    <a:pt x="2978" y="1391"/>
                    <a:pt x="2987" y="1387"/>
                  </a:cubicBezTo>
                  <a:close/>
                  <a:moveTo>
                    <a:pt x="2396" y="2196"/>
                  </a:moveTo>
                  <a:cubicBezTo>
                    <a:pt x="2298" y="2202"/>
                    <a:pt x="2205" y="2194"/>
                    <a:pt x="2107" y="2143"/>
                  </a:cubicBezTo>
                  <a:cubicBezTo>
                    <a:pt x="1926" y="2050"/>
                    <a:pt x="1734" y="1981"/>
                    <a:pt x="1546" y="1901"/>
                  </a:cubicBezTo>
                  <a:cubicBezTo>
                    <a:pt x="1521" y="1891"/>
                    <a:pt x="1494" y="1883"/>
                    <a:pt x="1474" y="1866"/>
                  </a:cubicBezTo>
                  <a:cubicBezTo>
                    <a:pt x="1353" y="1760"/>
                    <a:pt x="1209" y="1703"/>
                    <a:pt x="1064" y="1642"/>
                  </a:cubicBezTo>
                  <a:cubicBezTo>
                    <a:pt x="977" y="1605"/>
                    <a:pt x="903" y="1541"/>
                    <a:pt x="822" y="1490"/>
                  </a:cubicBezTo>
                  <a:cubicBezTo>
                    <a:pt x="776" y="1461"/>
                    <a:pt x="730" y="1415"/>
                    <a:pt x="681" y="1412"/>
                  </a:cubicBezTo>
                  <a:cubicBezTo>
                    <a:pt x="549" y="1402"/>
                    <a:pt x="455" y="1324"/>
                    <a:pt x="357" y="1252"/>
                  </a:cubicBezTo>
                  <a:cubicBezTo>
                    <a:pt x="258" y="1181"/>
                    <a:pt x="251" y="1133"/>
                    <a:pt x="319" y="1030"/>
                  </a:cubicBezTo>
                  <a:cubicBezTo>
                    <a:pt x="329" y="1014"/>
                    <a:pt x="347" y="1002"/>
                    <a:pt x="360" y="989"/>
                  </a:cubicBezTo>
                  <a:cubicBezTo>
                    <a:pt x="449" y="978"/>
                    <a:pt x="524" y="1015"/>
                    <a:pt x="592" y="1057"/>
                  </a:cubicBezTo>
                  <a:cubicBezTo>
                    <a:pt x="883" y="1234"/>
                    <a:pt x="1202" y="1322"/>
                    <a:pt x="1532" y="1390"/>
                  </a:cubicBezTo>
                  <a:cubicBezTo>
                    <a:pt x="1711" y="1427"/>
                    <a:pt x="1886" y="1484"/>
                    <a:pt x="2063" y="1535"/>
                  </a:cubicBezTo>
                  <a:cubicBezTo>
                    <a:pt x="2233" y="1585"/>
                    <a:pt x="2405" y="1628"/>
                    <a:pt x="2584" y="1612"/>
                  </a:cubicBezTo>
                  <a:cubicBezTo>
                    <a:pt x="2616" y="1773"/>
                    <a:pt x="2536" y="2022"/>
                    <a:pt x="2396" y="2196"/>
                  </a:cubicBezTo>
                  <a:close/>
                  <a:moveTo>
                    <a:pt x="1008" y="327"/>
                  </a:moveTo>
                  <a:lnTo>
                    <a:pt x="1014" y="338"/>
                  </a:lnTo>
                  <a:lnTo>
                    <a:pt x="1000" y="334"/>
                  </a:lnTo>
                  <a:close/>
                  <a:moveTo>
                    <a:pt x="657" y="462"/>
                  </a:moveTo>
                  <a:cubicBezTo>
                    <a:pt x="765" y="459"/>
                    <a:pt x="867" y="498"/>
                    <a:pt x="968" y="536"/>
                  </a:cubicBezTo>
                  <a:cubicBezTo>
                    <a:pt x="1134" y="599"/>
                    <a:pt x="1304" y="639"/>
                    <a:pt x="1483" y="646"/>
                  </a:cubicBezTo>
                  <a:cubicBezTo>
                    <a:pt x="1537" y="648"/>
                    <a:pt x="1591" y="657"/>
                    <a:pt x="1645" y="663"/>
                  </a:cubicBezTo>
                  <a:cubicBezTo>
                    <a:pt x="1776" y="677"/>
                    <a:pt x="1897" y="715"/>
                    <a:pt x="2000" y="802"/>
                  </a:cubicBezTo>
                  <a:cubicBezTo>
                    <a:pt x="2046" y="842"/>
                    <a:pt x="2098" y="877"/>
                    <a:pt x="2149" y="908"/>
                  </a:cubicBezTo>
                  <a:cubicBezTo>
                    <a:pt x="2189" y="932"/>
                    <a:pt x="2232" y="956"/>
                    <a:pt x="2277" y="969"/>
                  </a:cubicBezTo>
                  <a:cubicBezTo>
                    <a:pt x="2393" y="1005"/>
                    <a:pt x="2510" y="1039"/>
                    <a:pt x="2628" y="1067"/>
                  </a:cubicBezTo>
                  <a:cubicBezTo>
                    <a:pt x="2729" y="1090"/>
                    <a:pt x="2795" y="1163"/>
                    <a:pt x="2775" y="1294"/>
                  </a:cubicBezTo>
                  <a:cubicBezTo>
                    <a:pt x="2770" y="1328"/>
                    <a:pt x="2757" y="1360"/>
                    <a:pt x="2746" y="1402"/>
                  </a:cubicBezTo>
                  <a:cubicBezTo>
                    <a:pt x="2684" y="1399"/>
                    <a:pt x="2624" y="1400"/>
                    <a:pt x="2566" y="1391"/>
                  </a:cubicBezTo>
                  <a:cubicBezTo>
                    <a:pt x="2398" y="1366"/>
                    <a:pt x="2230" y="1340"/>
                    <a:pt x="2063" y="1310"/>
                  </a:cubicBezTo>
                  <a:cubicBezTo>
                    <a:pt x="1990" y="1298"/>
                    <a:pt x="1917" y="1280"/>
                    <a:pt x="1846" y="1255"/>
                  </a:cubicBezTo>
                  <a:cubicBezTo>
                    <a:pt x="1494" y="1129"/>
                    <a:pt x="1131" y="1043"/>
                    <a:pt x="766" y="961"/>
                  </a:cubicBezTo>
                  <a:cubicBezTo>
                    <a:pt x="635" y="931"/>
                    <a:pt x="524" y="877"/>
                    <a:pt x="410" y="773"/>
                  </a:cubicBezTo>
                  <a:cubicBezTo>
                    <a:pt x="467" y="641"/>
                    <a:pt x="552" y="548"/>
                    <a:pt x="657" y="4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731375" y="3679050"/>
              <a:ext cx="79250" cy="65425"/>
            </a:xfrm>
            <a:custGeom>
              <a:avLst/>
              <a:gdLst/>
              <a:ahLst/>
              <a:cxnLst/>
              <a:rect l="l" t="t" r="r" b="b"/>
              <a:pathLst>
                <a:path w="3170" h="2617" extrusionOk="0">
                  <a:moveTo>
                    <a:pt x="371" y="614"/>
                  </a:moveTo>
                  <a:cubicBezTo>
                    <a:pt x="269" y="759"/>
                    <a:pt x="169" y="907"/>
                    <a:pt x="64" y="1050"/>
                  </a:cubicBezTo>
                  <a:cubicBezTo>
                    <a:pt x="5" y="1131"/>
                    <a:pt x="1" y="1216"/>
                    <a:pt x="43" y="1299"/>
                  </a:cubicBezTo>
                  <a:cubicBezTo>
                    <a:pt x="66" y="1345"/>
                    <a:pt x="109" y="1385"/>
                    <a:pt x="152" y="1417"/>
                  </a:cubicBezTo>
                  <a:cubicBezTo>
                    <a:pt x="362" y="1569"/>
                    <a:pt x="573" y="1717"/>
                    <a:pt x="787" y="1865"/>
                  </a:cubicBezTo>
                  <a:cubicBezTo>
                    <a:pt x="836" y="1900"/>
                    <a:pt x="890" y="1936"/>
                    <a:pt x="948" y="1953"/>
                  </a:cubicBezTo>
                  <a:cubicBezTo>
                    <a:pt x="1036" y="1978"/>
                    <a:pt x="1103" y="2031"/>
                    <a:pt x="1173" y="2086"/>
                  </a:cubicBezTo>
                  <a:cubicBezTo>
                    <a:pt x="1291" y="2180"/>
                    <a:pt x="1410" y="2271"/>
                    <a:pt x="1558" y="2316"/>
                  </a:cubicBezTo>
                  <a:cubicBezTo>
                    <a:pt x="1590" y="2325"/>
                    <a:pt x="1619" y="2345"/>
                    <a:pt x="1647" y="2364"/>
                  </a:cubicBezTo>
                  <a:cubicBezTo>
                    <a:pt x="1775" y="2448"/>
                    <a:pt x="1914" y="2501"/>
                    <a:pt x="2068" y="2506"/>
                  </a:cubicBezTo>
                  <a:cubicBezTo>
                    <a:pt x="2119" y="2508"/>
                    <a:pt x="2157" y="2524"/>
                    <a:pt x="2182" y="2574"/>
                  </a:cubicBezTo>
                  <a:cubicBezTo>
                    <a:pt x="2204" y="2616"/>
                    <a:pt x="2251" y="2615"/>
                    <a:pt x="2291" y="2607"/>
                  </a:cubicBezTo>
                  <a:cubicBezTo>
                    <a:pt x="2423" y="2580"/>
                    <a:pt x="2532" y="2523"/>
                    <a:pt x="2604" y="2400"/>
                  </a:cubicBezTo>
                  <a:cubicBezTo>
                    <a:pt x="2735" y="2178"/>
                    <a:pt x="2893" y="1969"/>
                    <a:pt x="2971" y="1718"/>
                  </a:cubicBezTo>
                  <a:cubicBezTo>
                    <a:pt x="2978" y="1693"/>
                    <a:pt x="2997" y="1671"/>
                    <a:pt x="3010" y="1646"/>
                  </a:cubicBezTo>
                  <a:cubicBezTo>
                    <a:pt x="3066" y="1538"/>
                    <a:pt x="3120" y="1431"/>
                    <a:pt x="3170" y="1334"/>
                  </a:cubicBezTo>
                  <a:cubicBezTo>
                    <a:pt x="3143" y="1268"/>
                    <a:pt x="3126" y="1218"/>
                    <a:pt x="3103" y="1170"/>
                  </a:cubicBezTo>
                  <a:cubicBezTo>
                    <a:pt x="3016" y="974"/>
                    <a:pt x="2919" y="791"/>
                    <a:pt x="2683" y="737"/>
                  </a:cubicBezTo>
                  <a:cubicBezTo>
                    <a:pt x="2618" y="723"/>
                    <a:pt x="2561" y="678"/>
                    <a:pt x="2501" y="646"/>
                  </a:cubicBezTo>
                  <a:cubicBezTo>
                    <a:pt x="2442" y="613"/>
                    <a:pt x="2386" y="567"/>
                    <a:pt x="2323" y="546"/>
                  </a:cubicBezTo>
                  <a:cubicBezTo>
                    <a:pt x="1975" y="429"/>
                    <a:pt x="1662" y="228"/>
                    <a:pt x="1311" y="120"/>
                  </a:cubicBezTo>
                  <a:cubicBezTo>
                    <a:pt x="1202" y="86"/>
                    <a:pt x="1097" y="41"/>
                    <a:pt x="989" y="9"/>
                  </a:cubicBezTo>
                  <a:cubicBezTo>
                    <a:pt x="960" y="1"/>
                    <a:pt x="916" y="10"/>
                    <a:pt x="893" y="29"/>
                  </a:cubicBezTo>
                  <a:cubicBezTo>
                    <a:pt x="771" y="134"/>
                    <a:pt x="624" y="210"/>
                    <a:pt x="545" y="363"/>
                  </a:cubicBezTo>
                  <a:cubicBezTo>
                    <a:pt x="500" y="453"/>
                    <a:pt x="429" y="531"/>
                    <a:pt x="371" y="614"/>
                  </a:cubicBezTo>
                  <a:close/>
                  <a:moveTo>
                    <a:pt x="2108" y="2234"/>
                  </a:moveTo>
                  <a:cubicBezTo>
                    <a:pt x="1961" y="2185"/>
                    <a:pt x="1812" y="2140"/>
                    <a:pt x="1667" y="2084"/>
                  </a:cubicBezTo>
                  <a:cubicBezTo>
                    <a:pt x="1606" y="2059"/>
                    <a:pt x="1554" y="2010"/>
                    <a:pt x="1498" y="1971"/>
                  </a:cubicBezTo>
                  <a:cubicBezTo>
                    <a:pt x="1355" y="1868"/>
                    <a:pt x="1218" y="1757"/>
                    <a:pt x="1039" y="1714"/>
                  </a:cubicBezTo>
                  <a:cubicBezTo>
                    <a:pt x="1001" y="1705"/>
                    <a:pt x="966" y="1680"/>
                    <a:pt x="932" y="1657"/>
                  </a:cubicBezTo>
                  <a:cubicBezTo>
                    <a:pt x="731" y="1517"/>
                    <a:pt x="531" y="1377"/>
                    <a:pt x="331" y="1235"/>
                  </a:cubicBezTo>
                  <a:cubicBezTo>
                    <a:pt x="317" y="1225"/>
                    <a:pt x="306" y="1205"/>
                    <a:pt x="286" y="1179"/>
                  </a:cubicBezTo>
                  <a:cubicBezTo>
                    <a:pt x="403" y="1013"/>
                    <a:pt x="512" y="859"/>
                    <a:pt x="632" y="690"/>
                  </a:cubicBezTo>
                  <a:cubicBezTo>
                    <a:pt x="719" y="824"/>
                    <a:pt x="839" y="908"/>
                    <a:pt x="917" y="1036"/>
                  </a:cubicBezTo>
                  <a:cubicBezTo>
                    <a:pt x="1028" y="1216"/>
                    <a:pt x="1178" y="1367"/>
                    <a:pt x="1343" y="1497"/>
                  </a:cubicBezTo>
                  <a:cubicBezTo>
                    <a:pt x="1431" y="1565"/>
                    <a:pt x="1509" y="1636"/>
                    <a:pt x="1570" y="1727"/>
                  </a:cubicBezTo>
                  <a:cubicBezTo>
                    <a:pt x="1603" y="1777"/>
                    <a:pt x="1647" y="1822"/>
                    <a:pt x="1696" y="1857"/>
                  </a:cubicBezTo>
                  <a:cubicBezTo>
                    <a:pt x="1827" y="1954"/>
                    <a:pt x="1963" y="2044"/>
                    <a:pt x="2097" y="2138"/>
                  </a:cubicBezTo>
                  <a:cubicBezTo>
                    <a:pt x="2124" y="2156"/>
                    <a:pt x="2150" y="2175"/>
                    <a:pt x="2174" y="2191"/>
                  </a:cubicBezTo>
                  <a:cubicBezTo>
                    <a:pt x="2160" y="2233"/>
                    <a:pt x="2139" y="2244"/>
                    <a:pt x="2108" y="2234"/>
                  </a:cubicBezTo>
                  <a:close/>
                  <a:moveTo>
                    <a:pt x="1399" y="423"/>
                  </a:moveTo>
                  <a:cubicBezTo>
                    <a:pt x="1511" y="489"/>
                    <a:pt x="1625" y="548"/>
                    <a:pt x="1752" y="580"/>
                  </a:cubicBezTo>
                  <a:cubicBezTo>
                    <a:pt x="1778" y="586"/>
                    <a:pt x="1801" y="604"/>
                    <a:pt x="1822" y="621"/>
                  </a:cubicBezTo>
                  <a:cubicBezTo>
                    <a:pt x="1888" y="671"/>
                    <a:pt x="1959" y="706"/>
                    <a:pt x="2045" y="711"/>
                  </a:cubicBezTo>
                  <a:cubicBezTo>
                    <a:pt x="2083" y="713"/>
                    <a:pt x="2119" y="743"/>
                    <a:pt x="2156" y="758"/>
                  </a:cubicBezTo>
                  <a:cubicBezTo>
                    <a:pt x="2174" y="766"/>
                    <a:pt x="2201" y="781"/>
                    <a:pt x="2211" y="774"/>
                  </a:cubicBezTo>
                  <a:cubicBezTo>
                    <a:pt x="2304" y="712"/>
                    <a:pt x="2363" y="786"/>
                    <a:pt x="2431" y="823"/>
                  </a:cubicBezTo>
                  <a:cubicBezTo>
                    <a:pt x="2503" y="862"/>
                    <a:pt x="2577" y="894"/>
                    <a:pt x="2652" y="927"/>
                  </a:cubicBezTo>
                  <a:cubicBezTo>
                    <a:pt x="2683" y="940"/>
                    <a:pt x="2716" y="949"/>
                    <a:pt x="2747" y="963"/>
                  </a:cubicBezTo>
                  <a:cubicBezTo>
                    <a:pt x="2891" y="1024"/>
                    <a:pt x="2909" y="1058"/>
                    <a:pt x="2865" y="1214"/>
                  </a:cubicBezTo>
                  <a:cubicBezTo>
                    <a:pt x="2844" y="1290"/>
                    <a:pt x="2851" y="1378"/>
                    <a:pt x="2787" y="1439"/>
                  </a:cubicBezTo>
                  <a:cubicBezTo>
                    <a:pt x="2702" y="1411"/>
                    <a:pt x="2702" y="1411"/>
                    <a:pt x="2725" y="1288"/>
                  </a:cubicBezTo>
                  <a:cubicBezTo>
                    <a:pt x="2651" y="1236"/>
                    <a:pt x="2574" y="1181"/>
                    <a:pt x="2494" y="1125"/>
                  </a:cubicBezTo>
                  <a:cubicBezTo>
                    <a:pt x="2471" y="1146"/>
                    <a:pt x="2448" y="1168"/>
                    <a:pt x="2424" y="1190"/>
                  </a:cubicBezTo>
                  <a:cubicBezTo>
                    <a:pt x="2079" y="995"/>
                    <a:pt x="1467" y="566"/>
                    <a:pt x="1340" y="427"/>
                  </a:cubicBezTo>
                  <a:cubicBezTo>
                    <a:pt x="1363" y="426"/>
                    <a:pt x="1386" y="415"/>
                    <a:pt x="1399" y="423"/>
                  </a:cubicBezTo>
                  <a:close/>
                  <a:moveTo>
                    <a:pt x="1014" y="314"/>
                  </a:moveTo>
                  <a:cubicBezTo>
                    <a:pt x="1030" y="421"/>
                    <a:pt x="1054" y="512"/>
                    <a:pt x="1174" y="529"/>
                  </a:cubicBezTo>
                  <a:cubicBezTo>
                    <a:pt x="1192" y="532"/>
                    <a:pt x="1214" y="547"/>
                    <a:pt x="1222" y="563"/>
                  </a:cubicBezTo>
                  <a:cubicBezTo>
                    <a:pt x="1283" y="668"/>
                    <a:pt x="1396" y="713"/>
                    <a:pt x="1486" y="795"/>
                  </a:cubicBezTo>
                  <a:cubicBezTo>
                    <a:pt x="1487" y="829"/>
                    <a:pt x="1491" y="868"/>
                    <a:pt x="1492" y="894"/>
                  </a:cubicBezTo>
                  <a:cubicBezTo>
                    <a:pt x="1627" y="990"/>
                    <a:pt x="1754" y="1081"/>
                    <a:pt x="1883" y="1169"/>
                  </a:cubicBezTo>
                  <a:cubicBezTo>
                    <a:pt x="1921" y="1195"/>
                    <a:pt x="1966" y="1221"/>
                    <a:pt x="2011" y="1226"/>
                  </a:cubicBezTo>
                  <a:cubicBezTo>
                    <a:pt x="2113" y="1235"/>
                    <a:pt x="2186" y="1295"/>
                    <a:pt x="2265" y="1349"/>
                  </a:cubicBezTo>
                  <a:cubicBezTo>
                    <a:pt x="2404" y="1445"/>
                    <a:pt x="2544" y="1541"/>
                    <a:pt x="2694" y="1645"/>
                  </a:cubicBezTo>
                  <a:cubicBezTo>
                    <a:pt x="2685" y="1739"/>
                    <a:pt x="2589" y="1796"/>
                    <a:pt x="2553" y="1879"/>
                  </a:cubicBezTo>
                  <a:cubicBezTo>
                    <a:pt x="2389" y="1923"/>
                    <a:pt x="2257" y="1886"/>
                    <a:pt x="2133" y="1801"/>
                  </a:cubicBezTo>
                  <a:cubicBezTo>
                    <a:pt x="2038" y="1736"/>
                    <a:pt x="1944" y="1667"/>
                    <a:pt x="1848" y="1603"/>
                  </a:cubicBezTo>
                  <a:cubicBezTo>
                    <a:pt x="1798" y="1569"/>
                    <a:pt x="1748" y="1526"/>
                    <a:pt x="1692" y="1510"/>
                  </a:cubicBezTo>
                  <a:cubicBezTo>
                    <a:pt x="1583" y="1476"/>
                    <a:pt x="1519" y="1403"/>
                    <a:pt x="1484" y="1302"/>
                  </a:cubicBezTo>
                  <a:cubicBezTo>
                    <a:pt x="1469" y="1255"/>
                    <a:pt x="1443" y="1220"/>
                    <a:pt x="1406" y="1188"/>
                  </a:cubicBezTo>
                  <a:cubicBezTo>
                    <a:pt x="1314" y="1106"/>
                    <a:pt x="1241" y="1008"/>
                    <a:pt x="1204" y="887"/>
                  </a:cubicBezTo>
                  <a:cubicBezTo>
                    <a:pt x="1161" y="742"/>
                    <a:pt x="1036" y="663"/>
                    <a:pt x="935" y="566"/>
                  </a:cubicBezTo>
                  <a:cubicBezTo>
                    <a:pt x="868" y="501"/>
                    <a:pt x="857" y="511"/>
                    <a:pt x="831" y="392"/>
                  </a:cubicBezTo>
                  <a:cubicBezTo>
                    <a:pt x="895" y="366"/>
                    <a:pt x="950" y="342"/>
                    <a:pt x="1014" y="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3735900" y="3847175"/>
              <a:ext cx="126675" cy="117750"/>
            </a:xfrm>
            <a:custGeom>
              <a:avLst/>
              <a:gdLst/>
              <a:ahLst/>
              <a:cxnLst/>
              <a:rect l="l" t="t" r="r" b="b"/>
              <a:pathLst>
                <a:path w="5067" h="4710" extrusionOk="0">
                  <a:moveTo>
                    <a:pt x="179" y="1945"/>
                  </a:moveTo>
                  <a:cubicBezTo>
                    <a:pt x="109" y="2070"/>
                    <a:pt x="60" y="2201"/>
                    <a:pt x="36" y="2344"/>
                  </a:cubicBezTo>
                  <a:cubicBezTo>
                    <a:pt x="1" y="2555"/>
                    <a:pt x="52" y="2679"/>
                    <a:pt x="241" y="2788"/>
                  </a:cubicBezTo>
                  <a:cubicBezTo>
                    <a:pt x="339" y="2843"/>
                    <a:pt x="437" y="2898"/>
                    <a:pt x="537" y="2948"/>
                  </a:cubicBezTo>
                  <a:cubicBezTo>
                    <a:pt x="647" y="3002"/>
                    <a:pt x="740" y="3075"/>
                    <a:pt x="824" y="3162"/>
                  </a:cubicBezTo>
                  <a:cubicBezTo>
                    <a:pt x="1117" y="3467"/>
                    <a:pt x="1457" y="3710"/>
                    <a:pt x="1827" y="3911"/>
                  </a:cubicBezTo>
                  <a:cubicBezTo>
                    <a:pt x="2044" y="4029"/>
                    <a:pt x="2259" y="4161"/>
                    <a:pt x="2488" y="4246"/>
                  </a:cubicBezTo>
                  <a:cubicBezTo>
                    <a:pt x="2765" y="4347"/>
                    <a:pt x="3027" y="4469"/>
                    <a:pt x="3284" y="4608"/>
                  </a:cubicBezTo>
                  <a:cubicBezTo>
                    <a:pt x="3323" y="4629"/>
                    <a:pt x="3366" y="4645"/>
                    <a:pt x="3407" y="4661"/>
                  </a:cubicBezTo>
                  <a:cubicBezTo>
                    <a:pt x="3523" y="4710"/>
                    <a:pt x="3629" y="4688"/>
                    <a:pt x="3722" y="4610"/>
                  </a:cubicBezTo>
                  <a:cubicBezTo>
                    <a:pt x="3808" y="4537"/>
                    <a:pt x="3882" y="4450"/>
                    <a:pt x="3971" y="4384"/>
                  </a:cubicBezTo>
                  <a:cubicBezTo>
                    <a:pt x="4120" y="4271"/>
                    <a:pt x="4207" y="4118"/>
                    <a:pt x="4292" y="3958"/>
                  </a:cubicBezTo>
                  <a:cubicBezTo>
                    <a:pt x="4510" y="3547"/>
                    <a:pt x="4730" y="3138"/>
                    <a:pt x="4954" y="2731"/>
                  </a:cubicBezTo>
                  <a:cubicBezTo>
                    <a:pt x="5017" y="2616"/>
                    <a:pt x="5046" y="2497"/>
                    <a:pt x="5057" y="2368"/>
                  </a:cubicBezTo>
                  <a:cubicBezTo>
                    <a:pt x="5067" y="2263"/>
                    <a:pt x="5035" y="2180"/>
                    <a:pt x="4968" y="2102"/>
                  </a:cubicBezTo>
                  <a:cubicBezTo>
                    <a:pt x="4828" y="1943"/>
                    <a:pt x="4669" y="1812"/>
                    <a:pt x="4478" y="1716"/>
                  </a:cubicBezTo>
                  <a:cubicBezTo>
                    <a:pt x="4118" y="1533"/>
                    <a:pt x="3761" y="1341"/>
                    <a:pt x="3404" y="1150"/>
                  </a:cubicBezTo>
                  <a:cubicBezTo>
                    <a:pt x="3305" y="1097"/>
                    <a:pt x="3212" y="1035"/>
                    <a:pt x="3122" y="968"/>
                  </a:cubicBezTo>
                  <a:cubicBezTo>
                    <a:pt x="2954" y="841"/>
                    <a:pt x="2791" y="710"/>
                    <a:pt x="2628" y="578"/>
                  </a:cubicBezTo>
                  <a:cubicBezTo>
                    <a:pt x="2468" y="450"/>
                    <a:pt x="2292" y="350"/>
                    <a:pt x="2099" y="289"/>
                  </a:cubicBezTo>
                  <a:cubicBezTo>
                    <a:pt x="1934" y="236"/>
                    <a:pt x="1768" y="192"/>
                    <a:pt x="1619" y="103"/>
                  </a:cubicBezTo>
                  <a:cubicBezTo>
                    <a:pt x="1447" y="1"/>
                    <a:pt x="1244" y="82"/>
                    <a:pt x="1153" y="199"/>
                  </a:cubicBezTo>
                  <a:cubicBezTo>
                    <a:pt x="1093" y="275"/>
                    <a:pt x="1039" y="357"/>
                    <a:pt x="992" y="443"/>
                  </a:cubicBezTo>
                  <a:cubicBezTo>
                    <a:pt x="854" y="691"/>
                    <a:pt x="720" y="943"/>
                    <a:pt x="586" y="1194"/>
                  </a:cubicBezTo>
                  <a:cubicBezTo>
                    <a:pt x="586" y="1194"/>
                    <a:pt x="585" y="1194"/>
                    <a:pt x="585" y="1193"/>
                  </a:cubicBezTo>
                  <a:cubicBezTo>
                    <a:pt x="450" y="1444"/>
                    <a:pt x="318" y="1696"/>
                    <a:pt x="179" y="1945"/>
                  </a:cubicBezTo>
                  <a:close/>
                  <a:moveTo>
                    <a:pt x="1252" y="529"/>
                  </a:moveTo>
                  <a:cubicBezTo>
                    <a:pt x="1265" y="503"/>
                    <a:pt x="1280" y="476"/>
                    <a:pt x="1297" y="452"/>
                  </a:cubicBezTo>
                  <a:cubicBezTo>
                    <a:pt x="1399" y="309"/>
                    <a:pt x="1451" y="304"/>
                    <a:pt x="1597" y="376"/>
                  </a:cubicBezTo>
                  <a:cubicBezTo>
                    <a:pt x="1710" y="432"/>
                    <a:pt x="1831" y="474"/>
                    <a:pt x="1952" y="513"/>
                  </a:cubicBezTo>
                  <a:cubicBezTo>
                    <a:pt x="2154" y="578"/>
                    <a:pt x="2338" y="678"/>
                    <a:pt x="2503" y="809"/>
                  </a:cubicBezTo>
                  <a:cubicBezTo>
                    <a:pt x="2662" y="934"/>
                    <a:pt x="2814" y="1067"/>
                    <a:pt x="2976" y="1188"/>
                  </a:cubicBezTo>
                  <a:cubicBezTo>
                    <a:pt x="3064" y="1255"/>
                    <a:pt x="3163" y="1311"/>
                    <a:pt x="3262" y="1364"/>
                  </a:cubicBezTo>
                  <a:cubicBezTo>
                    <a:pt x="3629" y="1566"/>
                    <a:pt x="3998" y="1767"/>
                    <a:pt x="4369" y="1962"/>
                  </a:cubicBezTo>
                  <a:cubicBezTo>
                    <a:pt x="4511" y="2037"/>
                    <a:pt x="4632" y="2132"/>
                    <a:pt x="4733" y="2254"/>
                  </a:cubicBezTo>
                  <a:cubicBezTo>
                    <a:pt x="4759" y="2285"/>
                    <a:pt x="4776" y="2333"/>
                    <a:pt x="4777" y="2374"/>
                  </a:cubicBezTo>
                  <a:cubicBezTo>
                    <a:pt x="4780" y="2449"/>
                    <a:pt x="4760" y="2520"/>
                    <a:pt x="4724" y="2588"/>
                  </a:cubicBezTo>
                  <a:cubicBezTo>
                    <a:pt x="4473" y="3049"/>
                    <a:pt x="4226" y="3510"/>
                    <a:pt x="3977" y="3971"/>
                  </a:cubicBezTo>
                  <a:cubicBezTo>
                    <a:pt x="3959" y="4004"/>
                    <a:pt x="3941" y="4040"/>
                    <a:pt x="3915" y="4065"/>
                  </a:cubicBezTo>
                  <a:cubicBezTo>
                    <a:pt x="3790" y="4183"/>
                    <a:pt x="3663" y="4296"/>
                    <a:pt x="3518" y="4429"/>
                  </a:cubicBezTo>
                  <a:cubicBezTo>
                    <a:pt x="3422" y="4378"/>
                    <a:pt x="3342" y="4338"/>
                    <a:pt x="3264" y="4296"/>
                  </a:cubicBezTo>
                  <a:cubicBezTo>
                    <a:pt x="3066" y="4190"/>
                    <a:pt x="2869" y="4084"/>
                    <a:pt x="2649" y="4026"/>
                  </a:cubicBezTo>
                  <a:cubicBezTo>
                    <a:pt x="2585" y="4009"/>
                    <a:pt x="2524" y="3977"/>
                    <a:pt x="2464" y="3945"/>
                  </a:cubicBezTo>
                  <a:cubicBezTo>
                    <a:pt x="2265" y="3841"/>
                    <a:pt x="2064" y="3740"/>
                    <a:pt x="1871" y="3625"/>
                  </a:cubicBezTo>
                  <a:cubicBezTo>
                    <a:pt x="1556" y="3437"/>
                    <a:pt x="1258" y="3223"/>
                    <a:pt x="1006" y="2954"/>
                  </a:cubicBezTo>
                  <a:cubicBezTo>
                    <a:pt x="916" y="2859"/>
                    <a:pt x="814" y="2787"/>
                    <a:pt x="702" y="2726"/>
                  </a:cubicBezTo>
                  <a:cubicBezTo>
                    <a:pt x="603" y="2673"/>
                    <a:pt x="503" y="2621"/>
                    <a:pt x="405" y="2566"/>
                  </a:cubicBezTo>
                  <a:cubicBezTo>
                    <a:pt x="309" y="2511"/>
                    <a:pt x="289" y="2474"/>
                    <a:pt x="312" y="2364"/>
                  </a:cubicBezTo>
                  <a:cubicBezTo>
                    <a:pt x="330" y="2285"/>
                    <a:pt x="353" y="2203"/>
                    <a:pt x="390" y="2132"/>
                  </a:cubicBezTo>
                  <a:cubicBezTo>
                    <a:pt x="675" y="1596"/>
                    <a:pt x="964" y="1063"/>
                    <a:pt x="1252" y="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3797125" y="3911125"/>
              <a:ext cx="35725" cy="34500"/>
            </a:xfrm>
            <a:custGeom>
              <a:avLst/>
              <a:gdLst/>
              <a:ahLst/>
              <a:cxnLst/>
              <a:rect l="l" t="t" r="r" b="b"/>
              <a:pathLst>
                <a:path w="1429" h="1380" extrusionOk="0">
                  <a:moveTo>
                    <a:pt x="584" y="11"/>
                  </a:moveTo>
                  <a:cubicBezTo>
                    <a:pt x="505" y="66"/>
                    <a:pt x="406" y="111"/>
                    <a:pt x="358" y="187"/>
                  </a:cubicBezTo>
                  <a:cubicBezTo>
                    <a:pt x="240" y="369"/>
                    <a:pt x="143" y="564"/>
                    <a:pt x="46" y="759"/>
                  </a:cubicBezTo>
                  <a:cubicBezTo>
                    <a:pt x="0" y="851"/>
                    <a:pt x="25" y="932"/>
                    <a:pt x="102" y="1001"/>
                  </a:cubicBezTo>
                  <a:cubicBezTo>
                    <a:pt x="113" y="1010"/>
                    <a:pt x="124" y="1021"/>
                    <a:pt x="138" y="1028"/>
                  </a:cubicBezTo>
                  <a:cubicBezTo>
                    <a:pt x="341" y="1139"/>
                    <a:pt x="544" y="1251"/>
                    <a:pt x="750" y="1359"/>
                  </a:cubicBezTo>
                  <a:cubicBezTo>
                    <a:pt x="787" y="1378"/>
                    <a:pt x="836" y="1380"/>
                    <a:pt x="880" y="1380"/>
                  </a:cubicBezTo>
                  <a:cubicBezTo>
                    <a:pt x="929" y="1380"/>
                    <a:pt x="973" y="1351"/>
                    <a:pt x="979" y="1304"/>
                  </a:cubicBezTo>
                  <a:cubicBezTo>
                    <a:pt x="1001" y="1141"/>
                    <a:pt x="1110" y="1021"/>
                    <a:pt x="1185" y="885"/>
                  </a:cubicBezTo>
                  <a:cubicBezTo>
                    <a:pt x="1241" y="779"/>
                    <a:pt x="1302" y="676"/>
                    <a:pt x="1355" y="567"/>
                  </a:cubicBezTo>
                  <a:cubicBezTo>
                    <a:pt x="1429" y="415"/>
                    <a:pt x="1406" y="337"/>
                    <a:pt x="1273" y="240"/>
                  </a:cubicBezTo>
                  <a:cubicBezTo>
                    <a:pt x="1086" y="106"/>
                    <a:pt x="872" y="45"/>
                    <a:pt x="649" y="5"/>
                  </a:cubicBezTo>
                  <a:cubicBezTo>
                    <a:pt x="628" y="1"/>
                    <a:pt x="600" y="0"/>
                    <a:pt x="584" y="11"/>
                  </a:cubicBezTo>
                  <a:close/>
                  <a:moveTo>
                    <a:pt x="572" y="353"/>
                  </a:moveTo>
                  <a:cubicBezTo>
                    <a:pt x="602" y="304"/>
                    <a:pt x="657" y="297"/>
                    <a:pt x="711" y="298"/>
                  </a:cubicBezTo>
                  <a:cubicBezTo>
                    <a:pt x="860" y="299"/>
                    <a:pt x="985" y="359"/>
                    <a:pt x="1120" y="459"/>
                  </a:cubicBezTo>
                  <a:cubicBezTo>
                    <a:pt x="1018" y="674"/>
                    <a:pt x="931" y="876"/>
                    <a:pt x="795" y="1064"/>
                  </a:cubicBezTo>
                  <a:cubicBezTo>
                    <a:pt x="671" y="1024"/>
                    <a:pt x="572" y="956"/>
                    <a:pt x="468" y="902"/>
                  </a:cubicBezTo>
                  <a:cubicBezTo>
                    <a:pt x="423" y="879"/>
                    <a:pt x="382" y="847"/>
                    <a:pt x="328" y="813"/>
                  </a:cubicBezTo>
                  <a:cubicBezTo>
                    <a:pt x="398" y="644"/>
                    <a:pt x="483" y="497"/>
                    <a:pt x="572" y="3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3764175" y="3868175"/>
              <a:ext cx="61500" cy="38325"/>
            </a:xfrm>
            <a:custGeom>
              <a:avLst/>
              <a:gdLst/>
              <a:ahLst/>
              <a:cxnLst/>
              <a:rect l="l" t="t" r="r" b="b"/>
              <a:pathLst>
                <a:path w="2460" h="1533" extrusionOk="0">
                  <a:moveTo>
                    <a:pt x="24" y="216"/>
                  </a:moveTo>
                  <a:cubicBezTo>
                    <a:pt x="48" y="254"/>
                    <a:pt x="86" y="253"/>
                    <a:pt x="123" y="239"/>
                  </a:cubicBezTo>
                  <a:cubicBezTo>
                    <a:pt x="191" y="213"/>
                    <a:pt x="260" y="183"/>
                    <a:pt x="324" y="158"/>
                  </a:cubicBezTo>
                  <a:cubicBezTo>
                    <a:pt x="466" y="234"/>
                    <a:pt x="596" y="305"/>
                    <a:pt x="728" y="376"/>
                  </a:cubicBezTo>
                  <a:cubicBezTo>
                    <a:pt x="783" y="405"/>
                    <a:pt x="826" y="444"/>
                    <a:pt x="839" y="508"/>
                  </a:cubicBezTo>
                  <a:cubicBezTo>
                    <a:pt x="861" y="614"/>
                    <a:pt x="937" y="669"/>
                    <a:pt x="1028" y="715"/>
                  </a:cubicBezTo>
                  <a:cubicBezTo>
                    <a:pt x="1108" y="755"/>
                    <a:pt x="1187" y="799"/>
                    <a:pt x="1262" y="846"/>
                  </a:cubicBezTo>
                  <a:cubicBezTo>
                    <a:pt x="1359" y="906"/>
                    <a:pt x="1462" y="939"/>
                    <a:pt x="1573" y="967"/>
                  </a:cubicBezTo>
                  <a:cubicBezTo>
                    <a:pt x="1784" y="1021"/>
                    <a:pt x="1978" y="1118"/>
                    <a:pt x="2125" y="1286"/>
                  </a:cubicBezTo>
                  <a:cubicBezTo>
                    <a:pt x="2174" y="1343"/>
                    <a:pt x="2221" y="1402"/>
                    <a:pt x="2272" y="1454"/>
                  </a:cubicBezTo>
                  <a:cubicBezTo>
                    <a:pt x="2323" y="1506"/>
                    <a:pt x="2383" y="1532"/>
                    <a:pt x="2458" y="1478"/>
                  </a:cubicBezTo>
                  <a:cubicBezTo>
                    <a:pt x="2460" y="1389"/>
                    <a:pt x="2420" y="1312"/>
                    <a:pt x="2367" y="1240"/>
                  </a:cubicBezTo>
                  <a:cubicBezTo>
                    <a:pt x="2187" y="989"/>
                    <a:pt x="1926" y="853"/>
                    <a:pt x="1643" y="781"/>
                  </a:cubicBezTo>
                  <a:cubicBezTo>
                    <a:pt x="1450" y="732"/>
                    <a:pt x="1278" y="655"/>
                    <a:pt x="1108" y="562"/>
                  </a:cubicBezTo>
                  <a:cubicBezTo>
                    <a:pt x="1089" y="552"/>
                    <a:pt x="1075" y="533"/>
                    <a:pt x="1059" y="519"/>
                  </a:cubicBezTo>
                  <a:cubicBezTo>
                    <a:pt x="1059" y="464"/>
                    <a:pt x="1058" y="413"/>
                    <a:pt x="1058" y="344"/>
                  </a:cubicBezTo>
                  <a:cubicBezTo>
                    <a:pt x="849" y="231"/>
                    <a:pt x="652" y="123"/>
                    <a:pt x="454" y="20"/>
                  </a:cubicBezTo>
                  <a:cubicBezTo>
                    <a:pt x="424" y="5"/>
                    <a:pt x="379" y="0"/>
                    <a:pt x="346" y="10"/>
                  </a:cubicBezTo>
                  <a:cubicBezTo>
                    <a:pt x="254" y="38"/>
                    <a:pt x="165" y="74"/>
                    <a:pt x="77" y="111"/>
                  </a:cubicBezTo>
                  <a:cubicBezTo>
                    <a:pt x="23" y="134"/>
                    <a:pt x="1" y="182"/>
                    <a:pt x="24" y="2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3768925" y="3891925"/>
              <a:ext cx="36550" cy="21825"/>
            </a:xfrm>
            <a:custGeom>
              <a:avLst/>
              <a:gdLst/>
              <a:ahLst/>
              <a:cxnLst/>
              <a:rect l="l" t="t" r="r" b="b"/>
              <a:pathLst>
                <a:path w="1462" h="873" extrusionOk="0">
                  <a:moveTo>
                    <a:pt x="1341" y="575"/>
                  </a:moveTo>
                  <a:cubicBezTo>
                    <a:pt x="1241" y="508"/>
                    <a:pt x="1135" y="449"/>
                    <a:pt x="1014" y="431"/>
                  </a:cubicBezTo>
                  <a:cubicBezTo>
                    <a:pt x="886" y="411"/>
                    <a:pt x="773" y="356"/>
                    <a:pt x="662" y="292"/>
                  </a:cubicBezTo>
                  <a:cubicBezTo>
                    <a:pt x="513" y="207"/>
                    <a:pt x="357" y="130"/>
                    <a:pt x="203" y="53"/>
                  </a:cubicBezTo>
                  <a:cubicBezTo>
                    <a:pt x="151" y="27"/>
                    <a:pt x="91" y="0"/>
                    <a:pt x="36" y="50"/>
                  </a:cubicBezTo>
                  <a:cubicBezTo>
                    <a:pt x="0" y="82"/>
                    <a:pt x="33" y="156"/>
                    <a:pt x="120" y="209"/>
                  </a:cubicBezTo>
                  <a:cubicBezTo>
                    <a:pt x="241" y="283"/>
                    <a:pt x="367" y="350"/>
                    <a:pt x="492" y="419"/>
                  </a:cubicBezTo>
                  <a:cubicBezTo>
                    <a:pt x="642" y="504"/>
                    <a:pt x="797" y="576"/>
                    <a:pt x="968" y="613"/>
                  </a:cubicBezTo>
                  <a:cubicBezTo>
                    <a:pt x="1069" y="635"/>
                    <a:pt x="1164" y="683"/>
                    <a:pt x="1243" y="713"/>
                  </a:cubicBezTo>
                  <a:cubicBezTo>
                    <a:pt x="1260" y="740"/>
                    <a:pt x="1264" y="745"/>
                    <a:pt x="1267" y="752"/>
                  </a:cubicBezTo>
                  <a:cubicBezTo>
                    <a:pt x="1284" y="796"/>
                    <a:pt x="1257" y="873"/>
                    <a:pt x="1337" y="868"/>
                  </a:cubicBezTo>
                  <a:cubicBezTo>
                    <a:pt x="1403" y="865"/>
                    <a:pt x="1462" y="759"/>
                    <a:pt x="1434" y="694"/>
                  </a:cubicBezTo>
                  <a:cubicBezTo>
                    <a:pt x="1415" y="648"/>
                    <a:pt x="1381" y="601"/>
                    <a:pt x="1341" y="5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3764050" y="3903475"/>
              <a:ext cx="30975" cy="20650"/>
            </a:xfrm>
            <a:custGeom>
              <a:avLst/>
              <a:gdLst/>
              <a:ahLst/>
              <a:cxnLst/>
              <a:rect l="l" t="t" r="r" b="b"/>
              <a:pathLst>
                <a:path w="1239" h="826" extrusionOk="0">
                  <a:moveTo>
                    <a:pt x="1195" y="685"/>
                  </a:moveTo>
                  <a:cubicBezTo>
                    <a:pt x="1157" y="650"/>
                    <a:pt x="1108" y="625"/>
                    <a:pt x="1062" y="601"/>
                  </a:cubicBezTo>
                  <a:cubicBezTo>
                    <a:pt x="903" y="517"/>
                    <a:pt x="744" y="434"/>
                    <a:pt x="584" y="351"/>
                  </a:cubicBezTo>
                  <a:cubicBezTo>
                    <a:pt x="493" y="302"/>
                    <a:pt x="408" y="256"/>
                    <a:pt x="345" y="159"/>
                  </a:cubicBezTo>
                  <a:cubicBezTo>
                    <a:pt x="275" y="50"/>
                    <a:pt x="153" y="0"/>
                    <a:pt x="1" y="23"/>
                  </a:cubicBezTo>
                  <a:cubicBezTo>
                    <a:pt x="14" y="58"/>
                    <a:pt x="17" y="92"/>
                    <a:pt x="35" y="108"/>
                  </a:cubicBezTo>
                  <a:cubicBezTo>
                    <a:pt x="112" y="178"/>
                    <a:pt x="210" y="225"/>
                    <a:pt x="260" y="324"/>
                  </a:cubicBezTo>
                  <a:cubicBezTo>
                    <a:pt x="272" y="347"/>
                    <a:pt x="305" y="364"/>
                    <a:pt x="330" y="378"/>
                  </a:cubicBezTo>
                  <a:cubicBezTo>
                    <a:pt x="566" y="510"/>
                    <a:pt x="801" y="641"/>
                    <a:pt x="1037" y="771"/>
                  </a:cubicBezTo>
                  <a:cubicBezTo>
                    <a:pt x="1063" y="786"/>
                    <a:pt x="1092" y="797"/>
                    <a:pt x="1119" y="807"/>
                  </a:cubicBezTo>
                  <a:cubicBezTo>
                    <a:pt x="1170" y="825"/>
                    <a:pt x="1239" y="810"/>
                    <a:pt x="1236" y="781"/>
                  </a:cubicBezTo>
                  <a:cubicBezTo>
                    <a:pt x="1233" y="747"/>
                    <a:pt x="1218" y="707"/>
                    <a:pt x="1195" y="6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8"/>
          <p:cNvSpPr/>
          <p:nvPr/>
        </p:nvSpPr>
        <p:spPr>
          <a:xfrm rot="10800000">
            <a:off x="959707" y="4200310"/>
            <a:ext cx="355855" cy="292963"/>
          </a:xfrm>
          <a:custGeom>
            <a:avLst/>
            <a:gdLst/>
            <a:ahLst/>
            <a:cxnLst/>
            <a:rect l="l" t="t" r="r" b="b"/>
            <a:pathLst>
              <a:path w="7131" h="5871" extrusionOk="0">
                <a:moveTo>
                  <a:pt x="263" y="3954"/>
                </a:moveTo>
                <a:cubicBezTo>
                  <a:pt x="352" y="4210"/>
                  <a:pt x="462" y="4450"/>
                  <a:pt x="633" y="4658"/>
                </a:cubicBezTo>
                <a:cubicBezTo>
                  <a:pt x="770" y="4823"/>
                  <a:pt x="911" y="4989"/>
                  <a:pt x="1072" y="5130"/>
                </a:cubicBezTo>
                <a:cubicBezTo>
                  <a:pt x="1659" y="5647"/>
                  <a:pt x="2341" y="5871"/>
                  <a:pt x="3123" y="5753"/>
                </a:cubicBezTo>
                <a:cubicBezTo>
                  <a:pt x="3242" y="5735"/>
                  <a:pt x="3363" y="5679"/>
                  <a:pt x="3478" y="5693"/>
                </a:cubicBezTo>
                <a:cubicBezTo>
                  <a:pt x="3668" y="5714"/>
                  <a:pt x="3806" y="5627"/>
                  <a:pt x="3954" y="5539"/>
                </a:cubicBezTo>
                <a:cubicBezTo>
                  <a:pt x="4035" y="5491"/>
                  <a:pt x="4123" y="5455"/>
                  <a:pt x="4207" y="5412"/>
                </a:cubicBezTo>
                <a:cubicBezTo>
                  <a:pt x="4535" y="5250"/>
                  <a:pt x="4829" y="5042"/>
                  <a:pt x="5067" y="4762"/>
                </a:cubicBezTo>
                <a:cubicBezTo>
                  <a:pt x="5200" y="4605"/>
                  <a:pt x="5331" y="4444"/>
                  <a:pt x="5456" y="4280"/>
                </a:cubicBezTo>
                <a:cubicBezTo>
                  <a:pt x="5645" y="4030"/>
                  <a:pt x="5778" y="3752"/>
                  <a:pt x="5840" y="3443"/>
                </a:cubicBezTo>
                <a:cubicBezTo>
                  <a:pt x="5851" y="3385"/>
                  <a:pt x="5871" y="3328"/>
                  <a:pt x="5889" y="3268"/>
                </a:cubicBezTo>
                <a:cubicBezTo>
                  <a:pt x="5939" y="3263"/>
                  <a:pt x="5981" y="3258"/>
                  <a:pt x="6023" y="3254"/>
                </a:cubicBezTo>
                <a:cubicBezTo>
                  <a:pt x="6297" y="3223"/>
                  <a:pt x="6567" y="3171"/>
                  <a:pt x="6830" y="3089"/>
                </a:cubicBezTo>
                <a:cubicBezTo>
                  <a:pt x="6906" y="3065"/>
                  <a:pt x="6974" y="3031"/>
                  <a:pt x="7018" y="2962"/>
                </a:cubicBezTo>
                <a:cubicBezTo>
                  <a:pt x="7074" y="2874"/>
                  <a:pt x="7123" y="2783"/>
                  <a:pt x="7124" y="2676"/>
                </a:cubicBezTo>
                <a:cubicBezTo>
                  <a:pt x="7127" y="2520"/>
                  <a:pt x="7131" y="2365"/>
                  <a:pt x="7123" y="2211"/>
                </a:cubicBezTo>
                <a:cubicBezTo>
                  <a:pt x="7116" y="2042"/>
                  <a:pt x="6989" y="1905"/>
                  <a:pt x="6818" y="1876"/>
                </a:cubicBezTo>
                <a:cubicBezTo>
                  <a:pt x="6759" y="1865"/>
                  <a:pt x="6698" y="1868"/>
                  <a:pt x="6638" y="1868"/>
                </a:cubicBezTo>
                <a:cubicBezTo>
                  <a:pt x="6363" y="1867"/>
                  <a:pt x="6088" y="1868"/>
                  <a:pt x="5788" y="1869"/>
                </a:cubicBezTo>
                <a:cubicBezTo>
                  <a:pt x="5752" y="1780"/>
                  <a:pt x="5718" y="1700"/>
                  <a:pt x="5684" y="1621"/>
                </a:cubicBezTo>
                <a:cubicBezTo>
                  <a:pt x="5583" y="1384"/>
                  <a:pt x="5480" y="1144"/>
                  <a:pt x="5310" y="948"/>
                </a:cubicBezTo>
                <a:cubicBezTo>
                  <a:pt x="4932" y="515"/>
                  <a:pt x="4471" y="213"/>
                  <a:pt x="3903" y="87"/>
                </a:cubicBezTo>
                <a:cubicBezTo>
                  <a:pt x="3591" y="18"/>
                  <a:pt x="3273" y="0"/>
                  <a:pt x="2954" y="9"/>
                </a:cubicBezTo>
                <a:cubicBezTo>
                  <a:pt x="2107" y="31"/>
                  <a:pt x="1357" y="316"/>
                  <a:pt x="689" y="830"/>
                </a:cubicBezTo>
                <a:cubicBezTo>
                  <a:pt x="428" y="1031"/>
                  <a:pt x="258" y="1297"/>
                  <a:pt x="127" y="1591"/>
                </a:cubicBezTo>
                <a:cubicBezTo>
                  <a:pt x="80" y="1698"/>
                  <a:pt x="50" y="1821"/>
                  <a:pt x="43" y="1940"/>
                </a:cubicBezTo>
                <a:cubicBezTo>
                  <a:pt x="1" y="2623"/>
                  <a:pt x="35" y="3298"/>
                  <a:pt x="263" y="3954"/>
                </a:cubicBezTo>
                <a:close/>
                <a:moveTo>
                  <a:pt x="6811" y="2185"/>
                </a:moveTo>
                <a:cubicBezTo>
                  <a:pt x="6875" y="2348"/>
                  <a:pt x="6853" y="2518"/>
                  <a:pt x="6831" y="2687"/>
                </a:cubicBezTo>
                <a:cubicBezTo>
                  <a:pt x="6821" y="2749"/>
                  <a:pt x="6779" y="2794"/>
                  <a:pt x="6717" y="2817"/>
                </a:cubicBezTo>
                <a:cubicBezTo>
                  <a:pt x="6685" y="2828"/>
                  <a:pt x="6652" y="2839"/>
                  <a:pt x="6618" y="2847"/>
                </a:cubicBezTo>
                <a:cubicBezTo>
                  <a:pt x="6419" y="2894"/>
                  <a:pt x="6219" y="2943"/>
                  <a:pt x="6018" y="2989"/>
                </a:cubicBezTo>
                <a:cubicBezTo>
                  <a:pt x="5996" y="2993"/>
                  <a:pt x="5969" y="2985"/>
                  <a:pt x="5931" y="2981"/>
                </a:cubicBezTo>
                <a:cubicBezTo>
                  <a:pt x="5900" y="2846"/>
                  <a:pt x="5931" y="2708"/>
                  <a:pt x="5918" y="2575"/>
                </a:cubicBezTo>
                <a:cubicBezTo>
                  <a:pt x="5904" y="2447"/>
                  <a:pt x="5888" y="2320"/>
                  <a:pt x="5875" y="2195"/>
                </a:cubicBezTo>
                <a:cubicBezTo>
                  <a:pt x="6065" y="2151"/>
                  <a:pt x="6576" y="2146"/>
                  <a:pt x="6811" y="2185"/>
                </a:cubicBezTo>
                <a:close/>
                <a:moveTo>
                  <a:pt x="5420" y="3715"/>
                </a:moveTo>
                <a:cubicBezTo>
                  <a:pt x="5422" y="3713"/>
                  <a:pt x="5424" y="3711"/>
                  <a:pt x="5426" y="3709"/>
                </a:cubicBezTo>
                <a:cubicBezTo>
                  <a:pt x="5420" y="3656"/>
                  <a:pt x="5409" y="3601"/>
                  <a:pt x="5462" y="3564"/>
                </a:cubicBezTo>
                <a:cubicBezTo>
                  <a:pt x="5462" y="3560"/>
                  <a:pt x="5462" y="3557"/>
                  <a:pt x="5461" y="3554"/>
                </a:cubicBezTo>
                <a:cubicBezTo>
                  <a:pt x="5463" y="3551"/>
                  <a:pt x="5465" y="3549"/>
                  <a:pt x="5467" y="3547"/>
                </a:cubicBezTo>
                <a:cubicBezTo>
                  <a:pt x="5465" y="3483"/>
                  <a:pt x="5457" y="3417"/>
                  <a:pt x="5524" y="3377"/>
                </a:cubicBezTo>
                <a:cubicBezTo>
                  <a:pt x="5524" y="3373"/>
                  <a:pt x="5524" y="3369"/>
                  <a:pt x="5524" y="3366"/>
                </a:cubicBezTo>
                <a:cubicBezTo>
                  <a:pt x="5526" y="3363"/>
                  <a:pt x="5527" y="3358"/>
                  <a:pt x="5530" y="3355"/>
                </a:cubicBezTo>
                <a:cubicBezTo>
                  <a:pt x="5528" y="3338"/>
                  <a:pt x="5527" y="3321"/>
                  <a:pt x="5528" y="3304"/>
                </a:cubicBezTo>
                <a:cubicBezTo>
                  <a:pt x="5530" y="3296"/>
                  <a:pt x="5544" y="3290"/>
                  <a:pt x="5554" y="3283"/>
                </a:cubicBezTo>
                <a:cubicBezTo>
                  <a:pt x="5554" y="3290"/>
                  <a:pt x="5558" y="3299"/>
                  <a:pt x="5555" y="3305"/>
                </a:cubicBezTo>
                <a:cubicBezTo>
                  <a:pt x="5547" y="3323"/>
                  <a:pt x="5538" y="3338"/>
                  <a:pt x="5530" y="3355"/>
                </a:cubicBezTo>
                <a:cubicBezTo>
                  <a:pt x="5531" y="3360"/>
                  <a:pt x="5531" y="3367"/>
                  <a:pt x="5531" y="3372"/>
                </a:cubicBezTo>
                <a:cubicBezTo>
                  <a:pt x="5528" y="3374"/>
                  <a:pt x="5526" y="3375"/>
                  <a:pt x="5524" y="3377"/>
                </a:cubicBezTo>
                <a:cubicBezTo>
                  <a:pt x="5522" y="3414"/>
                  <a:pt x="5523" y="3451"/>
                  <a:pt x="5514" y="3485"/>
                </a:cubicBezTo>
                <a:cubicBezTo>
                  <a:pt x="5506" y="3509"/>
                  <a:pt x="5484" y="3527"/>
                  <a:pt x="5467" y="3547"/>
                </a:cubicBezTo>
                <a:cubicBezTo>
                  <a:pt x="5467" y="3551"/>
                  <a:pt x="5467" y="3555"/>
                  <a:pt x="5467" y="3559"/>
                </a:cubicBezTo>
                <a:cubicBezTo>
                  <a:pt x="5465" y="3560"/>
                  <a:pt x="5464" y="3561"/>
                  <a:pt x="5462" y="3564"/>
                </a:cubicBezTo>
                <a:cubicBezTo>
                  <a:pt x="5470" y="3616"/>
                  <a:pt x="5464" y="3667"/>
                  <a:pt x="5426" y="3709"/>
                </a:cubicBezTo>
                <a:cubicBezTo>
                  <a:pt x="5426" y="3713"/>
                  <a:pt x="5427" y="3717"/>
                  <a:pt x="5427" y="3721"/>
                </a:cubicBezTo>
                <a:cubicBezTo>
                  <a:pt x="5417" y="3733"/>
                  <a:pt x="5408" y="3746"/>
                  <a:pt x="5397" y="3758"/>
                </a:cubicBezTo>
                <a:cubicBezTo>
                  <a:pt x="5405" y="3743"/>
                  <a:pt x="5413" y="3729"/>
                  <a:pt x="5420" y="3715"/>
                </a:cubicBezTo>
                <a:close/>
                <a:moveTo>
                  <a:pt x="326" y="2637"/>
                </a:moveTo>
                <a:cubicBezTo>
                  <a:pt x="332" y="2481"/>
                  <a:pt x="334" y="2326"/>
                  <a:pt x="329" y="2171"/>
                </a:cubicBezTo>
                <a:cubicBezTo>
                  <a:pt x="311" y="1698"/>
                  <a:pt x="542" y="1349"/>
                  <a:pt x="882" y="1056"/>
                </a:cubicBezTo>
                <a:cubicBezTo>
                  <a:pt x="979" y="972"/>
                  <a:pt x="1093" y="907"/>
                  <a:pt x="1197" y="830"/>
                </a:cubicBezTo>
                <a:cubicBezTo>
                  <a:pt x="1230" y="806"/>
                  <a:pt x="1258" y="773"/>
                  <a:pt x="1288" y="745"/>
                </a:cubicBezTo>
                <a:cubicBezTo>
                  <a:pt x="1288" y="745"/>
                  <a:pt x="1288" y="745"/>
                  <a:pt x="1288" y="745"/>
                </a:cubicBezTo>
                <a:cubicBezTo>
                  <a:pt x="1288" y="745"/>
                  <a:pt x="1288" y="745"/>
                  <a:pt x="1288" y="745"/>
                </a:cubicBezTo>
                <a:cubicBezTo>
                  <a:pt x="1336" y="741"/>
                  <a:pt x="1384" y="738"/>
                  <a:pt x="1432" y="733"/>
                </a:cubicBezTo>
                <a:cubicBezTo>
                  <a:pt x="1434" y="731"/>
                  <a:pt x="1436" y="730"/>
                  <a:pt x="1438" y="727"/>
                </a:cubicBezTo>
                <a:cubicBezTo>
                  <a:pt x="1442" y="726"/>
                  <a:pt x="1448" y="725"/>
                  <a:pt x="1452" y="724"/>
                </a:cubicBezTo>
                <a:cubicBezTo>
                  <a:pt x="1559" y="612"/>
                  <a:pt x="1709" y="587"/>
                  <a:pt x="1844" y="533"/>
                </a:cubicBezTo>
                <a:cubicBezTo>
                  <a:pt x="1858" y="526"/>
                  <a:pt x="1888" y="562"/>
                  <a:pt x="1939" y="599"/>
                </a:cubicBezTo>
                <a:cubicBezTo>
                  <a:pt x="1754" y="646"/>
                  <a:pt x="1602" y="685"/>
                  <a:pt x="1452" y="724"/>
                </a:cubicBezTo>
                <a:cubicBezTo>
                  <a:pt x="1449" y="727"/>
                  <a:pt x="1445" y="729"/>
                  <a:pt x="1443" y="732"/>
                </a:cubicBezTo>
                <a:cubicBezTo>
                  <a:pt x="1439" y="733"/>
                  <a:pt x="1436" y="733"/>
                  <a:pt x="1432" y="733"/>
                </a:cubicBezTo>
                <a:cubicBezTo>
                  <a:pt x="1390" y="783"/>
                  <a:pt x="1338" y="759"/>
                  <a:pt x="1289" y="745"/>
                </a:cubicBezTo>
                <a:lnTo>
                  <a:pt x="1288" y="745"/>
                </a:lnTo>
                <a:cubicBezTo>
                  <a:pt x="1288" y="745"/>
                  <a:pt x="1288" y="745"/>
                  <a:pt x="1288" y="745"/>
                </a:cubicBezTo>
                <a:cubicBezTo>
                  <a:pt x="1311" y="788"/>
                  <a:pt x="1301" y="822"/>
                  <a:pt x="1270" y="861"/>
                </a:cubicBezTo>
                <a:cubicBezTo>
                  <a:pt x="1176" y="972"/>
                  <a:pt x="1084" y="1086"/>
                  <a:pt x="997" y="1204"/>
                </a:cubicBezTo>
                <a:cubicBezTo>
                  <a:pt x="803" y="1469"/>
                  <a:pt x="719" y="1774"/>
                  <a:pt x="713" y="2098"/>
                </a:cubicBezTo>
                <a:cubicBezTo>
                  <a:pt x="708" y="2425"/>
                  <a:pt x="711" y="2752"/>
                  <a:pt x="726" y="3080"/>
                </a:cubicBezTo>
                <a:cubicBezTo>
                  <a:pt x="732" y="3215"/>
                  <a:pt x="762" y="3354"/>
                  <a:pt x="809" y="3481"/>
                </a:cubicBezTo>
                <a:cubicBezTo>
                  <a:pt x="904" y="3731"/>
                  <a:pt x="1018" y="3972"/>
                  <a:pt x="1125" y="4217"/>
                </a:cubicBezTo>
                <a:cubicBezTo>
                  <a:pt x="1215" y="4425"/>
                  <a:pt x="1382" y="4559"/>
                  <a:pt x="1571" y="4667"/>
                </a:cubicBezTo>
                <a:cubicBezTo>
                  <a:pt x="1620" y="4696"/>
                  <a:pt x="1684" y="4704"/>
                  <a:pt x="1742" y="4709"/>
                </a:cubicBezTo>
                <a:cubicBezTo>
                  <a:pt x="1809" y="4717"/>
                  <a:pt x="1879" y="4711"/>
                  <a:pt x="1958" y="4710"/>
                </a:cubicBezTo>
                <a:cubicBezTo>
                  <a:pt x="2020" y="4774"/>
                  <a:pt x="2084" y="4843"/>
                  <a:pt x="2150" y="4910"/>
                </a:cubicBezTo>
                <a:cubicBezTo>
                  <a:pt x="2301" y="5066"/>
                  <a:pt x="2484" y="5157"/>
                  <a:pt x="2701" y="5161"/>
                </a:cubicBezTo>
                <a:cubicBezTo>
                  <a:pt x="3011" y="5165"/>
                  <a:pt x="3321" y="5168"/>
                  <a:pt x="3631" y="5153"/>
                </a:cubicBezTo>
                <a:cubicBezTo>
                  <a:pt x="3775" y="5146"/>
                  <a:pt x="3917" y="5096"/>
                  <a:pt x="4059" y="5061"/>
                </a:cubicBezTo>
                <a:cubicBezTo>
                  <a:pt x="4083" y="5054"/>
                  <a:pt x="4102" y="5022"/>
                  <a:pt x="4156" y="4969"/>
                </a:cubicBezTo>
                <a:cubicBezTo>
                  <a:pt x="4063" y="4969"/>
                  <a:pt x="4012" y="4961"/>
                  <a:pt x="3967" y="4971"/>
                </a:cubicBezTo>
                <a:cubicBezTo>
                  <a:pt x="3721" y="5027"/>
                  <a:pt x="3471" y="5025"/>
                  <a:pt x="3221" y="5026"/>
                </a:cubicBezTo>
                <a:cubicBezTo>
                  <a:pt x="3032" y="5027"/>
                  <a:pt x="2842" y="5028"/>
                  <a:pt x="2652" y="5021"/>
                </a:cubicBezTo>
                <a:cubicBezTo>
                  <a:pt x="2491" y="5015"/>
                  <a:pt x="2483" y="5006"/>
                  <a:pt x="2331" y="4880"/>
                </a:cubicBezTo>
                <a:cubicBezTo>
                  <a:pt x="2469" y="4842"/>
                  <a:pt x="2586" y="4989"/>
                  <a:pt x="2717" y="4925"/>
                </a:cubicBezTo>
                <a:cubicBezTo>
                  <a:pt x="2715" y="4850"/>
                  <a:pt x="2663" y="4846"/>
                  <a:pt x="2628" y="4832"/>
                </a:cubicBezTo>
                <a:cubicBezTo>
                  <a:pt x="2500" y="4782"/>
                  <a:pt x="2368" y="4741"/>
                  <a:pt x="2241" y="4689"/>
                </a:cubicBezTo>
                <a:cubicBezTo>
                  <a:pt x="1817" y="4517"/>
                  <a:pt x="1503" y="4218"/>
                  <a:pt x="1270" y="3833"/>
                </a:cubicBezTo>
                <a:cubicBezTo>
                  <a:pt x="1212" y="3738"/>
                  <a:pt x="1163" y="3639"/>
                  <a:pt x="1152" y="3501"/>
                </a:cubicBezTo>
                <a:cubicBezTo>
                  <a:pt x="1248" y="3565"/>
                  <a:pt x="1289" y="3649"/>
                  <a:pt x="1340" y="3720"/>
                </a:cubicBezTo>
                <a:cubicBezTo>
                  <a:pt x="1444" y="3870"/>
                  <a:pt x="1558" y="4008"/>
                  <a:pt x="1697" y="4126"/>
                </a:cubicBezTo>
                <a:cubicBezTo>
                  <a:pt x="1911" y="4312"/>
                  <a:pt x="2156" y="4434"/>
                  <a:pt x="2430" y="4487"/>
                </a:cubicBezTo>
                <a:cubicBezTo>
                  <a:pt x="2831" y="4565"/>
                  <a:pt x="3237" y="4566"/>
                  <a:pt x="3641" y="4528"/>
                </a:cubicBezTo>
                <a:cubicBezTo>
                  <a:pt x="3982" y="4497"/>
                  <a:pt x="4290" y="4363"/>
                  <a:pt x="4556" y="4143"/>
                </a:cubicBezTo>
                <a:cubicBezTo>
                  <a:pt x="4658" y="4059"/>
                  <a:pt x="4739" y="3961"/>
                  <a:pt x="4793" y="3840"/>
                </a:cubicBezTo>
                <a:cubicBezTo>
                  <a:pt x="4811" y="3800"/>
                  <a:pt x="4788" y="3746"/>
                  <a:pt x="4749" y="3734"/>
                </a:cubicBezTo>
                <a:cubicBezTo>
                  <a:pt x="4705" y="3721"/>
                  <a:pt x="4652" y="3722"/>
                  <a:pt x="4637" y="3768"/>
                </a:cubicBezTo>
                <a:cubicBezTo>
                  <a:pt x="4560" y="3997"/>
                  <a:pt x="4356" y="4083"/>
                  <a:pt x="4169" y="4183"/>
                </a:cubicBezTo>
                <a:cubicBezTo>
                  <a:pt x="4008" y="4269"/>
                  <a:pt x="3829" y="4317"/>
                  <a:pt x="3649" y="4327"/>
                </a:cubicBezTo>
                <a:cubicBezTo>
                  <a:pt x="3254" y="4349"/>
                  <a:pt x="2857" y="4369"/>
                  <a:pt x="2464" y="4289"/>
                </a:cubicBezTo>
                <a:cubicBezTo>
                  <a:pt x="2110" y="4219"/>
                  <a:pt x="1832" y="4029"/>
                  <a:pt x="1607" y="3752"/>
                </a:cubicBezTo>
                <a:cubicBezTo>
                  <a:pt x="1595" y="3736"/>
                  <a:pt x="1597" y="3709"/>
                  <a:pt x="1586" y="3666"/>
                </a:cubicBezTo>
                <a:cubicBezTo>
                  <a:pt x="1705" y="3689"/>
                  <a:pt x="1782" y="3763"/>
                  <a:pt x="1875" y="3799"/>
                </a:cubicBezTo>
                <a:cubicBezTo>
                  <a:pt x="1962" y="3833"/>
                  <a:pt x="2047" y="3876"/>
                  <a:pt x="2137" y="3903"/>
                </a:cubicBezTo>
                <a:cubicBezTo>
                  <a:pt x="2236" y="3933"/>
                  <a:pt x="2338" y="3950"/>
                  <a:pt x="2452" y="3976"/>
                </a:cubicBezTo>
                <a:cubicBezTo>
                  <a:pt x="2464" y="4042"/>
                  <a:pt x="2476" y="4112"/>
                  <a:pt x="2490" y="4186"/>
                </a:cubicBezTo>
                <a:cubicBezTo>
                  <a:pt x="2610" y="4160"/>
                  <a:pt x="2592" y="4038"/>
                  <a:pt x="2683" y="3983"/>
                </a:cubicBezTo>
                <a:cubicBezTo>
                  <a:pt x="3032" y="3968"/>
                  <a:pt x="3403" y="3976"/>
                  <a:pt x="3779" y="3856"/>
                </a:cubicBezTo>
                <a:cubicBezTo>
                  <a:pt x="3759" y="4011"/>
                  <a:pt x="3604" y="4041"/>
                  <a:pt x="3580" y="4159"/>
                </a:cubicBezTo>
                <a:cubicBezTo>
                  <a:pt x="3596" y="4208"/>
                  <a:pt x="3633" y="4237"/>
                  <a:pt x="3675" y="4202"/>
                </a:cubicBezTo>
                <a:cubicBezTo>
                  <a:pt x="3754" y="4137"/>
                  <a:pt x="3825" y="4062"/>
                  <a:pt x="3895" y="3985"/>
                </a:cubicBezTo>
                <a:cubicBezTo>
                  <a:pt x="4042" y="3827"/>
                  <a:pt x="4194" y="3678"/>
                  <a:pt x="4390" y="3577"/>
                </a:cubicBezTo>
                <a:cubicBezTo>
                  <a:pt x="4503" y="3518"/>
                  <a:pt x="4610" y="3445"/>
                  <a:pt x="4696" y="3343"/>
                </a:cubicBezTo>
                <a:cubicBezTo>
                  <a:pt x="4667" y="3305"/>
                  <a:pt x="4642" y="3273"/>
                  <a:pt x="4616" y="3241"/>
                </a:cubicBezTo>
                <a:cubicBezTo>
                  <a:pt x="4731" y="3101"/>
                  <a:pt x="4848" y="2964"/>
                  <a:pt x="4958" y="2822"/>
                </a:cubicBezTo>
                <a:cubicBezTo>
                  <a:pt x="5022" y="2741"/>
                  <a:pt x="5081" y="2655"/>
                  <a:pt x="5131" y="2564"/>
                </a:cubicBezTo>
                <a:cubicBezTo>
                  <a:pt x="5177" y="2482"/>
                  <a:pt x="5211" y="2394"/>
                  <a:pt x="5243" y="2305"/>
                </a:cubicBezTo>
                <a:cubicBezTo>
                  <a:pt x="5265" y="2246"/>
                  <a:pt x="5265" y="2184"/>
                  <a:pt x="5212" y="2138"/>
                </a:cubicBezTo>
                <a:cubicBezTo>
                  <a:pt x="5160" y="2093"/>
                  <a:pt x="5095" y="2097"/>
                  <a:pt x="5042" y="2126"/>
                </a:cubicBezTo>
                <a:cubicBezTo>
                  <a:pt x="4931" y="2191"/>
                  <a:pt x="4824" y="2262"/>
                  <a:pt x="4717" y="2335"/>
                </a:cubicBezTo>
                <a:cubicBezTo>
                  <a:pt x="4704" y="2345"/>
                  <a:pt x="4695" y="2394"/>
                  <a:pt x="4705" y="2402"/>
                </a:cubicBezTo>
                <a:cubicBezTo>
                  <a:pt x="4726" y="2421"/>
                  <a:pt x="4763" y="2441"/>
                  <a:pt x="4788" y="2436"/>
                </a:cubicBezTo>
                <a:cubicBezTo>
                  <a:pt x="4837" y="2425"/>
                  <a:pt x="4883" y="2398"/>
                  <a:pt x="4928" y="2379"/>
                </a:cubicBezTo>
                <a:cubicBezTo>
                  <a:pt x="4965" y="2429"/>
                  <a:pt x="4935" y="2465"/>
                  <a:pt x="4912" y="2499"/>
                </a:cubicBezTo>
                <a:cubicBezTo>
                  <a:pt x="4825" y="2627"/>
                  <a:pt x="4739" y="2758"/>
                  <a:pt x="4648" y="2882"/>
                </a:cubicBezTo>
                <a:cubicBezTo>
                  <a:pt x="4514" y="3062"/>
                  <a:pt x="4373" y="3236"/>
                  <a:pt x="4238" y="3414"/>
                </a:cubicBezTo>
                <a:cubicBezTo>
                  <a:pt x="4189" y="3477"/>
                  <a:pt x="4137" y="3528"/>
                  <a:pt x="4061" y="3560"/>
                </a:cubicBezTo>
                <a:cubicBezTo>
                  <a:pt x="3700" y="3713"/>
                  <a:pt x="3325" y="3803"/>
                  <a:pt x="2931" y="3784"/>
                </a:cubicBezTo>
                <a:cubicBezTo>
                  <a:pt x="2914" y="3783"/>
                  <a:pt x="2899" y="3773"/>
                  <a:pt x="2865" y="3761"/>
                </a:cubicBezTo>
                <a:cubicBezTo>
                  <a:pt x="2896" y="3710"/>
                  <a:pt x="2921" y="3659"/>
                  <a:pt x="2955" y="3614"/>
                </a:cubicBezTo>
                <a:cubicBezTo>
                  <a:pt x="3361" y="3057"/>
                  <a:pt x="3769" y="2503"/>
                  <a:pt x="4173" y="1944"/>
                </a:cubicBezTo>
                <a:cubicBezTo>
                  <a:pt x="4218" y="1883"/>
                  <a:pt x="4250" y="1812"/>
                  <a:pt x="4275" y="1740"/>
                </a:cubicBezTo>
                <a:cubicBezTo>
                  <a:pt x="4293" y="1691"/>
                  <a:pt x="4279" y="1637"/>
                  <a:pt x="4227" y="1606"/>
                </a:cubicBezTo>
                <a:cubicBezTo>
                  <a:pt x="4178" y="1575"/>
                  <a:pt x="4123" y="1580"/>
                  <a:pt x="4081" y="1613"/>
                </a:cubicBezTo>
                <a:cubicBezTo>
                  <a:pt x="4032" y="1648"/>
                  <a:pt x="3990" y="1693"/>
                  <a:pt x="3952" y="1739"/>
                </a:cubicBezTo>
                <a:cubicBezTo>
                  <a:pt x="3755" y="1978"/>
                  <a:pt x="3551" y="2213"/>
                  <a:pt x="3364" y="2460"/>
                </a:cubicBezTo>
                <a:cubicBezTo>
                  <a:pt x="3099" y="2812"/>
                  <a:pt x="2818" y="3149"/>
                  <a:pt x="2477" y="3431"/>
                </a:cubicBezTo>
                <a:cubicBezTo>
                  <a:pt x="2427" y="3474"/>
                  <a:pt x="2372" y="3511"/>
                  <a:pt x="2314" y="3555"/>
                </a:cubicBezTo>
                <a:cubicBezTo>
                  <a:pt x="2281" y="3472"/>
                  <a:pt x="2329" y="3426"/>
                  <a:pt x="2360" y="3379"/>
                </a:cubicBezTo>
                <a:cubicBezTo>
                  <a:pt x="2577" y="3059"/>
                  <a:pt x="2797" y="2740"/>
                  <a:pt x="3017" y="2421"/>
                </a:cubicBezTo>
                <a:cubicBezTo>
                  <a:pt x="3252" y="2080"/>
                  <a:pt x="3492" y="1743"/>
                  <a:pt x="3723" y="1400"/>
                </a:cubicBezTo>
                <a:cubicBezTo>
                  <a:pt x="3795" y="1294"/>
                  <a:pt x="3848" y="1175"/>
                  <a:pt x="3908" y="1061"/>
                </a:cubicBezTo>
                <a:cubicBezTo>
                  <a:pt x="3928" y="1023"/>
                  <a:pt x="3945" y="983"/>
                  <a:pt x="3955" y="941"/>
                </a:cubicBezTo>
                <a:cubicBezTo>
                  <a:pt x="3978" y="830"/>
                  <a:pt x="3875" y="733"/>
                  <a:pt x="3765" y="767"/>
                </a:cubicBezTo>
                <a:cubicBezTo>
                  <a:pt x="3718" y="782"/>
                  <a:pt x="3671" y="810"/>
                  <a:pt x="3635" y="845"/>
                </a:cubicBezTo>
                <a:cubicBezTo>
                  <a:pt x="3486" y="988"/>
                  <a:pt x="3335" y="1130"/>
                  <a:pt x="3198" y="1285"/>
                </a:cubicBezTo>
                <a:cubicBezTo>
                  <a:pt x="2873" y="1654"/>
                  <a:pt x="2531" y="2005"/>
                  <a:pt x="2168" y="2337"/>
                </a:cubicBezTo>
                <a:cubicBezTo>
                  <a:pt x="2111" y="2388"/>
                  <a:pt x="2048" y="2434"/>
                  <a:pt x="1958" y="2505"/>
                </a:cubicBezTo>
                <a:cubicBezTo>
                  <a:pt x="1968" y="2434"/>
                  <a:pt x="1964" y="2392"/>
                  <a:pt x="1981" y="2362"/>
                </a:cubicBezTo>
                <a:cubicBezTo>
                  <a:pt x="2075" y="2198"/>
                  <a:pt x="2174" y="2037"/>
                  <a:pt x="2269" y="1873"/>
                </a:cubicBezTo>
                <a:cubicBezTo>
                  <a:pt x="2360" y="1716"/>
                  <a:pt x="2451" y="1560"/>
                  <a:pt x="2532" y="1399"/>
                </a:cubicBezTo>
                <a:cubicBezTo>
                  <a:pt x="2592" y="1278"/>
                  <a:pt x="2571" y="1192"/>
                  <a:pt x="2491" y="1149"/>
                </a:cubicBezTo>
                <a:cubicBezTo>
                  <a:pt x="2418" y="1110"/>
                  <a:pt x="2335" y="1125"/>
                  <a:pt x="2262" y="1209"/>
                </a:cubicBezTo>
                <a:cubicBezTo>
                  <a:pt x="2104" y="1391"/>
                  <a:pt x="1957" y="1582"/>
                  <a:pt x="1795" y="1761"/>
                </a:cubicBezTo>
                <a:cubicBezTo>
                  <a:pt x="1657" y="1914"/>
                  <a:pt x="1506" y="2056"/>
                  <a:pt x="1359" y="2200"/>
                </a:cubicBezTo>
                <a:cubicBezTo>
                  <a:pt x="1331" y="2227"/>
                  <a:pt x="1291" y="2241"/>
                  <a:pt x="1220" y="2282"/>
                </a:cubicBezTo>
                <a:cubicBezTo>
                  <a:pt x="1244" y="2214"/>
                  <a:pt x="1250" y="2181"/>
                  <a:pt x="1266" y="2156"/>
                </a:cubicBezTo>
                <a:cubicBezTo>
                  <a:pt x="1356" y="2020"/>
                  <a:pt x="1449" y="1885"/>
                  <a:pt x="1542" y="1751"/>
                </a:cubicBezTo>
                <a:cubicBezTo>
                  <a:pt x="1646" y="1602"/>
                  <a:pt x="1753" y="1456"/>
                  <a:pt x="1858" y="1309"/>
                </a:cubicBezTo>
                <a:cubicBezTo>
                  <a:pt x="1914" y="1232"/>
                  <a:pt x="1918" y="1150"/>
                  <a:pt x="1874" y="1066"/>
                </a:cubicBezTo>
                <a:cubicBezTo>
                  <a:pt x="1832" y="986"/>
                  <a:pt x="1738" y="969"/>
                  <a:pt x="1681" y="1034"/>
                </a:cubicBezTo>
                <a:cubicBezTo>
                  <a:pt x="1614" y="1112"/>
                  <a:pt x="1551" y="1194"/>
                  <a:pt x="1491" y="1278"/>
                </a:cubicBezTo>
                <a:cubicBezTo>
                  <a:pt x="1343" y="1480"/>
                  <a:pt x="1199" y="1685"/>
                  <a:pt x="1053" y="1887"/>
                </a:cubicBezTo>
                <a:cubicBezTo>
                  <a:pt x="1045" y="1898"/>
                  <a:pt x="1024" y="1901"/>
                  <a:pt x="1000" y="1912"/>
                </a:cubicBezTo>
                <a:cubicBezTo>
                  <a:pt x="1000" y="1884"/>
                  <a:pt x="994" y="1859"/>
                  <a:pt x="1001" y="1838"/>
                </a:cubicBezTo>
                <a:cubicBezTo>
                  <a:pt x="1044" y="1717"/>
                  <a:pt x="1081" y="1593"/>
                  <a:pt x="1136" y="1477"/>
                </a:cubicBezTo>
                <a:cubicBezTo>
                  <a:pt x="1236" y="1265"/>
                  <a:pt x="1382" y="1085"/>
                  <a:pt x="1560" y="929"/>
                </a:cubicBezTo>
                <a:cubicBezTo>
                  <a:pt x="1666" y="836"/>
                  <a:pt x="1783" y="770"/>
                  <a:pt x="1921" y="741"/>
                </a:cubicBezTo>
                <a:cubicBezTo>
                  <a:pt x="1988" y="726"/>
                  <a:pt x="2056" y="710"/>
                  <a:pt x="2121" y="688"/>
                </a:cubicBezTo>
                <a:cubicBezTo>
                  <a:pt x="2204" y="660"/>
                  <a:pt x="2182" y="601"/>
                  <a:pt x="2150" y="534"/>
                </a:cubicBezTo>
                <a:cubicBezTo>
                  <a:pt x="2474" y="366"/>
                  <a:pt x="2816" y="311"/>
                  <a:pt x="3172" y="380"/>
                </a:cubicBezTo>
                <a:cubicBezTo>
                  <a:pt x="3416" y="427"/>
                  <a:pt x="3657" y="499"/>
                  <a:pt x="3896" y="570"/>
                </a:cubicBezTo>
                <a:cubicBezTo>
                  <a:pt x="4398" y="721"/>
                  <a:pt x="4763" y="1053"/>
                  <a:pt x="5058" y="1471"/>
                </a:cubicBezTo>
                <a:cubicBezTo>
                  <a:pt x="5169" y="1627"/>
                  <a:pt x="5248" y="1800"/>
                  <a:pt x="5275" y="1992"/>
                </a:cubicBezTo>
                <a:cubicBezTo>
                  <a:pt x="5305" y="2204"/>
                  <a:pt x="5339" y="2418"/>
                  <a:pt x="5353" y="2632"/>
                </a:cubicBezTo>
                <a:cubicBezTo>
                  <a:pt x="5360" y="2759"/>
                  <a:pt x="5344" y="2890"/>
                  <a:pt x="5317" y="3015"/>
                </a:cubicBezTo>
                <a:cubicBezTo>
                  <a:pt x="5269" y="3242"/>
                  <a:pt x="5208" y="3467"/>
                  <a:pt x="5144" y="3690"/>
                </a:cubicBezTo>
                <a:cubicBezTo>
                  <a:pt x="5095" y="3865"/>
                  <a:pt x="5016" y="4025"/>
                  <a:pt x="4901" y="4171"/>
                </a:cubicBezTo>
                <a:cubicBezTo>
                  <a:pt x="4791" y="4312"/>
                  <a:pt x="4687" y="4459"/>
                  <a:pt x="4603" y="4619"/>
                </a:cubicBezTo>
                <a:cubicBezTo>
                  <a:pt x="4693" y="4660"/>
                  <a:pt x="4693" y="4660"/>
                  <a:pt x="4825" y="4575"/>
                </a:cubicBezTo>
                <a:cubicBezTo>
                  <a:pt x="4824" y="4590"/>
                  <a:pt x="4828" y="4611"/>
                  <a:pt x="4819" y="4621"/>
                </a:cubicBezTo>
                <a:cubicBezTo>
                  <a:pt x="4714" y="4736"/>
                  <a:pt x="4614" y="4855"/>
                  <a:pt x="4501" y="4960"/>
                </a:cubicBezTo>
                <a:cubicBezTo>
                  <a:pt x="4403" y="5050"/>
                  <a:pt x="4313" y="5167"/>
                  <a:pt x="4156" y="5157"/>
                </a:cubicBezTo>
                <a:cubicBezTo>
                  <a:pt x="4140" y="5156"/>
                  <a:pt x="4122" y="5169"/>
                  <a:pt x="4109" y="5180"/>
                </a:cubicBezTo>
                <a:cubicBezTo>
                  <a:pt x="3834" y="5401"/>
                  <a:pt x="3492" y="5425"/>
                  <a:pt x="3163" y="5491"/>
                </a:cubicBezTo>
                <a:cubicBezTo>
                  <a:pt x="2819" y="5560"/>
                  <a:pt x="2479" y="5545"/>
                  <a:pt x="2143" y="5438"/>
                </a:cubicBezTo>
                <a:cubicBezTo>
                  <a:pt x="1464" y="5226"/>
                  <a:pt x="986" y="4780"/>
                  <a:pt x="647" y="4167"/>
                </a:cubicBezTo>
                <a:cubicBezTo>
                  <a:pt x="630" y="4137"/>
                  <a:pt x="614" y="4106"/>
                  <a:pt x="604" y="4074"/>
                </a:cubicBezTo>
                <a:cubicBezTo>
                  <a:pt x="446" y="3607"/>
                  <a:pt x="308" y="3136"/>
                  <a:pt x="326" y="2637"/>
                </a:cubicBezTo>
                <a:close/>
                <a:moveTo>
                  <a:pt x="1537" y="2923"/>
                </a:moveTo>
                <a:cubicBezTo>
                  <a:pt x="1547" y="3057"/>
                  <a:pt x="1665" y="3116"/>
                  <a:pt x="1776" y="3041"/>
                </a:cubicBezTo>
                <a:cubicBezTo>
                  <a:pt x="1810" y="3016"/>
                  <a:pt x="1840" y="2985"/>
                  <a:pt x="1873" y="2956"/>
                </a:cubicBezTo>
                <a:cubicBezTo>
                  <a:pt x="2211" y="2651"/>
                  <a:pt x="2566" y="2365"/>
                  <a:pt x="2878" y="2032"/>
                </a:cubicBezTo>
                <a:cubicBezTo>
                  <a:pt x="2898" y="2011"/>
                  <a:pt x="2925" y="1997"/>
                  <a:pt x="2961" y="1991"/>
                </a:cubicBezTo>
                <a:cubicBezTo>
                  <a:pt x="2642" y="2539"/>
                  <a:pt x="2261" y="3046"/>
                  <a:pt x="1976" y="3650"/>
                </a:cubicBezTo>
                <a:cubicBezTo>
                  <a:pt x="1516" y="3480"/>
                  <a:pt x="1173" y="3226"/>
                  <a:pt x="1016" y="2750"/>
                </a:cubicBezTo>
                <a:cubicBezTo>
                  <a:pt x="1217" y="2612"/>
                  <a:pt x="1412" y="2478"/>
                  <a:pt x="1634" y="2325"/>
                </a:cubicBezTo>
                <a:cubicBezTo>
                  <a:pt x="1620" y="2401"/>
                  <a:pt x="1614" y="2447"/>
                  <a:pt x="1601" y="2491"/>
                </a:cubicBezTo>
                <a:cubicBezTo>
                  <a:pt x="1563" y="2632"/>
                  <a:pt x="1525" y="2774"/>
                  <a:pt x="1537" y="2923"/>
                </a:cubicBezTo>
                <a:close/>
                <a:moveTo>
                  <a:pt x="2339" y="3772"/>
                </a:moveTo>
                <a:cubicBezTo>
                  <a:pt x="2426" y="3616"/>
                  <a:pt x="2572" y="3551"/>
                  <a:pt x="2670" y="3440"/>
                </a:cubicBezTo>
                <a:cubicBezTo>
                  <a:pt x="2772" y="3325"/>
                  <a:pt x="2889" y="3223"/>
                  <a:pt x="2999" y="3114"/>
                </a:cubicBezTo>
                <a:cubicBezTo>
                  <a:pt x="2908" y="3369"/>
                  <a:pt x="2758" y="3574"/>
                  <a:pt x="2601" y="3772"/>
                </a:cubicBezTo>
                <a:cubicBezTo>
                  <a:pt x="2516" y="3772"/>
                  <a:pt x="2441" y="3772"/>
                  <a:pt x="2339" y="37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8"/>
          <p:cNvGrpSpPr/>
          <p:nvPr/>
        </p:nvGrpSpPr>
        <p:grpSpPr>
          <a:xfrm rot="10800000">
            <a:off x="1535370" y="3762184"/>
            <a:ext cx="1087126" cy="722303"/>
            <a:chOff x="3141725" y="3473975"/>
            <a:chExt cx="544625" cy="361875"/>
          </a:xfrm>
        </p:grpSpPr>
        <p:sp>
          <p:nvSpPr>
            <p:cNvPr id="153" name="Google Shape;153;p8"/>
            <p:cNvSpPr/>
            <p:nvPr/>
          </p:nvSpPr>
          <p:spPr>
            <a:xfrm>
              <a:off x="3487300" y="3573325"/>
              <a:ext cx="78775" cy="262525"/>
            </a:xfrm>
            <a:custGeom>
              <a:avLst/>
              <a:gdLst/>
              <a:ahLst/>
              <a:cxnLst/>
              <a:rect l="l" t="t" r="r" b="b"/>
              <a:pathLst>
                <a:path w="3151" h="10501" extrusionOk="0">
                  <a:moveTo>
                    <a:pt x="2109" y="253"/>
                  </a:moveTo>
                  <a:cubicBezTo>
                    <a:pt x="2119" y="366"/>
                    <a:pt x="2023" y="479"/>
                    <a:pt x="2108" y="593"/>
                  </a:cubicBezTo>
                  <a:cubicBezTo>
                    <a:pt x="2120" y="608"/>
                    <a:pt x="2107" y="645"/>
                    <a:pt x="2101" y="669"/>
                  </a:cubicBezTo>
                  <a:cubicBezTo>
                    <a:pt x="2077" y="751"/>
                    <a:pt x="2050" y="832"/>
                    <a:pt x="2027" y="913"/>
                  </a:cubicBezTo>
                  <a:cubicBezTo>
                    <a:pt x="2013" y="963"/>
                    <a:pt x="1989" y="1018"/>
                    <a:pt x="1998" y="1064"/>
                  </a:cubicBezTo>
                  <a:cubicBezTo>
                    <a:pt x="2022" y="1187"/>
                    <a:pt x="1982" y="1298"/>
                    <a:pt x="1958" y="1413"/>
                  </a:cubicBezTo>
                  <a:cubicBezTo>
                    <a:pt x="1941" y="1496"/>
                    <a:pt x="1912" y="1576"/>
                    <a:pt x="1895" y="1659"/>
                  </a:cubicBezTo>
                  <a:cubicBezTo>
                    <a:pt x="1810" y="2076"/>
                    <a:pt x="1691" y="2485"/>
                    <a:pt x="1565" y="2891"/>
                  </a:cubicBezTo>
                  <a:cubicBezTo>
                    <a:pt x="1528" y="3010"/>
                    <a:pt x="1491" y="3128"/>
                    <a:pt x="1458" y="3247"/>
                  </a:cubicBezTo>
                  <a:cubicBezTo>
                    <a:pt x="1345" y="3650"/>
                    <a:pt x="1238" y="4055"/>
                    <a:pt x="1120" y="4457"/>
                  </a:cubicBezTo>
                  <a:cubicBezTo>
                    <a:pt x="978" y="4940"/>
                    <a:pt x="858" y="5429"/>
                    <a:pt x="742" y="5920"/>
                  </a:cubicBezTo>
                  <a:cubicBezTo>
                    <a:pt x="641" y="6346"/>
                    <a:pt x="538" y="6772"/>
                    <a:pt x="431" y="7197"/>
                  </a:cubicBezTo>
                  <a:cubicBezTo>
                    <a:pt x="372" y="7431"/>
                    <a:pt x="308" y="7665"/>
                    <a:pt x="241" y="7896"/>
                  </a:cubicBezTo>
                  <a:cubicBezTo>
                    <a:pt x="197" y="8041"/>
                    <a:pt x="164" y="8193"/>
                    <a:pt x="90" y="8321"/>
                  </a:cubicBezTo>
                  <a:cubicBezTo>
                    <a:pt x="11" y="8458"/>
                    <a:pt x="1" y="8588"/>
                    <a:pt x="27" y="8734"/>
                  </a:cubicBezTo>
                  <a:cubicBezTo>
                    <a:pt x="48" y="8850"/>
                    <a:pt x="69" y="8966"/>
                    <a:pt x="73" y="9083"/>
                  </a:cubicBezTo>
                  <a:cubicBezTo>
                    <a:pt x="90" y="9482"/>
                    <a:pt x="99" y="9881"/>
                    <a:pt x="111" y="10279"/>
                  </a:cubicBezTo>
                  <a:cubicBezTo>
                    <a:pt x="113" y="10331"/>
                    <a:pt x="121" y="10382"/>
                    <a:pt x="133" y="10433"/>
                  </a:cubicBezTo>
                  <a:cubicBezTo>
                    <a:pt x="146" y="10483"/>
                    <a:pt x="210" y="10500"/>
                    <a:pt x="241" y="10461"/>
                  </a:cubicBezTo>
                  <a:cubicBezTo>
                    <a:pt x="348" y="10322"/>
                    <a:pt x="468" y="10195"/>
                    <a:pt x="540" y="10028"/>
                  </a:cubicBezTo>
                  <a:cubicBezTo>
                    <a:pt x="653" y="9764"/>
                    <a:pt x="783" y="9508"/>
                    <a:pt x="944" y="9267"/>
                  </a:cubicBezTo>
                  <a:cubicBezTo>
                    <a:pt x="1044" y="9116"/>
                    <a:pt x="1124" y="8950"/>
                    <a:pt x="1201" y="8785"/>
                  </a:cubicBezTo>
                  <a:cubicBezTo>
                    <a:pt x="1416" y="8319"/>
                    <a:pt x="1523" y="7818"/>
                    <a:pt x="1657" y="7326"/>
                  </a:cubicBezTo>
                  <a:cubicBezTo>
                    <a:pt x="1769" y="6917"/>
                    <a:pt x="1849" y="6498"/>
                    <a:pt x="1944" y="6085"/>
                  </a:cubicBezTo>
                  <a:cubicBezTo>
                    <a:pt x="2089" y="5454"/>
                    <a:pt x="2237" y="4823"/>
                    <a:pt x="2379" y="4191"/>
                  </a:cubicBezTo>
                  <a:cubicBezTo>
                    <a:pt x="2448" y="3885"/>
                    <a:pt x="2509" y="3578"/>
                    <a:pt x="2532" y="3263"/>
                  </a:cubicBezTo>
                  <a:cubicBezTo>
                    <a:pt x="2539" y="3160"/>
                    <a:pt x="2560" y="3056"/>
                    <a:pt x="2587" y="2955"/>
                  </a:cubicBezTo>
                  <a:cubicBezTo>
                    <a:pt x="2678" y="2594"/>
                    <a:pt x="2776" y="2234"/>
                    <a:pt x="2868" y="1872"/>
                  </a:cubicBezTo>
                  <a:cubicBezTo>
                    <a:pt x="2894" y="1772"/>
                    <a:pt x="2907" y="1668"/>
                    <a:pt x="2929" y="1566"/>
                  </a:cubicBezTo>
                  <a:cubicBezTo>
                    <a:pt x="2937" y="1528"/>
                    <a:pt x="2951" y="1491"/>
                    <a:pt x="2968" y="1457"/>
                  </a:cubicBezTo>
                  <a:cubicBezTo>
                    <a:pt x="3024" y="1343"/>
                    <a:pt x="3051" y="1223"/>
                    <a:pt x="3046" y="1097"/>
                  </a:cubicBezTo>
                  <a:cubicBezTo>
                    <a:pt x="3043" y="991"/>
                    <a:pt x="3055" y="890"/>
                    <a:pt x="3096" y="790"/>
                  </a:cubicBezTo>
                  <a:cubicBezTo>
                    <a:pt x="3129" y="712"/>
                    <a:pt x="3151" y="620"/>
                    <a:pt x="3110" y="541"/>
                  </a:cubicBezTo>
                  <a:cubicBezTo>
                    <a:pt x="3059" y="444"/>
                    <a:pt x="3061" y="344"/>
                    <a:pt x="3079" y="241"/>
                  </a:cubicBezTo>
                  <a:cubicBezTo>
                    <a:pt x="2960" y="143"/>
                    <a:pt x="2826" y="89"/>
                    <a:pt x="2686" y="64"/>
                  </a:cubicBezTo>
                  <a:cubicBezTo>
                    <a:pt x="2616" y="51"/>
                    <a:pt x="2550" y="33"/>
                    <a:pt x="2487" y="1"/>
                  </a:cubicBezTo>
                  <a:cubicBezTo>
                    <a:pt x="2386" y="82"/>
                    <a:pt x="2296" y="169"/>
                    <a:pt x="2165" y="183"/>
                  </a:cubicBezTo>
                  <a:cubicBezTo>
                    <a:pt x="2144" y="185"/>
                    <a:pt x="2107" y="230"/>
                    <a:pt x="2109" y="253"/>
                  </a:cubicBezTo>
                  <a:close/>
                  <a:moveTo>
                    <a:pt x="921" y="8902"/>
                  </a:moveTo>
                  <a:cubicBezTo>
                    <a:pt x="829" y="9027"/>
                    <a:pt x="721" y="9144"/>
                    <a:pt x="668" y="9294"/>
                  </a:cubicBezTo>
                  <a:cubicBezTo>
                    <a:pt x="626" y="9408"/>
                    <a:pt x="519" y="9422"/>
                    <a:pt x="426" y="9455"/>
                  </a:cubicBezTo>
                  <a:cubicBezTo>
                    <a:pt x="383" y="9469"/>
                    <a:pt x="342" y="9436"/>
                    <a:pt x="329" y="9404"/>
                  </a:cubicBezTo>
                  <a:cubicBezTo>
                    <a:pt x="282" y="9288"/>
                    <a:pt x="193" y="9180"/>
                    <a:pt x="252" y="9039"/>
                  </a:cubicBezTo>
                  <a:cubicBezTo>
                    <a:pt x="267" y="9004"/>
                    <a:pt x="261" y="8961"/>
                    <a:pt x="264" y="8922"/>
                  </a:cubicBezTo>
                  <a:cubicBezTo>
                    <a:pt x="271" y="8833"/>
                    <a:pt x="269" y="8740"/>
                    <a:pt x="361" y="8682"/>
                  </a:cubicBezTo>
                  <a:cubicBezTo>
                    <a:pt x="376" y="8672"/>
                    <a:pt x="375" y="8635"/>
                    <a:pt x="386" y="8599"/>
                  </a:cubicBezTo>
                  <a:cubicBezTo>
                    <a:pt x="568" y="8602"/>
                    <a:pt x="730" y="8604"/>
                    <a:pt x="887" y="8608"/>
                  </a:cubicBezTo>
                  <a:cubicBezTo>
                    <a:pt x="925" y="8658"/>
                    <a:pt x="963" y="8708"/>
                    <a:pt x="1006" y="8762"/>
                  </a:cubicBezTo>
                  <a:cubicBezTo>
                    <a:pt x="1006" y="8820"/>
                    <a:pt x="955" y="8858"/>
                    <a:pt x="921" y="8902"/>
                  </a:cubicBezTo>
                  <a:close/>
                  <a:moveTo>
                    <a:pt x="1814" y="5376"/>
                  </a:moveTo>
                  <a:cubicBezTo>
                    <a:pt x="1817" y="5403"/>
                    <a:pt x="1820" y="5427"/>
                    <a:pt x="1822" y="5450"/>
                  </a:cubicBezTo>
                  <a:cubicBezTo>
                    <a:pt x="1821" y="5452"/>
                    <a:pt x="1819" y="5455"/>
                    <a:pt x="1818" y="5457"/>
                  </a:cubicBezTo>
                  <a:cubicBezTo>
                    <a:pt x="1818" y="5459"/>
                    <a:pt x="1818" y="5461"/>
                    <a:pt x="1817" y="5463"/>
                  </a:cubicBezTo>
                  <a:cubicBezTo>
                    <a:pt x="1814" y="5467"/>
                    <a:pt x="1810" y="5469"/>
                    <a:pt x="1806" y="5471"/>
                  </a:cubicBezTo>
                  <a:cubicBezTo>
                    <a:pt x="1810" y="5467"/>
                    <a:pt x="1814" y="5462"/>
                    <a:pt x="1818" y="5457"/>
                  </a:cubicBezTo>
                  <a:cubicBezTo>
                    <a:pt x="1819" y="5454"/>
                    <a:pt x="1820" y="5450"/>
                    <a:pt x="1820" y="5448"/>
                  </a:cubicBezTo>
                  <a:cubicBezTo>
                    <a:pt x="1779" y="5430"/>
                    <a:pt x="1781" y="5407"/>
                    <a:pt x="1814" y="5376"/>
                  </a:cubicBezTo>
                  <a:close/>
                  <a:moveTo>
                    <a:pt x="2728" y="1430"/>
                  </a:moveTo>
                  <a:cubicBezTo>
                    <a:pt x="2721" y="1596"/>
                    <a:pt x="2686" y="1746"/>
                    <a:pt x="2635" y="1896"/>
                  </a:cubicBezTo>
                  <a:cubicBezTo>
                    <a:pt x="2602" y="1995"/>
                    <a:pt x="2585" y="2098"/>
                    <a:pt x="2559" y="2201"/>
                  </a:cubicBezTo>
                  <a:cubicBezTo>
                    <a:pt x="2460" y="2593"/>
                    <a:pt x="2358" y="2985"/>
                    <a:pt x="2265" y="3380"/>
                  </a:cubicBezTo>
                  <a:cubicBezTo>
                    <a:pt x="2223" y="3551"/>
                    <a:pt x="2200" y="3727"/>
                    <a:pt x="2163" y="3900"/>
                  </a:cubicBezTo>
                  <a:cubicBezTo>
                    <a:pt x="2123" y="4085"/>
                    <a:pt x="2084" y="4270"/>
                    <a:pt x="2030" y="4452"/>
                  </a:cubicBezTo>
                  <a:cubicBezTo>
                    <a:pt x="1952" y="4721"/>
                    <a:pt x="1861" y="4988"/>
                    <a:pt x="1776" y="5256"/>
                  </a:cubicBezTo>
                  <a:cubicBezTo>
                    <a:pt x="1771" y="5268"/>
                    <a:pt x="1769" y="5287"/>
                    <a:pt x="1761" y="5290"/>
                  </a:cubicBezTo>
                  <a:cubicBezTo>
                    <a:pt x="1644" y="5342"/>
                    <a:pt x="1677" y="5456"/>
                    <a:pt x="1655" y="5545"/>
                  </a:cubicBezTo>
                  <a:cubicBezTo>
                    <a:pt x="1603" y="5755"/>
                    <a:pt x="1554" y="5965"/>
                    <a:pt x="1502" y="6174"/>
                  </a:cubicBezTo>
                  <a:cubicBezTo>
                    <a:pt x="1449" y="6391"/>
                    <a:pt x="1398" y="6607"/>
                    <a:pt x="1339" y="6821"/>
                  </a:cubicBezTo>
                  <a:cubicBezTo>
                    <a:pt x="1298" y="6973"/>
                    <a:pt x="1247" y="7121"/>
                    <a:pt x="1197" y="7270"/>
                  </a:cubicBezTo>
                  <a:cubicBezTo>
                    <a:pt x="1142" y="7430"/>
                    <a:pt x="1095" y="7592"/>
                    <a:pt x="1062" y="7753"/>
                  </a:cubicBezTo>
                  <a:cubicBezTo>
                    <a:pt x="1111" y="7790"/>
                    <a:pt x="1134" y="7766"/>
                    <a:pt x="1145" y="7736"/>
                  </a:cubicBezTo>
                  <a:cubicBezTo>
                    <a:pt x="1230" y="7531"/>
                    <a:pt x="1313" y="7325"/>
                    <a:pt x="1394" y="7118"/>
                  </a:cubicBezTo>
                  <a:cubicBezTo>
                    <a:pt x="1432" y="7021"/>
                    <a:pt x="1465" y="6921"/>
                    <a:pt x="1507" y="6803"/>
                  </a:cubicBezTo>
                  <a:cubicBezTo>
                    <a:pt x="1399" y="7343"/>
                    <a:pt x="1261" y="7855"/>
                    <a:pt x="1129" y="8372"/>
                  </a:cubicBezTo>
                  <a:cubicBezTo>
                    <a:pt x="1023" y="8379"/>
                    <a:pt x="948" y="8331"/>
                    <a:pt x="866" y="8323"/>
                  </a:cubicBezTo>
                  <a:cubicBezTo>
                    <a:pt x="774" y="8314"/>
                    <a:pt x="682" y="8307"/>
                    <a:pt x="592" y="8305"/>
                  </a:cubicBezTo>
                  <a:cubicBezTo>
                    <a:pt x="508" y="8303"/>
                    <a:pt x="425" y="8308"/>
                    <a:pt x="326" y="8311"/>
                  </a:cubicBezTo>
                  <a:cubicBezTo>
                    <a:pt x="342" y="8255"/>
                    <a:pt x="350" y="8213"/>
                    <a:pt x="366" y="8173"/>
                  </a:cubicBezTo>
                  <a:cubicBezTo>
                    <a:pt x="570" y="7661"/>
                    <a:pt x="695" y="7125"/>
                    <a:pt x="826" y="6592"/>
                  </a:cubicBezTo>
                  <a:cubicBezTo>
                    <a:pt x="930" y="6166"/>
                    <a:pt x="1033" y="5741"/>
                    <a:pt x="1146" y="5317"/>
                  </a:cubicBezTo>
                  <a:cubicBezTo>
                    <a:pt x="1258" y="4900"/>
                    <a:pt x="1383" y="4487"/>
                    <a:pt x="1502" y="4072"/>
                  </a:cubicBezTo>
                  <a:cubicBezTo>
                    <a:pt x="1664" y="3507"/>
                    <a:pt x="1832" y="2942"/>
                    <a:pt x="1986" y="2375"/>
                  </a:cubicBezTo>
                  <a:cubicBezTo>
                    <a:pt x="2087" y="2003"/>
                    <a:pt x="2169" y="1625"/>
                    <a:pt x="2258" y="1250"/>
                  </a:cubicBezTo>
                  <a:cubicBezTo>
                    <a:pt x="2265" y="1225"/>
                    <a:pt x="2271" y="1201"/>
                    <a:pt x="2281" y="1166"/>
                  </a:cubicBezTo>
                  <a:cubicBezTo>
                    <a:pt x="2379" y="1180"/>
                    <a:pt x="2473" y="1193"/>
                    <a:pt x="2574" y="1206"/>
                  </a:cubicBezTo>
                  <a:cubicBezTo>
                    <a:pt x="2581" y="1312"/>
                    <a:pt x="2645" y="1381"/>
                    <a:pt x="2728" y="1430"/>
                  </a:cubicBezTo>
                  <a:close/>
                  <a:moveTo>
                    <a:pt x="2509" y="344"/>
                  </a:moveTo>
                  <a:cubicBezTo>
                    <a:pt x="2551" y="251"/>
                    <a:pt x="2610" y="218"/>
                    <a:pt x="2710" y="238"/>
                  </a:cubicBezTo>
                  <a:cubicBezTo>
                    <a:pt x="2754" y="247"/>
                    <a:pt x="2797" y="263"/>
                    <a:pt x="2839" y="278"/>
                  </a:cubicBezTo>
                  <a:cubicBezTo>
                    <a:pt x="2930" y="313"/>
                    <a:pt x="2949" y="384"/>
                    <a:pt x="2889" y="461"/>
                  </a:cubicBezTo>
                  <a:cubicBezTo>
                    <a:pt x="2873" y="481"/>
                    <a:pt x="2853" y="498"/>
                    <a:pt x="2832" y="515"/>
                  </a:cubicBezTo>
                  <a:cubicBezTo>
                    <a:pt x="2813" y="531"/>
                    <a:pt x="2791" y="545"/>
                    <a:pt x="2760" y="566"/>
                  </a:cubicBezTo>
                  <a:cubicBezTo>
                    <a:pt x="2788" y="676"/>
                    <a:pt x="2748" y="756"/>
                    <a:pt x="2701" y="841"/>
                  </a:cubicBezTo>
                  <a:cubicBezTo>
                    <a:pt x="2568" y="833"/>
                    <a:pt x="2460" y="749"/>
                    <a:pt x="2330" y="743"/>
                  </a:cubicBezTo>
                  <a:cubicBezTo>
                    <a:pt x="2394" y="600"/>
                    <a:pt x="2452" y="472"/>
                    <a:pt x="2509" y="3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3407425" y="3514850"/>
              <a:ext cx="55250" cy="96800"/>
            </a:xfrm>
            <a:custGeom>
              <a:avLst/>
              <a:gdLst/>
              <a:ahLst/>
              <a:cxnLst/>
              <a:rect l="l" t="t" r="r" b="b"/>
              <a:pathLst>
                <a:path w="2210" h="3872" extrusionOk="0">
                  <a:moveTo>
                    <a:pt x="4" y="2036"/>
                  </a:moveTo>
                  <a:cubicBezTo>
                    <a:pt x="4" y="2152"/>
                    <a:pt x="16" y="2260"/>
                    <a:pt x="113" y="2342"/>
                  </a:cubicBezTo>
                  <a:cubicBezTo>
                    <a:pt x="68" y="2584"/>
                    <a:pt x="64" y="2797"/>
                    <a:pt x="139" y="3009"/>
                  </a:cubicBezTo>
                  <a:cubicBezTo>
                    <a:pt x="155" y="3050"/>
                    <a:pt x="164" y="3095"/>
                    <a:pt x="169" y="3139"/>
                  </a:cubicBezTo>
                  <a:cubicBezTo>
                    <a:pt x="194" y="3377"/>
                    <a:pt x="326" y="3555"/>
                    <a:pt x="497" y="3706"/>
                  </a:cubicBezTo>
                  <a:cubicBezTo>
                    <a:pt x="613" y="3809"/>
                    <a:pt x="753" y="3859"/>
                    <a:pt x="909" y="3861"/>
                  </a:cubicBezTo>
                  <a:cubicBezTo>
                    <a:pt x="1005" y="3862"/>
                    <a:pt x="1103" y="3854"/>
                    <a:pt x="1200" y="3861"/>
                  </a:cubicBezTo>
                  <a:cubicBezTo>
                    <a:pt x="1336" y="3871"/>
                    <a:pt x="1449" y="3829"/>
                    <a:pt x="1550" y="3741"/>
                  </a:cubicBezTo>
                  <a:cubicBezTo>
                    <a:pt x="1596" y="3702"/>
                    <a:pt x="1647" y="3669"/>
                    <a:pt x="1687" y="3625"/>
                  </a:cubicBezTo>
                  <a:cubicBezTo>
                    <a:pt x="1726" y="3582"/>
                    <a:pt x="1763" y="3532"/>
                    <a:pt x="1782" y="3478"/>
                  </a:cubicBezTo>
                  <a:cubicBezTo>
                    <a:pt x="1848" y="3296"/>
                    <a:pt x="1903" y="3110"/>
                    <a:pt x="1970" y="2928"/>
                  </a:cubicBezTo>
                  <a:cubicBezTo>
                    <a:pt x="2010" y="2820"/>
                    <a:pt x="2036" y="2713"/>
                    <a:pt x="2021" y="2599"/>
                  </a:cubicBezTo>
                  <a:cubicBezTo>
                    <a:pt x="2008" y="2517"/>
                    <a:pt x="2032" y="2448"/>
                    <a:pt x="2095" y="2400"/>
                  </a:cubicBezTo>
                  <a:cubicBezTo>
                    <a:pt x="2182" y="2332"/>
                    <a:pt x="2202" y="2243"/>
                    <a:pt x="2203" y="2142"/>
                  </a:cubicBezTo>
                  <a:cubicBezTo>
                    <a:pt x="2206" y="1566"/>
                    <a:pt x="2210" y="990"/>
                    <a:pt x="2210" y="413"/>
                  </a:cubicBezTo>
                  <a:cubicBezTo>
                    <a:pt x="2210" y="210"/>
                    <a:pt x="2112" y="112"/>
                    <a:pt x="1908" y="107"/>
                  </a:cubicBezTo>
                  <a:cubicBezTo>
                    <a:pt x="1744" y="103"/>
                    <a:pt x="1579" y="107"/>
                    <a:pt x="1415" y="106"/>
                  </a:cubicBezTo>
                  <a:cubicBezTo>
                    <a:pt x="1355" y="105"/>
                    <a:pt x="1291" y="110"/>
                    <a:pt x="1237" y="91"/>
                  </a:cubicBezTo>
                  <a:cubicBezTo>
                    <a:pt x="1020" y="20"/>
                    <a:pt x="801" y="1"/>
                    <a:pt x="575" y="28"/>
                  </a:cubicBezTo>
                  <a:cubicBezTo>
                    <a:pt x="494" y="38"/>
                    <a:pt x="411" y="29"/>
                    <a:pt x="329" y="30"/>
                  </a:cubicBezTo>
                  <a:cubicBezTo>
                    <a:pt x="204" y="30"/>
                    <a:pt x="114" y="86"/>
                    <a:pt x="71" y="207"/>
                  </a:cubicBezTo>
                  <a:cubicBezTo>
                    <a:pt x="51" y="263"/>
                    <a:pt x="28" y="319"/>
                    <a:pt x="18" y="376"/>
                  </a:cubicBezTo>
                  <a:cubicBezTo>
                    <a:pt x="6" y="457"/>
                    <a:pt x="1" y="540"/>
                    <a:pt x="1" y="622"/>
                  </a:cubicBezTo>
                  <a:cubicBezTo>
                    <a:pt x="1" y="1093"/>
                    <a:pt x="5" y="1564"/>
                    <a:pt x="4" y="2036"/>
                  </a:cubicBezTo>
                  <a:close/>
                  <a:moveTo>
                    <a:pt x="1540" y="1669"/>
                  </a:moveTo>
                  <a:cubicBezTo>
                    <a:pt x="1538" y="1460"/>
                    <a:pt x="1544" y="1250"/>
                    <a:pt x="1544" y="1040"/>
                  </a:cubicBezTo>
                  <a:cubicBezTo>
                    <a:pt x="1545" y="832"/>
                    <a:pt x="1544" y="623"/>
                    <a:pt x="1544" y="411"/>
                  </a:cubicBezTo>
                  <a:cubicBezTo>
                    <a:pt x="1672" y="359"/>
                    <a:pt x="1788" y="381"/>
                    <a:pt x="1918" y="389"/>
                  </a:cubicBezTo>
                  <a:cubicBezTo>
                    <a:pt x="1927" y="452"/>
                    <a:pt x="1940" y="509"/>
                    <a:pt x="1940" y="566"/>
                  </a:cubicBezTo>
                  <a:cubicBezTo>
                    <a:pt x="1948" y="1053"/>
                    <a:pt x="1953" y="1539"/>
                    <a:pt x="1960" y="2026"/>
                  </a:cubicBezTo>
                  <a:cubicBezTo>
                    <a:pt x="1961" y="2121"/>
                    <a:pt x="1960" y="2217"/>
                    <a:pt x="1960" y="2322"/>
                  </a:cubicBezTo>
                  <a:cubicBezTo>
                    <a:pt x="1820" y="2315"/>
                    <a:pt x="1687" y="2310"/>
                    <a:pt x="1546" y="2304"/>
                  </a:cubicBezTo>
                  <a:cubicBezTo>
                    <a:pt x="1510" y="2085"/>
                    <a:pt x="1541" y="1877"/>
                    <a:pt x="1540" y="1669"/>
                  </a:cubicBezTo>
                  <a:close/>
                  <a:moveTo>
                    <a:pt x="922" y="2174"/>
                  </a:moveTo>
                  <a:cubicBezTo>
                    <a:pt x="1022" y="2116"/>
                    <a:pt x="1024" y="2043"/>
                    <a:pt x="988" y="1947"/>
                  </a:cubicBezTo>
                  <a:cubicBezTo>
                    <a:pt x="973" y="1906"/>
                    <a:pt x="975" y="1859"/>
                    <a:pt x="976" y="1815"/>
                  </a:cubicBezTo>
                  <a:cubicBezTo>
                    <a:pt x="978" y="1388"/>
                    <a:pt x="982" y="961"/>
                    <a:pt x="986" y="535"/>
                  </a:cubicBezTo>
                  <a:cubicBezTo>
                    <a:pt x="987" y="469"/>
                    <a:pt x="992" y="403"/>
                    <a:pt x="995" y="341"/>
                  </a:cubicBezTo>
                  <a:cubicBezTo>
                    <a:pt x="1014" y="335"/>
                    <a:pt x="1021" y="330"/>
                    <a:pt x="1028" y="332"/>
                  </a:cubicBezTo>
                  <a:cubicBezTo>
                    <a:pt x="1114" y="351"/>
                    <a:pt x="1199" y="372"/>
                    <a:pt x="1298" y="395"/>
                  </a:cubicBezTo>
                  <a:cubicBezTo>
                    <a:pt x="1336" y="712"/>
                    <a:pt x="1306" y="1025"/>
                    <a:pt x="1318" y="1336"/>
                  </a:cubicBezTo>
                  <a:cubicBezTo>
                    <a:pt x="1329" y="1648"/>
                    <a:pt x="1321" y="1961"/>
                    <a:pt x="1321" y="2274"/>
                  </a:cubicBezTo>
                  <a:cubicBezTo>
                    <a:pt x="1193" y="2307"/>
                    <a:pt x="1040" y="2315"/>
                    <a:pt x="951" y="2294"/>
                  </a:cubicBezTo>
                  <a:cubicBezTo>
                    <a:pt x="895" y="2282"/>
                    <a:pt x="872" y="2205"/>
                    <a:pt x="922" y="2174"/>
                  </a:cubicBezTo>
                  <a:close/>
                  <a:moveTo>
                    <a:pt x="351" y="1512"/>
                  </a:moveTo>
                  <a:cubicBezTo>
                    <a:pt x="352" y="1504"/>
                    <a:pt x="352" y="1494"/>
                    <a:pt x="356" y="1491"/>
                  </a:cubicBezTo>
                  <a:cubicBezTo>
                    <a:pt x="482" y="1398"/>
                    <a:pt x="422" y="1282"/>
                    <a:pt x="400" y="1169"/>
                  </a:cubicBezTo>
                  <a:cubicBezTo>
                    <a:pt x="390" y="1111"/>
                    <a:pt x="400" y="1049"/>
                    <a:pt x="395" y="989"/>
                  </a:cubicBezTo>
                  <a:cubicBezTo>
                    <a:pt x="387" y="870"/>
                    <a:pt x="373" y="752"/>
                    <a:pt x="365" y="633"/>
                  </a:cubicBezTo>
                  <a:cubicBezTo>
                    <a:pt x="358" y="537"/>
                    <a:pt x="356" y="441"/>
                    <a:pt x="352" y="350"/>
                  </a:cubicBezTo>
                  <a:cubicBezTo>
                    <a:pt x="512" y="295"/>
                    <a:pt x="515" y="295"/>
                    <a:pt x="712" y="330"/>
                  </a:cubicBezTo>
                  <a:cubicBezTo>
                    <a:pt x="750" y="400"/>
                    <a:pt x="736" y="475"/>
                    <a:pt x="738" y="549"/>
                  </a:cubicBezTo>
                  <a:cubicBezTo>
                    <a:pt x="749" y="1020"/>
                    <a:pt x="756" y="1493"/>
                    <a:pt x="766" y="1964"/>
                  </a:cubicBezTo>
                  <a:cubicBezTo>
                    <a:pt x="768" y="2057"/>
                    <a:pt x="755" y="2143"/>
                    <a:pt x="688" y="2212"/>
                  </a:cubicBezTo>
                  <a:cubicBezTo>
                    <a:pt x="563" y="2235"/>
                    <a:pt x="481" y="2133"/>
                    <a:pt x="359" y="2121"/>
                  </a:cubicBezTo>
                  <a:cubicBezTo>
                    <a:pt x="336" y="1914"/>
                    <a:pt x="346" y="1713"/>
                    <a:pt x="351" y="1512"/>
                  </a:cubicBezTo>
                  <a:close/>
                  <a:moveTo>
                    <a:pt x="556" y="2500"/>
                  </a:moveTo>
                  <a:cubicBezTo>
                    <a:pt x="560" y="2551"/>
                    <a:pt x="562" y="2603"/>
                    <a:pt x="570" y="2653"/>
                  </a:cubicBezTo>
                  <a:cubicBezTo>
                    <a:pt x="580" y="2732"/>
                    <a:pt x="554" y="2783"/>
                    <a:pt x="473" y="2804"/>
                  </a:cubicBezTo>
                  <a:cubicBezTo>
                    <a:pt x="459" y="2808"/>
                    <a:pt x="451" y="2835"/>
                    <a:pt x="434" y="2861"/>
                  </a:cubicBezTo>
                  <a:cubicBezTo>
                    <a:pt x="513" y="2908"/>
                    <a:pt x="613" y="2889"/>
                    <a:pt x="670" y="2973"/>
                  </a:cubicBezTo>
                  <a:cubicBezTo>
                    <a:pt x="698" y="3015"/>
                    <a:pt x="775" y="2967"/>
                    <a:pt x="775" y="2907"/>
                  </a:cubicBezTo>
                  <a:cubicBezTo>
                    <a:pt x="774" y="2809"/>
                    <a:pt x="742" y="2718"/>
                    <a:pt x="704" y="2629"/>
                  </a:cubicBezTo>
                  <a:cubicBezTo>
                    <a:pt x="694" y="2603"/>
                    <a:pt x="687" y="2573"/>
                    <a:pt x="682" y="2545"/>
                  </a:cubicBezTo>
                  <a:cubicBezTo>
                    <a:pt x="680" y="2532"/>
                    <a:pt x="692" y="2518"/>
                    <a:pt x="698" y="2506"/>
                  </a:cubicBezTo>
                  <a:cubicBezTo>
                    <a:pt x="712" y="2502"/>
                    <a:pt x="729" y="2491"/>
                    <a:pt x="739" y="2496"/>
                  </a:cubicBezTo>
                  <a:cubicBezTo>
                    <a:pt x="871" y="2560"/>
                    <a:pt x="1008" y="2571"/>
                    <a:pt x="1153" y="2568"/>
                  </a:cubicBezTo>
                  <a:cubicBezTo>
                    <a:pt x="1361" y="2563"/>
                    <a:pt x="1570" y="2566"/>
                    <a:pt x="1792" y="2566"/>
                  </a:cubicBezTo>
                  <a:cubicBezTo>
                    <a:pt x="1825" y="2656"/>
                    <a:pt x="1812" y="2729"/>
                    <a:pt x="1786" y="2799"/>
                  </a:cubicBezTo>
                  <a:cubicBezTo>
                    <a:pt x="1711" y="2995"/>
                    <a:pt x="1646" y="3194"/>
                    <a:pt x="1559" y="3383"/>
                  </a:cubicBezTo>
                  <a:cubicBezTo>
                    <a:pt x="1502" y="3507"/>
                    <a:pt x="1389" y="3591"/>
                    <a:pt x="1247" y="3606"/>
                  </a:cubicBezTo>
                  <a:cubicBezTo>
                    <a:pt x="1159" y="3617"/>
                    <a:pt x="1067" y="3602"/>
                    <a:pt x="979" y="3611"/>
                  </a:cubicBezTo>
                  <a:cubicBezTo>
                    <a:pt x="821" y="3624"/>
                    <a:pt x="700" y="3557"/>
                    <a:pt x="603" y="3446"/>
                  </a:cubicBezTo>
                  <a:cubicBezTo>
                    <a:pt x="516" y="3344"/>
                    <a:pt x="441" y="3233"/>
                    <a:pt x="431" y="3090"/>
                  </a:cubicBezTo>
                  <a:cubicBezTo>
                    <a:pt x="427" y="3023"/>
                    <a:pt x="415" y="2955"/>
                    <a:pt x="390" y="2893"/>
                  </a:cubicBezTo>
                  <a:cubicBezTo>
                    <a:pt x="330" y="2740"/>
                    <a:pt x="365" y="2586"/>
                    <a:pt x="341" y="2407"/>
                  </a:cubicBezTo>
                  <a:cubicBezTo>
                    <a:pt x="431" y="2445"/>
                    <a:pt x="490" y="2471"/>
                    <a:pt x="556" y="25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3591050" y="3473975"/>
              <a:ext cx="30600" cy="70225"/>
            </a:xfrm>
            <a:custGeom>
              <a:avLst/>
              <a:gdLst/>
              <a:ahLst/>
              <a:cxnLst/>
              <a:rect l="l" t="t" r="r" b="b"/>
              <a:pathLst>
                <a:path w="1224" h="2809" extrusionOk="0">
                  <a:moveTo>
                    <a:pt x="551" y="2613"/>
                  </a:moveTo>
                  <a:cubicBezTo>
                    <a:pt x="652" y="2613"/>
                    <a:pt x="743" y="2615"/>
                    <a:pt x="833" y="2613"/>
                  </a:cubicBezTo>
                  <a:cubicBezTo>
                    <a:pt x="907" y="2611"/>
                    <a:pt x="964" y="2561"/>
                    <a:pt x="959" y="2482"/>
                  </a:cubicBezTo>
                  <a:cubicBezTo>
                    <a:pt x="951" y="2373"/>
                    <a:pt x="966" y="2263"/>
                    <a:pt x="921" y="2158"/>
                  </a:cubicBezTo>
                  <a:cubicBezTo>
                    <a:pt x="908" y="2129"/>
                    <a:pt x="906" y="2096"/>
                    <a:pt x="904" y="2064"/>
                  </a:cubicBezTo>
                  <a:cubicBezTo>
                    <a:pt x="897" y="1917"/>
                    <a:pt x="859" y="1777"/>
                    <a:pt x="811" y="1639"/>
                  </a:cubicBezTo>
                  <a:cubicBezTo>
                    <a:pt x="772" y="1522"/>
                    <a:pt x="728" y="1407"/>
                    <a:pt x="690" y="1290"/>
                  </a:cubicBezTo>
                  <a:cubicBezTo>
                    <a:pt x="647" y="1156"/>
                    <a:pt x="571" y="1056"/>
                    <a:pt x="432" y="1014"/>
                  </a:cubicBezTo>
                  <a:cubicBezTo>
                    <a:pt x="427" y="999"/>
                    <a:pt x="418" y="987"/>
                    <a:pt x="419" y="974"/>
                  </a:cubicBezTo>
                  <a:cubicBezTo>
                    <a:pt x="421" y="858"/>
                    <a:pt x="488" y="816"/>
                    <a:pt x="588" y="867"/>
                  </a:cubicBezTo>
                  <a:cubicBezTo>
                    <a:pt x="703" y="924"/>
                    <a:pt x="795" y="1013"/>
                    <a:pt x="834" y="1130"/>
                  </a:cubicBezTo>
                  <a:cubicBezTo>
                    <a:pt x="914" y="1368"/>
                    <a:pt x="1018" y="1597"/>
                    <a:pt x="1068" y="1843"/>
                  </a:cubicBezTo>
                  <a:cubicBezTo>
                    <a:pt x="1077" y="1888"/>
                    <a:pt x="1086" y="1934"/>
                    <a:pt x="1090" y="1978"/>
                  </a:cubicBezTo>
                  <a:cubicBezTo>
                    <a:pt x="1095" y="2047"/>
                    <a:pt x="1106" y="2112"/>
                    <a:pt x="1127" y="2179"/>
                  </a:cubicBezTo>
                  <a:cubicBezTo>
                    <a:pt x="1144" y="2229"/>
                    <a:pt x="1144" y="2286"/>
                    <a:pt x="1147" y="2341"/>
                  </a:cubicBezTo>
                  <a:cubicBezTo>
                    <a:pt x="1149" y="2409"/>
                    <a:pt x="1146" y="2478"/>
                    <a:pt x="1147" y="2546"/>
                  </a:cubicBezTo>
                  <a:cubicBezTo>
                    <a:pt x="1149" y="2610"/>
                    <a:pt x="1123" y="2662"/>
                    <a:pt x="1077" y="2703"/>
                  </a:cubicBezTo>
                  <a:cubicBezTo>
                    <a:pt x="1011" y="2763"/>
                    <a:pt x="939" y="2807"/>
                    <a:pt x="846" y="2807"/>
                  </a:cubicBezTo>
                  <a:cubicBezTo>
                    <a:pt x="754" y="2807"/>
                    <a:pt x="664" y="2809"/>
                    <a:pt x="572" y="2808"/>
                  </a:cubicBezTo>
                  <a:cubicBezTo>
                    <a:pt x="464" y="2808"/>
                    <a:pt x="391" y="2755"/>
                    <a:pt x="357" y="2652"/>
                  </a:cubicBezTo>
                  <a:cubicBezTo>
                    <a:pt x="310" y="2514"/>
                    <a:pt x="263" y="2377"/>
                    <a:pt x="265" y="2227"/>
                  </a:cubicBezTo>
                  <a:cubicBezTo>
                    <a:pt x="266" y="2196"/>
                    <a:pt x="263" y="2164"/>
                    <a:pt x="258" y="2132"/>
                  </a:cubicBezTo>
                  <a:cubicBezTo>
                    <a:pt x="225" y="1930"/>
                    <a:pt x="196" y="1727"/>
                    <a:pt x="157" y="1526"/>
                  </a:cubicBezTo>
                  <a:cubicBezTo>
                    <a:pt x="132" y="1392"/>
                    <a:pt x="102" y="1258"/>
                    <a:pt x="62" y="1128"/>
                  </a:cubicBezTo>
                  <a:cubicBezTo>
                    <a:pt x="0" y="922"/>
                    <a:pt x="14" y="712"/>
                    <a:pt x="22" y="503"/>
                  </a:cubicBezTo>
                  <a:cubicBezTo>
                    <a:pt x="25" y="413"/>
                    <a:pt x="48" y="321"/>
                    <a:pt x="84" y="239"/>
                  </a:cubicBezTo>
                  <a:cubicBezTo>
                    <a:pt x="142" y="105"/>
                    <a:pt x="253" y="23"/>
                    <a:pt x="401" y="10"/>
                  </a:cubicBezTo>
                  <a:cubicBezTo>
                    <a:pt x="500" y="1"/>
                    <a:pt x="602" y="1"/>
                    <a:pt x="701" y="10"/>
                  </a:cubicBezTo>
                  <a:cubicBezTo>
                    <a:pt x="820" y="23"/>
                    <a:pt x="905" y="100"/>
                    <a:pt x="947" y="204"/>
                  </a:cubicBezTo>
                  <a:cubicBezTo>
                    <a:pt x="1008" y="356"/>
                    <a:pt x="1063" y="511"/>
                    <a:pt x="1083" y="675"/>
                  </a:cubicBezTo>
                  <a:cubicBezTo>
                    <a:pt x="1090" y="738"/>
                    <a:pt x="1107" y="801"/>
                    <a:pt x="1122" y="862"/>
                  </a:cubicBezTo>
                  <a:cubicBezTo>
                    <a:pt x="1149" y="972"/>
                    <a:pt x="1177" y="1082"/>
                    <a:pt x="1207" y="1192"/>
                  </a:cubicBezTo>
                  <a:cubicBezTo>
                    <a:pt x="1224" y="1257"/>
                    <a:pt x="1211" y="1319"/>
                    <a:pt x="1191" y="1380"/>
                  </a:cubicBezTo>
                  <a:cubicBezTo>
                    <a:pt x="1187" y="1394"/>
                    <a:pt x="1166" y="1410"/>
                    <a:pt x="1151" y="1410"/>
                  </a:cubicBezTo>
                  <a:cubicBezTo>
                    <a:pt x="1138" y="1410"/>
                    <a:pt x="1115" y="1394"/>
                    <a:pt x="1112" y="1381"/>
                  </a:cubicBezTo>
                  <a:cubicBezTo>
                    <a:pt x="1084" y="1284"/>
                    <a:pt x="1059" y="1188"/>
                    <a:pt x="1034" y="1091"/>
                  </a:cubicBezTo>
                  <a:cubicBezTo>
                    <a:pt x="1032" y="1082"/>
                    <a:pt x="1033" y="1072"/>
                    <a:pt x="1030" y="1064"/>
                  </a:cubicBezTo>
                  <a:cubicBezTo>
                    <a:pt x="935" y="822"/>
                    <a:pt x="900" y="562"/>
                    <a:pt x="806" y="320"/>
                  </a:cubicBezTo>
                  <a:cubicBezTo>
                    <a:pt x="771" y="229"/>
                    <a:pt x="718" y="192"/>
                    <a:pt x="620" y="192"/>
                  </a:cubicBezTo>
                  <a:cubicBezTo>
                    <a:pt x="561" y="192"/>
                    <a:pt x="501" y="190"/>
                    <a:pt x="442" y="196"/>
                  </a:cubicBezTo>
                  <a:cubicBezTo>
                    <a:pt x="335" y="204"/>
                    <a:pt x="283" y="255"/>
                    <a:pt x="252" y="360"/>
                  </a:cubicBezTo>
                  <a:cubicBezTo>
                    <a:pt x="185" y="585"/>
                    <a:pt x="197" y="810"/>
                    <a:pt x="239" y="1035"/>
                  </a:cubicBezTo>
                  <a:cubicBezTo>
                    <a:pt x="250" y="1098"/>
                    <a:pt x="269" y="1159"/>
                    <a:pt x="285" y="1221"/>
                  </a:cubicBezTo>
                  <a:cubicBezTo>
                    <a:pt x="317" y="1350"/>
                    <a:pt x="347" y="1477"/>
                    <a:pt x="365" y="1609"/>
                  </a:cubicBezTo>
                  <a:cubicBezTo>
                    <a:pt x="387" y="1766"/>
                    <a:pt x="419" y="1923"/>
                    <a:pt x="445" y="2080"/>
                  </a:cubicBezTo>
                  <a:cubicBezTo>
                    <a:pt x="452" y="2125"/>
                    <a:pt x="457" y="2170"/>
                    <a:pt x="458" y="2216"/>
                  </a:cubicBezTo>
                  <a:cubicBezTo>
                    <a:pt x="459" y="2350"/>
                    <a:pt x="502" y="2475"/>
                    <a:pt x="551" y="26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3648350" y="3559700"/>
              <a:ext cx="38000" cy="60775"/>
            </a:xfrm>
            <a:custGeom>
              <a:avLst/>
              <a:gdLst/>
              <a:ahLst/>
              <a:cxnLst/>
              <a:rect l="l" t="t" r="r" b="b"/>
              <a:pathLst>
                <a:path w="1520" h="2431" extrusionOk="0">
                  <a:moveTo>
                    <a:pt x="1333" y="309"/>
                  </a:moveTo>
                  <a:cubicBezTo>
                    <a:pt x="1267" y="256"/>
                    <a:pt x="1207" y="229"/>
                    <a:pt x="1135" y="232"/>
                  </a:cubicBezTo>
                  <a:cubicBezTo>
                    <a:pt x="1109" y="234"/>
                    <a:pt x="1079" y="225"/>
                    <a:pt x="1057" y="211"/>
                  </a:cubicBezTo>
                  <a:cubicBezTo>
                    <a:pt x="1002" y="177"/>
                    <a:pt x="944" y="182"/>
                    <a:pt x="885" y="190"/>
                  </a:cubicBezTo>
                  <a:cubicBezTo>
                    <a:pt x="723" y="336"/>
                    <a:pt x="642" y="531"/>
                    <a:pt x="573" y="729"/>
                  </a:cubicBezTo>
                  <a:cubicBezTo>
                    <a:pt x="516" y="888"/>
                    <a:pt x="444" y="1039"/>
                    <a:pt x="381" y="1195"/>
                  </a:cubicBezTo>
                  <a:cubicBezTo>
                    <a:pt x="360" y="1245"/>
                    <a:pt x="342" y="1297"/>
                    <a:pt x="329" y="1349"/>
                  </a:cubicBezTo>
                  <a:cubicBezTo>
                    <a:pt x="309" y="1419"/>
                    <a:pt x="300" y="1492"/>
                    <a:pt x="275" y="1560"/>
                  </a:cubicBezTo>
                  <a:cubicBezTo>
                    <a:pt x="242" y="1648"/>
                    <a:pt x="232" y="1737"/>
                    <a:pt x="235" y="1828"/>
                  </a:cubicBezTo>
                  <a:cubicBezTo>
                    <a:pt x="238" y="1924"/>
                    <a:pt x="242" y="2021"/>
                    <a:pt x="194" y="2109"/>
                  </a:cubicBezTo>
                  <a:cubicBezTo>
                    <a:pt x="190" y="2116"/>
                    <a:pt x="189" y="2126"/>
                    <a:pt x="187" y="2134"/>
                  </a:cubicBezTo>
                  <a:cubicBezTo>
                    <a:pt x="175" y="2199"/>
                    <a:pt x="198" y="2229"/>
                    <a:pt x="264" y="2232"/>
                  </a:cubicBezTo>
                  <a:cubicBezTo>
                    <a:pt x="286" y="2233"/>
                    <a:pt x="309" y="2233"/>
                    <a:pt x="332" y="2232"/>
                  </a:cubicBezTo>
                  <a:cubicBezTo>
                    <a:pt x="350" y="2231"/>
                    <a:pt x="368" y="2229"/>
                    <a:pt x="390" y="2227"/>
                  </a:cubicBezTo>
                  <a:cubicBezTo>
                    <a:pt x="403" y="2211"/>
                    <a:pt x="423" y="2196"/>
                    <a:pt x="431" y="2176"/>
                  </a:cubicBezTo>
                  <a:cubicBezTo>
                    <a:pt x="488" y="2028"/>
                    <a:pt x="584" y="1895"/>
                    <a:pt x="605" y="1733"/>
                  </a:cubicBezTo>
                  <a:cubicBezTo>
                    <a:pt x="607" y="1729"/>
                    <a:pt x="608" y="1725"/>
                    <a:pt x="610" y="1721"/>
                  </a:cubicBezTo>
                  <a:cubicBezTo>
                    <a:pt x="676" y="1580"/>
                    <a:pt x="696" y="1424"/>
                    <a:pt x="752" y="1280"/>
                  </a:cubicBezTo>
                  <a:cubicBezTo>
                    <a:pt x="776" y="1216"/>
                    <a:pt x="797" y="1152"/>
                    <a:pt x="790" y="1081"/>
                  </a:cubicBezTo>
                  <a:cubicBezTo>
                    <a:pt x="787" y="1059"/>
                    <a:pt x="792" y="1035"/>
                    <a:pt x="798" y="1013"/>
                  </a:cubicBezTo>
                  <a:cubicBezTo>
                    <a:pt x="810" y="971"/>
                    <a:pt x="852" y="943"/>
                    <a:pt x="891" y="949"/>
                  </a:cubicBezTo>
                  <a:cubicBezTo>
                    <a:pt x="925" y="952"/>
                    <a:pt x="962" y="979"/>
                    <a:pt x="967" y="1016"/>
                  </a:cubicBezTo>
                  <a:cubicBezTo>
                    <a:pt x="978" y="1093"/>
                    <a:pt x="986" y="1171"/>
                    <a:pt x="955" y="1245"/>
                  </a:cubicBezTo>
                  <a:cubicBezTo>
                    <a:pt x="919" y="1328"/>
                    <a:pt x="884" y="1414"/>
                    <a:pt x="842" y="1494"/>
                  </a:cubicBezTo>
                  <a:cubicBezTo>
                    <a:pt x="811" y="1557"/>
                    <a:pt x="791" y="1620"/>
                    <a:pt x="785" y="1689"/>
                  </a:cubicBezTo>
                  <a:cubicBezTo>
                    <a:pt x="776" y="1827"/>
                    <a:pt x="741" y="1959"/>
                    <a:pt x="675" y="2081"/>
                  </a:cubicBezTo>
                  <a:cubicBezTo>
                    <a:pt x="653" y="2121"/>
                    <a:pt x="638" y="2164"/>
                    <a:pt x="622" y="2206"/>
                  </a:cubicBezTo>
                  <a:cubicBezTo>
                    <a:pt x="599" y="2267"/>
                    <a:pt x="570" y="2323"/>
                    <a:pt x="517" y="2364"/>
                  </a:cubicBezTo>
                  <a:cubicBezTo>
                    <a:pt x="447" y="2419"/>
                    <a:pt x="186" y="2431"/>
                    <a:pt x="109" y="2381"/>
                  </a:cubicBezTo>
                  <a:cubicBezTo>
                    <a:pt x="49" y="2343"/>
                    <a:pt x="7" y="2289"/>
                    <a:pt x="4" y="2215"/>
                  </a:cubicBezTo>
                  <a:cubicBezTo>
                    <a:pt x="3" y="2166"/>
                    <a:pt x="1" y="2111"/>
                    <a:pt x="18" y="2067"/>
                  </a:cubicBezTo>
                  <a:cubicBezTo>
                    <a:pt x="51" y="1983"/>
                    <a:pt x="52" y="1898"/>
                    <a:pt x="50" y="1812"/>
                  </a:cubicBezTo>
                  <a:cubicBezTo>
                    <a:pt x="48" y="1720"/>
                    <a:pt x="57" y="1632"/>
                    <a:pt x="90" y="1544"/>
                  </a:cubicBezTo>
                  <a:cubicBezTo>
                    <a:pt x="120" y="1459"/>
                    <a:pt x="133" y="1367"/>
                    <a:pt x="155" y="1279"/>
                  </a:cubicBezTo>
                  <a:cubicBezTo>
                    <a:pt x="166" y="1240"/>
                    <a:pt x="178" y="1201"/>
                    <a:pt x="194" y="1163"/>
                  </a:cubicBezTo>
                  <a:cubicBezTo>
                    <a:pt x="214" y="1113"/>
                    <a:pt x="238" y="1063"/>
                    <a:pt x="261" y="1014"/>
                  </a:cubicBezTo>
                  <a:cubicBezTo>
                    <a:pt x="372" y="784"/>
                    <a:pt x="437" y="535"/>
                    <a:pt x="561" y="311"/>
                  </a:cubicBezTo>
                  <a:cubicBezTo>
                    <a:pt x="614" y="218"/>
                    <a:pt x="685" y="143"/>
                    <a:pt x="754" y="65"/>
                  </a:cubicBezTo>
                  <a:cubicBezTo>
                    <a:pt x="772" y="46"/>
                    <a:pt x="799" y="27"/>
                    <a:pt x="823" y="24"/>
                  </a:cubicBezTo>
                  <a:cubicBezTo>
                    <a:pt x="918" y="13"/>
                    <a:pt x="1013" y="1"/>
                    <a:pt x="1106" y="36"/>
                  </a:cubicBezTo>
                  <a:cubicBezTo>
                    <a:pt x="1136" y="47"/>
                    <a:pt x="1166" y="62"/>
                    <a:pt x="1197" y="62"/>
                  </a:cubicBezTo>
                  <a:cubicBezTo>
                    <a:pt x="1284" y="64"/>
                    <a:pt x="1352" y="110"/>
                    <a:pt x="1421" y="154"/>
                  </a:cubicBezTo>
                  <a:cubicBezTo>
                    <a:pt x="1492" y="201"/>
                    <a:pt x="1520" y="271"/>
                    <a:pt x="1508" y="355"/>
                  </a:cubicBezTo>
                  <a:cubicBezTo>
                    <a:pt x="1504" y="391"/>
                    <a:pt x="1494" y="427"/>
                    <a:pt x="1486" y="461"/>
                  </a:cubicBezTo>
                  <a:cubicBezTo>
                    <a:pt x="1481" y="484"/>
                    <a:pt x="1469" y="505"/>
                    <a:pt x="1467" y="528"/>
                  </a:cubicBezTo>
                  <a:cubicBezTo>
                    <a:pt x="1440" y="813"/>
                    <a:pt x="1328" y="1073"/>
                    <a:pt x="1230" y="1337"/>
                  </a:cubicBezTo>
                  <a:cubicBezTo>
                    <a:pt x="1207" y="1401"/>
                    <a:pt x="1189" y="1467"/>
                    <a:pt x="1174" y="1532"/>
                  </a:cubicBezTo>
                  <a:cubicBezTo>
                    <a:pt x="1149" y="1630"/>
                    <a:pt x="1133" y="1729"/>
                    <a:pt x="1109" y="1827"/>
                  </a:cubicBezTo>
                  <a:cubicBezTo>
                    <a:pt x="1103" y="1858"/>
                    <a:pt x="1092" y="1888"/>
                    <a:pt x="1077" y="1915"/>
                  </a:cubicBezTo>
                  <a:cubicBezTo>
                    <a:pt x="1066" y="1935"/>
                    <a:pt x="1048" y="1962"/>
                    <a:pt x="1032" y="1964"/>
                  </a:cubicBezTo>
                  <a:cubicBezTo>
                    <a:pt x="958" y="1970"/>
                    <a:pt x="912" y="2023"/>
                    <a:pt x="856" y="2059"/>
                  </a:cubicBezTo>
                  <a:cubicBezTo>
                    <a:pt x="846" y="2064"/>
                    <a:pt x="825" y="2062"/>
                    <a:pt x="818" y="2054"/>
                  </a:cubicBezTo>
                  <a:cubicBezTo>
                    <a:pt x="807" y="2043"/>
                    <a:pt x="794" y="2022"/>
                    <a:pt x="798" y="2009"/>
                  </a:cubicBezTo>
                  <a:cubicBezTo>
                    <a:pt x="806" y="1979"/>
                    <a:pt x="826" y="1952"/>
                    <a:pt x="839" y="1923"/>
                  </a:cubicBezTo>
                  <a:cubicBezTo>
                    <a:pt x="867" y="1851"/>
                    <a:pt x="896" y="1780"/>
                    <a:pt x="922" y="1707"/>
                  </a:cubicBezTo>
                  <a:cubicBezTo>
                    <a:pt x="946" y="1639"/>
                    <a:pt x="963" y="1567"/>
                    <a:pt x="995" y="1502"/>
                  </a:cubicBezTo>
                  <a:cubicBezTo>
                    <a:pt x="1104" y="1269"/>
                    <a:pt x="1174" y="1024"/>
                    <a:pt x="1245" y="779"/>
                  </a:cubicBezTo>
                  <a:cubicBezTo>
                    <a:pt x="1270" y="693"/>
                    <a:pt x="1279" y="601"/>
                    <a:pt x="1297" y="512"/>
                  </a:cubicBezTo>
                  <a:cubicBezTo>
                    <a:pt x="1306" y="468"/>
                    <a:pt x="1319" y="425"/>
                    <a:pt x="1328" y="379"/>
                  </a:cubicBezTo>
                  <a:cubicBezTo>
                    <a:pt x="1332" y="358"/>
                    <a:pt x="1331" y="335"/>
                    <a:pt x="1333" y="3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3141725" y="3535100"/>
              <a:ext cx="238250" cy="222975"/>
            </a:xfrm>
            <a:custGeom>
              <a:avLst/>
              <a:gdLst/>
              <a:ahLst/>
              <a:cxnLst/>
              <a:rect l="l" t="t" r="r" b="b"/>
              <a:pathLst>
                <a:path w="9530" h="8919" extrusionOk="0">
                  <a:moveTo>
                    <a:pt x="3774" y="211"/>
                  </a:moveTo>
                  <a:cubicBezTo>
                    <a:pt x="3802" y="215"/>
                    <a:pt x="3835" y="207"/>
                    <a:pt x="3855" y="222"/>
                  </a:cubicBezTo>
                  <a:cubicBezTo>
                    <a:pt x="4032" y="347"/>
                    <a:pt x="4207" y="477"/>
                    <a:pt x="4382" y="605"/>
                  </a:cubicBezTo>
                  <a:cubicBezTo>
                    <a:pt x="4484" y="680"/>
                    <a:pt x="4585" y="756"/>
                    <a:pt x="4692" y="827"/>
                  </a:cubicBezTo>
                  <a:cubicBezTo>
                    <a:pt x="5243" y="1189"/>
                    <a:pt x="5770" y="1585"/>
                    <a:pt x="6270" y="2015"/>
                  </a:cubicBezTo>
                  <a:cubicBezTo>
                    <a:pt x="6589" y="2288"/>
                    <a:pt x="6893" y="2577"/>
                    <a:pt x="7210" y="2851"/>
                  </a:cubicBezTo>
                  <a:cubicBezTo>
                    <a:pt x="7465" y="3072"/>
                    <a:pt x="7730" y="3280"/>
                    <a:pt x="7991" y="3494"/>
                  </a:cubicBezTo>
                  <a:cubicBezTo>
                    <a:pt x="8338" y="3778"/>
                    <a:pt x="8701" y="4044"/>
                    <a:pt x="9012" y="4372"/>
                  </a:cubicBezTo>
                  <a:cubicBezTo>
                    <a:pt x="9057" y="4420"/>
                    <a:pt x="9115" y="4465"/>
                    <a:pt x="9176" y="4487"/>
                  </a:cubicBezTo>
                  <a:cubicBezTo>
                    <a:pt x="9287" y="4526"/>
                    <a:pt x="9342" y="4606"/>
                    <a:pt x="9386" y="4705"/>
                  </a:cubicBezTo>
                  <a:cubicBezTo>
                    <a:pt x="9426" y="4793"/>
                    <a:pt x="9473" y="4878"/>
                    <a:pt x="9529" y="4988"/>
                  </a:cubicBezTo>
                  <a:cubicBezTo>
                    <a:pt x="9526" y="5029"/>
                    <a:pt x="9509" y="5096"/>
                    <a:pt x="9517" y="5161"/>
                  </a:cubicBezTo>
                  <a:cubicBezTo>
                    <a:pt x="9529" y="5291"/>
                    <a:pt x="9478" y="5362"/>
                    <a:pt x="9348" y="5372"/>
                  </a:cubicBezTo>
                  <a:cubicBezTo>
                    <a:pt x="9303" y="5472"/>
                    <a:pt x="9312" y="5571"/>
                    <a:pt x="9310" y="5666"/>
                  </a:cubicBezTo>
                  <a:cubicBezTo>
                    <a:pt x="9307" y="5781"/>
                    <a:pt x="9276" y="5884"/>
                    <a:pt x="9226" y="5988"/>
                  </a:cubicBezTo>
                  <a:cubicBezTo>
                    <a:pt x="9044" y="6377"/>
                    <a:pt x="8810" y="6731"/>
                    <a:pt x="8557" y="7076"/>
                  </a:cubicBezTo>
                  <a:cubicBezTo>
                    <a:pt x="8399" y="7294"/>
                    <a:pt x="8240" y="7512"/>
                    <a:pt x="8063" y="7714"/>
                  </a:cubicBezTo>
                  <a:cubicBezTo>
                    <a:pt x="7823" y="7985"/>
                    <a:pt x="7545" y="8213"/>
                    <a:pt x="7279" y="8456"/>
                  </a:cubicBezTo>
                  <a:cubicBezTo>
                    <a:pt x="7185" y="8542"/>
                    <a:pt x="7087" y="8623"/>
                    <a:pt x="6993" y="8709"/>
                  </a:cubicBezTo>
                  <a:cubicBezTo>
                    <a:pt x="6902" y="8793"/>
                    <a:pt x="6794" y="8826"/>
                    <a:pt x="6674" y="8855"/>
                  </a:cubicBezTo>
                  <a:cubicBezTo>
                    <a:pt x="6410" y="8918"/>
                    <a:pt x="6190" y="8848"/>
                    <a:pt x="5976" y="8698"/>
                  </a:cubicBezTo>
                  <a:cubicBezTo>
                    <a:pt x="5774" y="8557"/>
                    <a:pt x="5562" y="8431"/>
                    <a:pt x="5358" y="8292"/>
                  </a:cubicBezTo>
                  <a:cubicBezTo>
                    <a:pt x="5284" y="8242"/>
                    <a:pt x="5215" y="8183"/>
                    <a:pt x="5156" y="8117"/>
                  </a:cubicBezTo>
                  <a:cubicBezTo>
                    <a:pt x="5075" y="8026"/>
                    <a:pt x="4982" y="7954"/>
                    <a:pt x="4881" y="7887"/>
                  </a:cubicBezTo>
                  <a:cubicBezTo>
                    <a:pt x="4398" y="7571"/>
                    <a:pt x="3947" y="7213"/>
                    <a:pt x="3512" y="6833"/>
                  </a:cubicBezTo>
                  <a:cubicBezTo>
                    <a:pt x="3248" y="6601"/>
                    <a:pt x="2980" y="6372"/>
                    <a:pt x="2705" y="6152"/>
                  </a:cubicBezTo>
                  <a:cubicBezTo>
                    <a:pt x="2577" y="6050"/>
                    <a:pt x="2429" y="5976"/>
                    <a:pt x="2294" y="5880"/>
                  </a:cubicBezTo>
                  <a:cubicBezTo>
                    <a:pt x="2008" y="5676"/>
                    <a:pt x="1725" y="5466"/>
                    <a:pt x="1440" y="5260"/>
                  </a:cubicBezTo>
                  <a:cubicBezTo>
                    <a:pt x="1404" y="5234"/>
                    <a:pt x="1367" y="5207"/>
                    <a:pt x="1327" y="5187"/>
                  </a:cubicBezTo>
                  <a:cubicBezTo>
                    <a:pt x="1043" y="5039"/>
                    <a:pt x="819" y="4821"/>
                    <a:pt x="609" y="4586"/>
                  </a:cubicBezTo>
                  <a:cubicBezTo>
                    <a:pt x="553" y="4525"/>
                    <a:pt x="500" y="4465"/>
                    <a:pt x="418" y="4432"/>
                  </a:cubicBezTo>
                  <a:cubicBezTo>
                    <a:pt x="375" y="4414"/>
                    <a:pt x="325" y="4369"/>
                    <a:pt x="311" y="4326"/>
                  </a:cubicBezTo>
                  <a:cubicBezTo>
                    <a:pt x="279" y="4218"/>
                    <a:pt x="202" y="4150"/>
                    <a:pt x="127" y="4077"/>
                  </a:cubicBezTo>
                  <a:cubicBezTo>
                    <a:pt x="101" y="4051"/>
                    <a:pt x="74" y="4024"/>
                    <a:pt x="51" y="3995"/>
                  </a:cubicBezTo>
                  <a:cubicBezTo>
                    <a:pt x="15" y="3953"/>
                    <a:pt x="1" y="3903"/>
                    <a:pt x="21" y="3848"/>
                  </a:cubicBezTo>
                  <a:cubicBezTo>
                    <a:pt x="41" y="3793"/>
                    <a:pt x="50" y="3726"/>
                    <a:pt x="87" y="3683"/>
                  </a:cubicBezTo>
                  <a:cubicBezTo>
                    <a:pt x="191" y="3557"/>
                    <a:pt x="239" y="3392"/>
                    <a:pt x="370" y="3286"/>
                  </a:cubicBezTo>
                  <a:cubicBezTo>
                    <a:pt x="439" y="3227"/>
                    <a:pt x="482" y="3148"/>
                    <a:pt x="537" y="3077"/>
                  </a:cubicBezTo>
                  <a:cubicBezTo>
                    <a:pt x="672" y="2908"/>
                    <a:pt x="761" y="2705"/>
                    <a:pt x="929" y="2560"/>
                  </a:cubicBezTo>
                  <a:cubicBezTo>
                    <a:pt x="956" y="2536"/>
                    <a:pt x="982" y="2504"/>
                    <a:pt x="993" y="2470"/>
                  </a:cubicBezTo>
                  <a:cubicBezTo>
                    <a:pt x="1036" y="2332"/>
                    <a:pt x="1143" y="2250"/>
                    <a:pt x="1246" y="2163"/>
                  </a:cubicBezTo>
                  <a:cubicBezTo>
                    <a:pt x="1360" y="2067"/>
                    <a:pt x="1465" y="1964"/>
                    <a:pt x="1538" y="1791"/>
                  </a:cubicBezTo>
                  <a:cubicBezTo>
                    <a:pt x="1486" y="1819"/>
                    <a:pt x="1458" y="1826"/>
                    <a:pt x="1442" y="1844"/>
                  </a:cubicBezTo>
                  <a:cubicBezTo>
                    <a:pt x="1356" y="1938"/>
                    <a:pt x="1269" y="2031"/>
                    <a:pt x="1189" y="2129"/>
                  </a:cubicBezTo>
                  <a:cubicBezTo>
                    <a:pt x="1119" y="2217"/>
                    <a:pt x="1052" y="2305"/>
                    <a:pt x="944" y="2367"/>
                  </a:cubicBezTo>
                  <a:cubicBezTo>
                    <a:pt x="926" y="2283"/>
                    <a:pt x="971" y="2236"/>
                    <a:pt x="1014" y="2186"/>
                  </a:cubicBezTo>
                  <a:cubicBezTo>
                    <a:pt x="1161" y="2017"/>
                    <a:pt x="1310" y="1849"/>
                    <a:pt x="1452" y="1675"/>
                  </a:cubicBezTo>
                  <a:cubicBezTo>
                    <a:pt x="1637" y="1448"/>
                    <a:pt x="1815" y="1217"/>
                    <a:pt x="1993" y="986"/>
                  </a:cubicBezTo>
                  <a:cubicBezTo>
                    <a:pt x="2230" y="676"/>
                    <a:pt x="2473" y="376"/>
                    <a:pt x="2783" y="134"/>
                  </a:cubicBezTo>
                  <a:cubicBezTo>
                    <a:pt x="2892" y="49"/>
                    <a:pt x="2993" y="1"/>
                    <a:pt x="3132" y="24"/>
                  </a:cubicBezTo>
                  <a:cubicBezTo>
                    <a:pt x="3201" y="36"/>
                    <a:pt x="3275" y="17"/>
                    <a:pt x="3374" y="9"/>
                  </a:cubicBezTo>
                  <a:cubicBezTo>
                    <a:pt x="3497" y="117"/>
                    <a:pt x="3660" y="213"/>
                    <a:pt x="3843" y="282"/>
                  </a:cubicBezTo>
                  <a:cubicBezTo>
                    <a:pt x="3820" y="257"/>
                    <a:pt x="3796" y="230"/>
                    <a:pt x="3774" y="205"/>
                  </a:cubicBezTo>
                  <a:close/>
                  <a:moveTo>
                    <a:pt x="7266" y="8111"/>
                  </a:moveTo>
                  <a:cubicBezTo>
                    <a:pt x="7268" y="8112"/>
                    <a:pt x="7269" y="8115"/>
                    <a:pt x="7271" y="8117"/>
                  </a:cubicBezTo>
                  <a:cubicBezTo>
                    <a:pt x="7478" y="7909"/>
                    <a:pt x="7693" y="7712"/>
                    <a:pt x="7887" y="7494"/>
                  </a:cubicBezTo>
                  <a:cubicBezTo>
                    <a:pt x="8055" y="7303"/>
                    <a:pt x="8201" y="7094"/>
                    <a:pt x="8352" y="6889"/>
                  </a:cubicBezTo>
                  <a:cubicBezTo>
                    <a:pt x="8587" y="6569"/>
                    <a:pt x="8812" y="6244"/>
                    <a:pt x="8977" y="5880"/>
                  </a:cubicBezTo>
                  <a:cubicBezTo>
                    <a:pt x="9015" y="5797"/>
                    <a:pt x="9047" y="5717"/>
                    <a:pt x="9047" y="5624"/>
                  </a:cubicBezTo>
                  <a:cubicBezTo>
                    <a:pt x="9048" y="5489"/>
                    <a:pt x="9063" y="5355"/>
                    <a:pt x="9119" y="5230"/>
                  </a:cubicBezTo>
                  <a:cubicBezTo>
                    <a:pt x="9169" y="5114"/>
                    <a:pt x="9146" y="5016"/>
                    <a:pt x="9065" y="4918"/>
                  </a:cubicBezTo>
                  <a:cubicBezTo>
                    <a:pt x="8672" y="4443"/>
                    <a:pt x="8233" y="4018"/>
                    <a:pt x="7719" y="3672"/>
                  </a:cubicBezTo>
                  <a:cubicBezTo>
                    <a:pt x="7527" y="3542"/>
                    <a:pt x="7340" y="3405"/>
                    <a:pt x="7175" y="3240"/>
                  </a:cubicBezTo>
                  <a:cubicBezTo>
                    <a:pt x="6915" y="2980"/>
                    <a:pt x="6647" y="2731"/>
                    <a:pt x="6385" y="2474"/>
                  </a:cubicBezTo>
                  <a:cubicBezTo>
                    <a:pt x="5814" y="1916"/>
                    <a:pt x="5173" y="1452"/>
                    <a:pt x="4494" y="1036"/>
                  </a:cubicBezTo>
                  <a:cubicBezTo>
                    <a:pt x="4194" y="853"/>
                    <a:pt x="3882" y="691"/>
                    <a:pt x="3576" y="519"/>
                  </a:cubicBezTo>
                  <a:cubicBezTo>
                    <a:pt x="3505" y="478"/>
                    <a:pt x="3432" y="480"/>
                    <a:pt x="3359" y="502"/>
                  </a:cubicBezTo>
                  <a:cubicBezTo>
                    <a:pt x="3216" y="544"/>
                    <a:pt x="3073" y="583"/>
                    <a:pt x="2934" y="635"/>
                  </a:cubicBezTo>
                  <a:cubicBezTo>
                    <a:pt x="2873" y="659"/>
                    <a:pt x="2822" y="707"/>
                    <a:pt x="2770" y="749"/>
                  </a:cubicBezTo>
                  <a:cubicBezTo>
                    <a:pt x="2630" y="862"/>
                    <a:pt x="2498" y="986"/>
                    <a:pt x="2350" y="1086"/>
                  </a:cubicBezTo>
                  <a:cubicBezTo>
                    <a:pt x="2272" y="1139"/>
                    <a:pt x="2208" y="1195"/>
                    <a:pt x="2176" y="1281"/>
                  </a:cubicBezTo>
                  <a:cubicBezTo>
                    <a:pt x="2103" y="1480"/>
                    <a:pt x="1989" y="1656"/>
                    <a:pt x="1866" y="1825"/>
                  </a:cubicBezTo>
                  <a:cubicBezTo>
                    <a:pt x="1744" y="1995"/>
                    <a:pt x="1649" y="2185"/>
                    <a:pt x="1484" y="2322"/>
                  </a:cubicBezTo>
                  <a:cubicBezTo>
                    <a:pt x="1375" y="2413"/>
                    <a:pt x="1268" y="2507"/>
                    <a:pt x="1216" y="2648"/>
                  </a:cubicBezTo>
                  <a:cubicBezTo>
                    <a:pt x="1201" y="2687"/>
                    <a:pt x="1159" y="2716"/>
                    <a:pt x="1131" y="2751"/>
                  </a:cubicBezTo>
                  <a:cubicBezTo>
                    <a:pt x="1074" y="2819"/>
                    <a:pt x="1019" y="2890"/>
                    <a:pt x="962" y="2958"/>
                  </a:cubicBezTo>
                  <a:cubicBezTo>
                    <a:pt x="815" y="3137"/>
                    <a:pt x="717" y="3351"/>
                    <a:pt x="545" y="3513"/>
                  </a:cubicBezTo>
                  <a:cubicBezTo>
                    <a:pt x="478" y="3576"/>
                    <a:pt x="428" y="3673"/>
                    <a:pt x="405" y="3763"/>
                  </a:cubicBezTo>
                  <a:cubicBezTo>
                    <a:pt x="377" y="3875"/>
                    <a:pt x="376" y="3986"/>
                    <a:pt x="455" y="4103"/>
                  </a:cubicBezTo>
                  <a:cubicBezTo>
                    <a:pt x="550" y="4242"/>
                    <a:pt x="670" y="4349"/>
                    <a:pt x="777" y="4472"/>
                  </a:cubicBezTo>
                  <a:cubicBezTo>
                    <a:pt x="859" y="4567"/>
                    <a:pt x="948" y="4636"/>
                    <a:pt x="1076" y="4652"/>
                  </a:cubicBezTo>
                  <a:cubicBezTo>
                    <a:pt x="1112" y="4656"/>
                    <a:pt x="1149" y="4670"/>
                    <a:pt x="1181" y="4689"/>
                  </a:cubicBezTo>
                  <a:cubicBezTo>
                    <a:pt x="1398" y="4821"/>
                    <a:pt x="1623" y="4940"/>
                    <a:pt x="1809" y="5118"/>
                  </a:cubicBezTo>
                  <a:cubicBezTo>
                    <a:pt x="1998" y="5300"/>
                    <a:pt x="2199" y="5468"/>
                    <a:pt x="2414" y="5619"/>
                  </a:cubicBezTo>
                  <a:cubicBezTo>
                    <a:pt x="2579" y="5736"/>
                    <a:pt x="2737" y="5862"/>
                    <a:pt x="2892" y="5993"/>
                  </a:cubicBezTo>
                  <a:cubicBezTo>
                    <a:pt x="3182" y="6240"/>
                    <a:pt x="3467" y="6494"/>
                    <a:pt x="3758" y="6743"/>
                  </a:cubicBezTo>
                  <a:cubicBezTo>
                    <a:pt x="4360" y="7259"/>
                    <a:pt x="5009" y="7714"/>
                    <a:pt x="5655" y="8173"/>
                  </a:cubicBezTo>
                  <a:cubicBezTo>
                    <a:pt x="5795" y="8273"/>
                    <a:pt x="5943" y="8363"/>
                    <a:pt x="6088" y="8455"/>
                  </a:cubicBezTo>
                  <a:cubicBezTo>
                    <a:pt x="6151" y="8495"/>
                    <a:pt x="6218" y="8530"/>
                    <a:pt x="6282" y="8568"/>
                  </a:cubicBezTo>
                  <a:cubicBezTo>
                    <a:pt x="6350" y="8608"/>
                    <a:pt x="6420" y="8624"/>
                    <a:pt x="6498" y="8607"/>
                  </a:cubicBezTo>
                  <a:cubicBezTo>
                    <a:pt x="6541" y="8597"/>
                    <a:pt x="6587" y="8588"/>
                    <a:pt x="6631" y="8587"/>
                  </a:cubicBezTo>
                  <a:cubicBezTo>
                    <a:pt x="6718" y="8584"/>
                    <a:pt x="6786" y="8546"/>
                    <a:pt x="6850" y="8487"/>
                  </a:cubicBezTo>
                  <a:cubicBezTo>
                    <a:pt x="6986" y="8360"/>
                    <a:pt x="7126" y="8237"/>
                    <a:pt x="7266" y="8111"/>
                  </a:cubicBezTo>
                  <a:close/>
                  <a:moveTo>
                    <a:pt x="9148" y="4876"/>
                  </a:moveTo>
                  <a:cubicBezTo>
                    <a:pt x="9150" y="4833"/>
                    <a:pt x="9161" y="4803"/>
                    <a:pt x="9151" y="4782"/>
                  </a:cubicBezTo>
                  <a:cubicBezTo>
                    <a:pt x="9115" y="4697"/>
                    <a:pt x="9055" y="4655"/>
                    <a:pt x="8874" y="4580"/>
                  </a:cubicBezTo>
                  <a:cubicBezTo>
                    <a:pt x="8952" y="4697"/>
                    <a:pt x="9028" y="4791"/>
                    <a:pt x="9148" y="48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3231675" y="3536950"/>
              <a:ext cx="4425" cy="3450"/>
            </a:xfrm>
            <a:custGeom>
              <a:avLst/>
              <a:gdLst/>
              <a:ahLst/>
              <a:cxnLst/>
              <a:rect l="l" t="t" r="r" b="b"/>
              <a:pathLst>
                <a:path w="177" h="138" extrusionOk="0">
                  <a:moveTo>
                    <a:pt x="176" y="131"/>
                  </a:moveTo>
                  <a:cubicBezTo>
                    <a:pt x="117" y="91"/>
                    <a:pt x="60" y="51"/>
                    <a:pt x="1" y="11"/>
                  </a:cubicBezTo>
                  <a:lnTo>
                    <a:pt x="3" y="10"/>
                  </a:lnTo>
                  <a:cubicBezTo>
                    <a:pt x="97" y="1"/>
                    <a:pt x="136" y="69"/>
                    <a:pt x="176" y="136"/>
                  </a:cubicBezTo>
                  <a:cubicBezTo>
                    <a:pt x="176" y="137"/>
                    <a:pt x="176" y="131"/>
                    <a:pt x="176" y="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3229700" y="3535175"/>
              <a:ext cx="2050" cy="2075"/>
            </a:xfrm>
            <a:custGeom>
              <a:avLst/>
              <a:gdLst/>
              <a:ahLst/>
              <a:cxnLst/>
              <a:rect l="l" t="t" r="r" b="b"/>
              <a:pathLst>
                <a:path w="82" h="83" extrusionOk="0">
                  <a:moveTo>
                    <a:pt x="80" y="82"/>
                  </a:moveTo>
                  <a:cubicBezTo>
                    <a:pt x="53" y="58"/>
                    <a:pt x="27" y="33"/>
                    <a:pt x="1" y="9"/>
                  </a:cubicBezTo>
                  <a:cubicBezTo>
                    <a:pt x="3" y="5"/>
                    <a:pt x="6" y="2"/>
                    <a:pt x="8" y="0"/>
                  </a:cubicBezTo>
                  <a:cubicBezTo>
                    <a:pt x="32" y="26"/>
                    <a:pt x="58" y="54"/>
                    <a:pt x="82" y="81"/>
                  </a:cubicBezTo>
                  <a:cubicBezTo>
                    <a:pt x="82" y="81"/>
                    <a:pt x="80" y="82"/>
                    <a:pt x="80" y="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3187500" y="3580125"/>
              <a:ext cx="163950" cy="146825"/>
            </a:xfrm>
            <a:custGeom>
              <a:avLst/>
              <a:gdLst/>
              <a:ahLst/>
              <a:cxnLst/>
              <a:rect l="l" t="t" r="r" b="b"/>
              <a:pathLst>
                <a:path w="6558" h="5873" extrusionOk="0">
                  <a:moveTo>
                    <a:pt x="6039" y="2724"/>
                  </a:moveTo>
                  <a:cubicBezTo>
                    <a:pt x="6139" y="2835"/>
                    <a:pt x="6235" y="2951"/>
                    <a:pt x="6341" y="3056"/>
                  </a:cubicBezTo>
                  <a:cubicBezTo>
                    <a:pt x="6429" y="3143"/>
                    <a:pt x="6476" y="3253"/>
                    <a:pt x="6534" y="3356"/>
                  </a:cubicBezTo>
                  <a:cubicBezTo>
                    <a:pt x="6558" y="3396"/>
                    <a:pt x="6556" y="3458"/>
                    <a:pt x="6547" y="3507"/>
                  </a:cubicBezTo>
                  <a:cubicBezTo>
                    <a:pt x="6538" y="3564"/>
                    <a:pt x="6512" y="3620"/>
                    <a:pt x="6486" y="3675"/>
                  </a:cubicBezTo>
                  <a:cubicBezTo>
                    <a:pt x="6416" y="3823"/>
                    <a:pt x="6354" y="3977"/>
                    <a:pt x="6267" y="4116"/>
                  </a:cubicBezTo>
                  <a:cubicBezTo>
                    <a:pt x="6086" y="4407"/>
                    <a:pt x="5905" y="4702"/>
                    <a:pt x="5646" y="4934"/>
                  </a:cubicBezTo>
                  <a:cubicBezTo>
                    <a:pt x="5567" y="5005"/>
                    <a:pt x="5497" y="5081"/>
                    <a:pt x="5446" y="5174"/>
                  </a:cubicBezTo>
                  <a:cubicBezTo>
                    <a:pt x="5414" y="5232"/>
                    <a:pt x="5371" y="5287"/>
                    <a:pt x="5323" y="5331"/>
                  </a:cubicBezTo>
                  <a:cubicBezTo>
                    <a:pt x="5164" y="5480"/>
                    <a:pt x="5001" y="5623"/>
                    <a:pt x="4840" y="5770"/>
                  </a:cubicBezTo>
                  <a:cubicBezTo>
                    <a:pt x="4777" y="5829"/>
                    <a:pt x="4708" y="5863"/>
                    <a:pt x="4618" y="5855"/>
                  </a:cubicBezTo>
                  <a:cubicBezTo>
                    <a:pt x="4567" y="5851"/>
                    <a:pt x="4515" y="5863"/>
                    <a:pt x="4463" y="5866"/>
                  </a:cubicBezTo>
                  <a:cubicBezTo>
                    <a:pt x="4370" y="5873"/>
                    <a:pt x="4275" y="5857"/>
                    <a:pt x="4210" y="5798"/>
                  </a:cubicBezTo>
                  <a:cubicBezTo>
                    <a:pt x="4120" y="5716"/>
                    <a:pt x="4020" y="5660"/>
                    <a:pt x="3915" y="5605"/>
                  </a:cubicBezTo>
                  <a:cubicBezTo>
                    <a:pt x="3809" y="5551"/>
                    <a:pt x="3714" y="5475"/>
                    <a:pt x="3615" y="5409"/>
                  </a:cubicBezTo>
                  <a:cubicBezTo>
                    <a:pt x="3273" y="5179"/>
                    <a:pt x="2922" y="4964"/>
                    <a:pt x="2594" y="4716"/>
                  </a:cubicBezTo>
                  <a:cubicBezTo>
                    <a:pt x="2306" y="4501"/>
                    <a:pt x="1992" y="4321"/>
                    <a:pt x="1731" y="4071"/>
                  </a:cubicBezTo>
                  <a:cubicBezTo>
                    <a:pt x="1689" y="4031"/>
                    <a:pt x="1636" y="3996"/>
                    <a:pt x="1581" y="3974"/>
                  </a:cubicBezTo>
                  <a:cubicBezTo>
                    <a:pt x="1386" y="3893"/>
                    <a:pt x="1216" y="3771"/>
                    <a:pt x="1050" y="3644"/>
                  </a:cubicBezTo>
                  <a:cubicBezTo>
                    <a:pt x="1026" y="3627"/>
                    <a:pt x="999" y="3596"/>
                    <a:pt x="975" y="3599"/>
                  </a:cubicBezTo>
                  <a:cubicBezTo>
                    <a:pt x="872" y="3613"/>
                    <a:pt x="831" y="3535"/>
                    <a:pt x="778" y="3476"/>
                  </a:cubicBezTo>
                  <a:cubicBezTo>
                    <a:pt x="722" y="3416"/>
                    <a:pt x="674" y="3349"/>
                    <a:pt x="615" y="3291"/>
                  </a:cubicBezTo>
                  <a:cubicBezTo>
                    <a:pt x="567" y="3245"/>
                    <a:pt x="514" y="3203"/>
                    <a:pt x="457" y="3171"/>
                  </a:cubicBezTo>
                  <a:cubicBezTo>
                    <a:pt x="273" y="3069"/>
                    <a:pt x="163" y="2897"/>
                    <a:pt x="44" y="2735"/>
                  </a:cubicBezTo>
                  <a:cubicBezTo>
                    <a:pt x="0" y="2675"/>
                    <a:pt x="12" y="2602"/>
                    <a:pt x="57" y="2546"/>
                  </a:cubicBezTo>
                  <a:cubicBezTo>
                    <a:pt x="240" y="2320"/>
                    <a:pt x="369" y="2054"/>
                    <a:pt x="573" y="1841"/>
                  </a:cubicBezTo>
                  <a:cubicBezTo>
                    <a:pt x="634" y="1778"/>
                    <a:pt x="681" y="1698"/>
                    <a:pt x="723" y="1620"/>
                  </a:cubicBezTo>
                  <a:cubicBezTo>
                    <a:pt x="822" y="1441"/>
                    <a:pt x="939" y="1279"/>
                    <a:pt x="1095" y="1146"/>
                  </a:cubicBezTo>
                  <a:cubicBezTo>
                    <a:pt x="1147" y="1103"/>
                    <a:pt x="1202" y="1057"/>
                    <a:pt x="1236" y="1002"/>
                  </a:cubicBezTo>
                  <a:cubicBezTo>
                    <a:pt x="1387" y="763"/>
                    <a:pt x="1595" y="582"/>
                    <a:pt x="1803" y="398"/>
                  </a:cubicBezTo>
                  <a:cubicBezTo>
                    <a:pt x="1910" y="304"/>
                    <a:pt x="2015" y="208"/>
                    <a:pt x="2120" y="112"/>
                  </a:cubicBezTo>
                  <a:cubicBezTo>
                    <a:pt x="2217" y="23"/>
                    <a:pt x="2331" y="0"/>
                    <a:pt x="2454" y="32"/>
                  </a:cubicBezTo>
                  <a:cubicBezTo>
                    <a:pt x="2555" y="58"/>
                    <a:pt x="2652" y="92"/>
                    <a:pt x="2742" y="153"/>
                  </a:cubicBezTo>
                  <a:cubicBezTo>
                    <a:pt x="3044" y="361"/>
                    <a:pt x="3327" y="593"/>
                    <a:pt x="3587" y="852"/>
                  </a:cubicBezTo>
                  <a:cubicBezTo>
                    <a:pt x="3732" y="996"/>
                    <a:pt x="3902" y="1104"/>
                    <a:pt x="4074" y="1211"/>
                  </a:cubicBezTo>
                  <a:cubicBezTo>
                    <a:pt x="4511" y="1483"/>
                    <a:pt x="4940" y="1772"/>
                    <a:pt x="5356" y="2077"/>
                  </a:cubicBezTo>
                  <a:cubicBezTo>
                    <a:pt x="5614" y="2266"/>
                    <a:pt x="5827" y="2492"/>
                    <a:pt x="6039" y="2724"/>
                  </a:cubicBezTo>
                  <a:close/>
                  <a:moveTo>
                    <a:pt x="5459" y="4655"/>
                  </a:moveTo>
                  <a:cubicBezTo>
                    <a:pt x="5433" y="4592"/>
                    <a:pt x="5418" y="4561"/>
                    <a:pt x="5407" y="4527"/>
                  </a:cubicBezTo>
                  <a:cubicBezTo>
                    <a:pt x="5369" y="4406"/>
                    <a:pt x="5344" y="4279"/>
                    <a:pt x="5292" y="4163"/>
                  </a:cubicBezTo>
                  <a:cubicBezTo>
                    <a:pt x="5134" y="3805"/>
                    <a:pt x="5041" y="3427"/>
                    <a:pt x="4928" y="3054"/>
                  </a:cubicBezTo>
                  <a:cubicBezTo>
                    <a:pt x="4889" y="2926"/>
                    <a:pt x="4835" y="2802"/>
                    <a:pt x="4785" y="2678"/>
                  </a:cubicBezTo>
                  <a:cubicBezTo>
                    <a:pt x="4713" y="2497"/>
                    <a:pt x="4643" y="2316"/>
                    <a:pt x="4562" y="2138"/>
                  </a:cubicBezTo>
                  <a:cubicBezTo>
                    <a:pt x="4526" y="2060"/>
                    <a:pt x="4566" y="2001"/>
                    <a:pt x="4595" y="1932"/>
                  </a:cubicBezTo>
                  <a:cubicBezTo>
                    <a:pt x="4361" y="1757"/>
                    <a:pt x="4150" y="1569"/>
                    <a:pt x="3904" y="1420"/>
                  </a:cubicBezTo>
                  <a:cubicBezTo>
                    <a:pt x="3699" y="1297"/>
                    <a:pt x="3499" y="1166"/>
                    <a:pt x="3343" y="976"/>
                  </a:cubicBezTo>
                  <a:cubicBezTo>
                    <a:pt x="3282" y="903"/>
                    <a:pt x="3198" y="846"/>
                    <a:pt x="3125" y="783"/>
                  </a:cubicBezTo>
                  <a:cubicBezTo>
                    <a:pt x="3040" y="710"/>
                    <a:pt x="2956" y="634"/>
                    <a:pt x="2868" y="567"/>
                  </a:cubicBezTo>
                  <a:cubicBezTo>
                    <a:pt x="2738" y="468"/>
                    <a:pt x="2607" y="367"/>
                    <a:pt x="2448" y="313"/>
                  </a:cubicBezTo>
                  <a:cubicBezTo>
                    <a:pt x="2378" y="288"/>
                    <a:pt x="2320" y="298"/>
                    <a:pt x="2263" y="350"/>
                  </a:cubicBezTo>
                  <a:cubicBezTo>
                    <a:pt x="2132" y="472"/>
                    <a:pt x="1996" y="590"/>
                    <a:pt x="1861" y="709"/>
                  </a:cubicBezTo>
                  <a:cubicBezTo>
                    <a:pt x="1731" y="824"/>
                    <a:pt x="1612" y="947"/>
                    <a:pt x="1506" y="1084"/>
                  </a:cubicBezTo>
                  <a:cubicBezTo>
                    <a:pt x="1424" y="1190"/>
                    <a:pt x="1333" y="1291"/>
                    <a:pt x="1235" y="1382"/>
                  </a:cubicBezTo>
                  <a:cubicBezTo>
                    <a:pt x="1142" y="1472"/>
                    <a:pt x="1058" y="1567"/>
                    <a:pt x="1001" y="1681"/>
                  </a:cubicBezTo>
                  <a:cubicBezTo>
                    <a:pt x="919" y="1843"/>
                    <a:pt x="808" y="1983"/>
                    <a:pt x="685" y="2116"/>
                  </a:cubicBezTo>
                  <a:cubicBezTo>
                    <a:pt x="647" y="2158"/>
                    <a:pt x="621" y="2212"/>
                    <a:pt x="588" y="2261"/>
                  </a:cubicBezTo>
                  <a:cubicBezTo>
                    <a:pt x="703" y="2404"/>
                    <a:pt x="766" y="2556"/>
                    <a:pt x="790" y="2720"/>
                  </a:cubicBezTo>
                  <a:cubicBezTo>
                    <a:pt x="806" y="2822"/>
                    <a:pt x="856" y="2900"/>
                    <a:pt x="923" y="2973"/>
                  </a:cubicBezTo>
                  <a:cubicBezTo>
                    <a:pt x="1084" y="3151"/>
                    <a:pt x="1243" y="3331"/>
                    <a:pt x="1400" y="3512"/>
                  </a:cubicBezTo>
                  <a:cubicBezTo>
                    <a:pt x="1460" y="3581"/>
                    <a:pt x="1530" y="3634"/>
                    <a:pt x="1612" y="3675"/>
                  </a:cubicBezTo>
                  <a:cubicBezTo>
                    <a:pt x="1705" y="3722"/>
                    <a:pt x="1804" y="3766"/>
                    <a:pt x="1880" y="3837"/>
                  </a:cubicBezTo>
                  <a:cubicBezTo>
                    <a:pt x="2052" y="3996"/>
                    <a:pt x="2251" y="4116"/>
                    <a:pt x="2434" y="4257"/>
                  </a:cubicBezTo>
                  <a:cubicBezTo>
                    <a:pt x="2809" y="4544"/>
                    <a:pt x="3207" y="4796"/>
                    <a:pt x="3596" y="5065"/>
                  </a:cubicBezTo>
                  <a:cubicBezTo>
                    <a:pt x="3655" y="5105"/>
                    <a:pt x="3718" y="5138"/>
                    <a:pt x="3801" y="5189"/>
                  </a:cubicBezTo>
                  <a:cubicBezTo>
                    <a:pt x="3791" y="5058"/>
                    <a:pt x="3738" y="4969"/>
                    <a:pt x="3715" y="4873"/>
                  </a:cubicBezTo>
                  <a:cubicBezTo>
                    <a:pt x="3571" y="4891"/>
                    <a:pt x="3567" y="4891"/>
                    <a:pt x="3533" y="4800"/>
                  </a:cubicBezTo>
                  <a:cubicBezTo>
                    <a:pt x="3509" y="4738"/>
                    <a:pt x="3488" y="4672"/>
                    <a:pt x="3472" y="4607"/>
                  </a:cubicBezTo>
                  <a:cubicBezTo>
                    <a:pt x="3293" y="3833"/>
                    <a:pt x="3071" y="3071"/>
                    <a:pt x="2834" y="2313"/>
                  </a:cubicBezTo>
                  <a:cubicBezTo>
                    <a:pt x="2761" y="2078"/>
                    <a:pt x="2683" y="1844"/>
                    <a:pt x="2609" y="1616"/>
                  </a:cubicBezTo>
                  <a:cubicBezTo>
                    <a:pt x="2560" y="1606"/>
                    <a:pt x="2524" y="1599"/>
                    <a:pt x="2485" y="1591"/>
                  </a:cubicBezTo>
                  <a:cubicBezTo>
                    <a:pt x="2414" y="1399"/>
                    <a:pt x="2393" y="1198"/>
                    <a:pt x="2355" y="1001"/>
                  </a:cubicBezTo>
                  <a:cubicBezTo>
                    <a:pt x="2338" y="916"/>
                    <a:pt x="2322" y="839"/>
                    <a:pt x="2414" y="782"/>
                  </a:cubicBezTo>
                  <a:cubicBezTo>
                    <a:pt x="2428" y="773"/>
                    <a:pt x="2423" y="730"/>
                    <a:pt x="2426" y="702"/>
                  </a:cubicBezTo>
                  <a:cubicBezTo>
                    <a:pt x="2429" y="674"/>
                    <a:pt x="2430" y="648"/>
                    <a:pt x="2434" y="608"/>
                  </a:cubicBezTo>
                  <a:cubicBezTo>
                    <a:pt x="2556" y="633"/>
                    <a:pt x="2608" y="717"/>
                    <a:pt x="2644" y="805"/>
                  </a:cubicBezTo>
                  <a:cubicBezTo>
                    <a:pt x="2692" y="922"/>
                    <a:pt x="2728" y="1045"/>
                    <a:pt x="2766" y="1166"/>
                  </a:cubicBezTo>
                  <a:cubicBezTo>
                    <a:pt x="2807" y="1294"/>
                    <a:pt x="2842" y="1425"/>
                    <a:pt x="2882" y="1553"/>
                  </a:cubicBezTo>
                  <a:cubicBezTo>
                    <a:pt x="3027" y="2018"/>
                    <a:pt x="3181" y="2480"/>
                    <a:pt x="3318" y="2947"/>
                  </a:cubicBezTo>
                  <a:cubicBezTo>
                    <a:pt x="3478" y="3486"/>
                    <a:pt x="3633" y="4025"/>
                    <a:pt x="3834" y="4550"/>
                  </a:cubicBezTo>
                  <a:cubicBezTo>
                    <a:pt x="3852" y="4600"/>
                    <a:pt x="3867" y="4650"/>
                    <a:pt x="3881" y="4701"/>
                  </a:cubicBezTo>
                  <a:cubicBezTo>
                    <a:pt x="3944" y="4923"/>
                    <a:pt x="4006" y="5145"/>
                    <a:pt x="4066" y="5356"/>
                  </a:cubicBezTo>
                  <a:cubicBezTo>
                    <a:pt x="4137" y="5398"/>
                    <a:pt x="4210" y="5419"/>
                    <a:pt x="4249" y="5469"/>
                  </a:cubicBezTo>
                  <a:cubicBezTo>
                    <a:pt x="4336" y="5577"/>
                    <a:pt x="4441" y="5589"/>
                    <a:pt x="4567" y="5581"/>
                  </a:cubicBezTo>
                  <a:cubicBezTo>
                    <a:pt x="4651" y="5576"/>
                    <a:pt x="4711" y="5553"/>
                    <a:pt x="4752" y="5472"/>
                  </a:cubicBezTo>
                  <a:cubicBezTo>
                    <a:pt x="4731" y="5384"/>
                    <a:pt x="4732" y="5285"/>
                    <a:pt x="4668" y="5206"/>
                  </a:cubicBezTo>
                  <a:cubicBezTo>
                    <a:pt x="4507" y="5176"/>
                    <a:pt x="4502" y="5174"/>
                    <a:pt x="4463" y="5043"/>
                  </a:cubicBezTo>
                  <a:cubicBezTo>
                    <a:pt x="4446" y="4985"/>
                    <a:pt x="4433" y="4926"/>
                    <a:pt x="4424" y="4867"/>
                  </a:cubicBezTo>
                  <a:cubicBezTo>
                    <a:pt x="4367" y="4502"/>
                    <a:pt x="4255" y="4155"/>
                    <a:pt x="4116" y="3813"/>
                  </a:cubicBezTo>
                  <a:cubicBezTo>
                    <a:pt x="3974" y="3467"/>
                    <a:pt x="3826" y="3123"/>
                    <a:pt x="3735" y="2758"/>
                  </a:cubicBezTo>
                  <a:cubicBezTo>
                    <a:pt x="3717" y="2685"/>
                    <a:pt x="3689" y="2614"/>
                    <a:pt x="3657" y="2547"/>
                  </a:cubicBezTo>
                  <a:cubicBezTo>
                    <a:pt x="3523" y="2262"/>
                    <a:pt x="3409" y="1968"/>
                    <a:pt x="3304" y="1673"/>
                  </a:cubicBezTo>
                  <a:cubicBezTo>
                    <a:pt x="3282" y="1610"/>
                    <a:pt x="3246" y="1561"/>
                    <a:pt x="3193" y="1512"/>
                  </a:cubicBezTo>
                  <a:cubicBezTo>
                    <a:pt x="3059" y="1388"/>
                    <a:pt x="3019" y="1222"/>
                    <a:pt x="3049" y="1041"/>
                  </a:cubicBezTo>
                  <a:cubicBezTo>
                    <a:pt x="3062" y="964"/>
                    <a:pt x="3136" y="934"/>
                    <a:pt x="3204" y="977"/>
                  </a:cubicBezTo>
                  <a:cubicBezTo>
                    <a:pt x="3222" y="989"/>
                    <a:pt x="3244" y="1001"/>
                    <a:pt x="3256" y="1017"/>
                  </a:cubicBezTo>
                  <a:cubicBezTo>
                    <a:pt x="3393" y="1205"/>
                    <a:pt x="3544" y="1384"/>
                    <a:pt x="3625" y="1604"/>
                  </a:cubicBezTo>
                  <a:cubicBezTo>
                    <a:pt x="3749" y="1941"/>
                    <a:pt x="3872" y="2279"/>
                    <a:pt x="3991" y="2619"/>
                  </a:cubicBezTo>
                  <a:cubicBezTo>
                    <a:pt x="4162" y="3106"/>
                    <a:pt x="4354" y="3586"/>
                    <a:pt x="4486" y="4086"/>
                  </a:cubicBezTo>
                  <a:cubicBezTo>
                    <a:pt x="4505" y="4158"/>
                    <a:pt x="4534" y="4228"/>
                    <a:pt x="4560" y="4298"/>
                  </a:cubicBezTo>
                  <a:cubicBezTo>
                    <a:pt x="4685" y="4628"/>
                    <a:pt x="4784" y="4966"/>
                    <a:pt x="4845" y="5314"/>
                  </a:cubicBezTo>
                  <a:cubicBezTo>
                    <a:pt x="4847" y="5331"/>
                    <a:pt x="4868" y="5346"/>
                    <a:pt x="4887" y="5369"/>
                  </a:cubicBezTo>
                  <a:cubicBezTo>
                    <a:pt x="5026" y="5247"/>
                    <a:pt x="5174" y="5145"/>
                    <a:pt x="5256" y="4975"/>
                  </a:cubicBezTo>
                  <a:cubicBezTo>
                    <a:pt x="5282" y="4924"/>
                    <a:pt x="5327" y="4879"/>
                    <a:pt x="5372" y="4840"/>
                  </a:cubicBezTo>
                  <a:cubicBezTo>
                    <a:pt x="5521" y="4712"/>
                    <a:pt x="5653" y="4571"/>
                    <a:pt x="5753" y="4401"/>
                  </a:cubicBezTo>
                  <a:cubicBezTo>
                    <a:pt x="5791" y="4337"/>
                    <a:pt x="5842" y="4280"/>
                    <a:pt x="5888" y="4221"/>
                  </a:cubicBezTo>
                  <a:cubicBezTo>
                    <a:pt x="5990" y="4091"/>
                    <a:pt x="6242" y="3614"/>
                    <a:pt x="6306" y="3429"/>
                  </a:cubicBezTo>
                  <a:cubicBezTo>
                    <a:pt x="6118" y="3219"/>
                    <a:pt x="5930" y="3008"/>
                    <a:pt x="5738" y="2799"/>
                  </a:cubicBezTo>
                  <a:cubicBezTo>
                    <a:pt x="5662" y="2717"/>
                    <a:pt x="5659" y="2719"/>
                    <a:pt x="5509" y="2671"/>
                  </a:cubicBezTo>
                  <a:cubicBezTo>
                    <a:pt x="5564" y="2910"/>
                    <a:pt x="5614" y="3144"/>
                    <a:pt x="5703" y="3366"/>
                  </a:cubicBezTo>
                  <a:cubicBezTo>
                    <a:pt x="5804" y="3614"/>
                    <a:pt x="5809" y="3877"/>
                    <a:pt x="5824" y="4138"/>
                  </a:cubicBezTo>
                  <a:cubicBezTo>
                    <a:pt x="5827" y="4170"/>
                    <a:pt x="5807" y="4204"/>
                    <a:pt x="5793" y="4249"/>
                  </a:cubicBezTo>
                  <a:cubicBezTo>
                    <a:pt x="5690" y="4197"/>
                    <a:pt x="5660" y="4113"/>
                    <a:pt x="5629" y="4031"/>
                  </a:cubicBezTo>
                  <a:cubicBezTo>
                    <a:pt x="5611" y="3983"/>
                    <a:pt x="5614" y="3923"/>
                    <a:pt x="5556" y="3898"/>
                  </a:cubicBezTo>
                  <a:cubicBezTo>
                    <a:pt x="5453" y="3852"/>
                    <a:pt x="5430" y="3755"/>
                    <a:pt x="5414" y="3658"/>
                  </a:cubicBezTo>
                  <a:cubicBezTo>
                    <a:pt x="5385" y="3481"/>
                    <a:pt x="5352" y="3304"/>
                    <a:pt x="5336" y="3125"/>
                  </a:cubicBezTo>
                  <a:cubicBezTo>
                    <a:pt x="5323" y="2982"/>
                    <a:pt x="5297" y="2844"/>
                    <a:pt x="5247" y="2709"/>
                  </a:cubicBezTo>
                  <a:cubicBezTo>
                    <a:pt x="5213" y="2619"/>
                    <a:pt x="5171" y="2530"/>
                    <a:pt x="5141" y="2439"/>
                  </a:cubicBezTo>
                  <a:cubicBezTo>
                    <a:pt x="5124" y="2388"/>
                    <a:pt x="5116" y="2339"/>
                    <a:pt x="5067" y="2306"/>
                  </a:cubicBezTo>
                  <a:cubicBezTo>
                    <a:pt x="5024" y="2277"/>
                    <a:pt x="4987" y="2239"/>
                    <a:pt x="4944" y="2209"/>
                  </a:cubicBezTo>
                  <a:cubicBezTo>
                    <a:pt x="4906" y="2182"/>
                    <a:pt x="4869" y="2148"/>
                    <a:pt x="4793" y="2147"/>
                  </a:cubicBezTo>
                  <a:cubicBezTo>
                    <a:pt x="4843" y="2262"/>
                    <a:pt x="4879" y="2360"/>
                    <a:pt x="4927" y="2452"/>
                  </a:cubicBezTo>
                  <a:cubicBezTo>
                    <a:pt x="5045" y="2680"/>
                    <a:pt x="5127" y="2919"/>
                    <a:pt x="5191" y="3167"/>
                  </a:cubicBezTo>
                  <a:cubicBezTo>
                    <a:pt x="5271" y="3471"/>
                    <a:pt x="5366" y="3771"/>
                    <a:pt x="5452" y="4073"/>
                  </a:cubicBezTo>
                  <a:cubicBezTo>
                    <a:pt x="5484" y="4181"/>
                    <a:pt x="5510" y="4290"/>
                    <a:pt x="5536" y="4399"/>
                  </a:cubicBezTo>
                  <a:cubicBezTo>
                    <a:pt x="5556" y="4481"/>
                    <a:pt x="5549" y="4560"/>
                    <a:pt x="5459" y="4655"/>
                  </a:cubicBezTo>
                  <a:close/>
                  <a:moveTo>
                    <a:pt x="395" y="2627"/>
                  </a:moveTo>
                  <a:cubicBezTo>
                    <a:pt x="413" y="2617"/>
                    <a:pt x="432" y="2611"/>
                    <a:pt x="443" y="2598"/>
                  </a:cubicBezTo>
                  <a:cubicBezTo>
                    <a:pt x="448" y="2592"/>
                    <a:pt x="436" y="2572"/>
                    <a:pt x="432" y="2559"/>
                  </a:cubicBezTo>
                  <a:cubicBezTo>
                    <a:pt x="415" y="2567"/>
                    <a:pt x="397" y="2572"/>
                    <a:pt x="383" y="2584"/>
                  </a:cubicBezTo>
                  <a:cubicBezTo>
                    <a:pt x="379" y="2587"/>
                    <a:pt x="389" y="2607"/>
                    <a:pt x="395" y="26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3182775" y="3588375"/>
              <a:ext cx="28850" cy="28675"/>
            </a:xfrm>
            <a:custGeom>
              <a:avLst/>
              <a:gdLst/>
              <a:ahLst/>
              <a:cxnLst/>
              <a:rect l="l" t="t" r="r" b="b"/>
              <a:pathLst>
                <a:path w="1154" h="1147" extrusionOk="0">
                  <a:moveTo>
                    <a:pt x="187" y="886"/>
                  </a:moveTo>
                  <a:cubicBezTo>
                    <a:pt x="172" y="869"/>
                    <a:pt x="158" y="854"/>
                    <a:pt x="143" y="837"/>
                  </a:cubicBezTo>
                  <a:cubicBezTo>
                    <a:pt x="13" y="690"/>
                    <a:pt x="1" y="601"/>
                    <a:pt x="98" y="432"/>
                  </a:cubicBezTo>
                  <a:cubicBezTo>
                    <a:pt x="181" y="286"/>
                    <a:pt x="304" y="171"/>
                    <a:pt x="446" y="90"/>
                  </a:cubicBezTo>
                  <a:cubicBezTo>
                    <a:pt x="605" y="0"/>
                    <a:pt x="783" y="15"/>
                    <a:pt x="941" y="99"/>
                  </a:cubicBezTo>
                  <a:cubicBezTo>
                    <a:pt x="1088" y="176"/>
                    <a:pt x="1154" y="398"/>
                    <a:pt x="1086" y="554"/>
                  </a:cubicBezTo>
                  <a:cubicBezTo>
                    <a:pt x="1006" y="740"/>
                    <a:pt x="876" y="897"/>
                    <a:pt x="752" y="1055"/>
                  </a:cubicBezTo>
                  <a:cubicBezTo>
                    <a:pt x="691" y="1132"/>
                    <a:pt x="605" y="1146"/>
                    <a:pt x="508" y="1121"/>
                  </a:cubicBezTo>
                  <a:cubicBezTo>
                    <a:pt x="368" y="1085"/>
                    <a:pt x="278" y="987"/>
                    <a:pt x="187" y="886"/>
                  </a:cubicBezTo>
                  <a:close/>
                  <a:moveTo>
                    <a:pt x="250" y="646"/>
                  </a:moveTo>
                  <a:cubicBezTo>
                    <a:pt x="306" y="713"/>
                    <a:pt x="354" y="778"/>
                    <a:pt x="412" y="835"/>
                  </a:cubicBezTo>
                  <a:cubicBezTo>
                    <a:pt x="448" y="870"/>
                    <a:pt x="494" y="900"/>
                    <a:pt x="542" y="917"/>
                  </a:cubicBezTo>
                  <a:cubicBezTo>
                    <a:pt x="570" y="927"/>
                    <a:pt x="624" y="921"/>
                    <a:pt x="642" y="901"/>
                  </a:cubicBezTo>
                  <a:cubicBezTo>
                    <a:pt x="716" y="820"/>
                    <a:pt x="792" y="737"/>
                    <a:pt x="848" y="643"/>
                  </a:cubicBezTo>
                  <a:cubicBezTo>
                    <a:pt x="893" y="567"/>
                    <a:pt x="904" y="474"/>
                    <a:pt x="875" y="383"/>
                  </a:cubicBezTo>
                  <a:cubicBezTo>
                    <a:pt x="858" y="330"/>
                    <a:pt x="827" y="293"/>
                    <a:pt x="768" y="282"/>
                  </a:cubicBezTo>
                  <a:cubicBezTo>
                    <a:pt x="694" y="270"/>
                    <a:pt x="612" y="254"/>
                    <a:pt x="551" y="299"/>
                  </a:cubicBezTo>
                  <a:cubicBezTo>
                    <a:pt x="434" y="387"/>
                    <a:pt x="296" y="459"/>
                    <a:pt x="250" y="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3224050" y="3557950"/>
              <a:ext cx="17900" cy="11400"/>
            </a:xfrm>
            <a:custGeom>
              <a:avLst/>
              <a:gdLst/>
              <a:ahLst/>
              <a:cxnLst/>
              <a:rect l="l" t="t" r="r" b="b"/>
              <a:pathLst>
                <a:path w="716" h="456" extrusionOk="0">
                  <a:moveTo>
                    <a:pt x="654" y="456"/>
                  </a:moveTo>
                  <a:cubicBezTo>
                    <a:pt x="421" y="394"/>
                    <a:pt x="228" y="241"/>
                    <a:pt x="26" y="124"/>
                  </a:cubicBezTo>
                  <a:cubicBezTo>
                    <a:pt x="1" y="60"/>
                    <a:pt x="29" y="22"/>
                    <a:pt x="73" y="10"/>
                  </a:cubicBezTo>
                  <a:cubicBezTo>
                    <a:pt x="103" y="0"/>
                    <a:pt x="148" y="12"/>
                    <a:pt x="175" y="31"/>
                  </a:cubicBezTo>
                  <a:cubicBezTo>
                    <a:pt x="241" y="76"/>
                    <a:pt x="301" y="131"/>
                    <a:pt x="376" y="192"/>
                  </a:cubicBezTo>
                  <a:cubicBezTo>
                    <a:pt x="408" y="153"/>
                    <a:pt x="425" y="120"/>
                    <a:pt x="451" y="101"/>
                  </a:cubicBezTo>
                  <a:cubicBezTo>
                    <a:pt x="471" y="86"/>
                    <a:pt x="512" y="74"/>
                    <a:pt x="529" y="84"/>
                  </a:cubicBezTo>
                  <a:cubicBezTo>
                    <a:pt x="612" y="137"/>
                    <a:pt x="680" y="206"/>
                    <a:pt x="704" y="306"/>
                  </a:cubicBezTo>
                  <a:cubicBezTo>
                    <a:pt x="716" y="357"/>
                    <a:pt x="716" y="410"/>
                    <a:pt x="654" y="4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3212300" y="3562750"/>
              <a:ext cx="5725" cy="6800"/>
            </a:xfrm>
            <a:custGeom>
              <a:avLst/>
              <a:gdLst/>
              <a:ahLst/>
              <a:cxnLst/>
              <a:rect l="l" t="t" r="r" b="b"/>
              <a:pathLst>
                <a:path w="229" h="272" extrusionOk="0">
                  <a:moveTo>
                    <a:pt x="50" y="7"/>
                  </a:moveTo>
                  <a:cubicBezTo>
                    <a:pt x="84" y="8"/>
                    <a:pt x="115" y="1"/>
                    <a:pt x="138" y="10"/>
                  </a:cubicBezTo>
                  <a:cubicBezTo>
                    <a:pt x="201" y="38"/>
                    <a:pt x="229" y="123"/>
                    <a:pt x="190" y="179"/>
                  </a:cubicBezTo>
                  <a:cubicBezTo>
                    <a:pt x="165" y="212"/>
                    <a:pt x="128" y="240"/>
                    <a:pt x="91" y="262"/>
                  </a:cubicBezTo>
                  <a:cubicBezTo>
                    <a:pt x="76" y="271"/>
                    <a:pt x="44" y="269"/>
                    <a:pt x="29" y="260"/>
                  </a:cubicBezTo>
                  <a:cubicBezTo>
                    <a:pt x="14" y="250"/>
                    <a:pt x="0" y="222"/>
                    <a:pt x="3" y="205"/>
                  </a:cubicBezTo>
                  <a:cubicBezTo>
                    <a:pt x="14" y="142"/>
                    <a:pt x="33" y="79"/>
                    <a:pt x="5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3159950" y="3632350"/>
              <a:ext cx="4725" cy="6775"/>
            </a:xfrm>
            <a:custGeom>
              <a:avLst/>
              <a:gdLst/>
              <a:ahLst/>
              <a:cxnLst/>
              <a:rect l="l" t="t" r="r" b="b"/>
              <a:pathLst>
                <a:path w="189" h="271" extrusionOk="0">
                  <a:moveTo>
                    <a:pt x="182" y="248"/>
                  </a:moveTo>
                  <a:cubicBezTo>
                    <a:pt x="107" y="271"/>
                    <a:pt x="59" y="247"/>
                    <a:pt x="29" y="191"/>
                  </a:cubicBezTo>
                  <a:cubicBezTo>
                    <a:pt x="1" y="137"/>
                    <a:pt x="17" y="48"/>
                    <a:pt x="65" y="12"/>
                  </a:cubicBezTo>
                  <a:cubicBezTo>
                    <a:pt x="81" y="0"/>
                    <a:pt x="133" y="6"/>
                    <a:pt x="138" y="17"/>
                  </a:cubicBezTo>
                  <a:cubicBezTo>
                    <a:pt x="175" y="89"/>
                    <a:pt x="189" y="166"/>
                    <a:pt x="182" y="2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3219575" y="3567175"/>
              <a:ext cx="2600" cy="2275"/>
            </a:xfrm>
            <a:custGeom>
              <a:avLst/>
              <a:gdLst/>
              <a:ahLst/>
              <a:cxnLst/>
              <a:rect l="l" t="t" r="r" b="b"/>
              <a:pathLst>
                <a:path w="104" h="91" extrusionOk="0">
                  <a:moveTo>
                    <a:pt x="1" y="0"/>
                  </a:moveTo>
                  <a:cubicBezTo>
                    <a:pt x="45" y="9"/>
                    <a:pt x="68" y="6"/>
                    <a:pt x="79" y="16"/>
                  </a:cubicBezTo>
                  <a:cubicBezTo>
                    <a:pt x="92" y="29"/>
                    <a:pt x="95" y="52"/>
                    <a:pt x="104" y="71"/>
                  </a:cubicBezTo>
                  <a:cubicBezTo>
                    <a:pt x="85" y="76"/>
                    <a:pt x="59" y="91"/>
                    <a:pt x="50" y="85"/>
                  </a:cubicBezTo>
                  <a:cubicBezTo>
                    <a:pt x="32" y="70"/>
                    <a:pt x="25" y="4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3212425" y="3603775"/>
              <a:ext cx="46650" cy="81700"/>
            </a:xfrm>
            <a:custGeom>
              <a:avLst/>
              <a:gdLst/>
              <a:ahLst/>
              <a:cxnLst/>
              <a:rect l="l" t="t" r="r" b="b"/>
              <a:pathLst>
                <a:path w="1866" h="3268" extrusionOk="0">
                  <a:moveTo>
                    <a:pt x="306" y="1199"/>
                  </a:moveTo>
                  <a:cubicBezTo>
                    <a:pt x="338" y="1190"/>
                    <a:pt x="353" y="1168"/>
                    <a:pt x="350" y="1133"/>
                  </a:cubicBezTo>
                  <a:cubicBezTo>
                    <a:pt x="338" y="1029"/>
                    <a:pt x="324" y="925"/>
                    <a:pt x="316" y="820"/>
                  </a:cubicBezTo>
                  <a:cubicBezTo>
                    <a:pt x="308" y="709"/>
                    <a:pt x="336" y="655"/>
                    <a:pt x="401" y="635"/>
                  </a:cubicBezTo>
                  <a:cubicBezTo>
                    <a:pt x="482" y="611"/>
                    <a:pt x="528" y="663"/>
                    <a:pt x="573" y="713"/>
                  </a:cubicBezTo>
                  <a:cubicBezTo>
                    <a:pt x="672" y="822"/>
                    <a:pt x="729" y="952"/>
                    <a:pt x="765" y="1090"/>
                  </a:cubicBezTo>
                  <a:cubicBezTo>
                    <a:pt x="823" y="1307"/>
                    <a:pt x="874" y="1526"/>
                    <a:pt x="927" y="1744"/>
                  </a:cubicBezTo>
                  <a:cubicBezTo>
                    <a:pt x="947" y="1824"/>
                    <a:pt x="968" y="1903"/>
                    <a:pt x="993" y="1982"/>
                  </a:cubicBezTo>
                  <a:cubicBezTo>
                    <a:pt x="998" y="2002"/>
                    <a:pt x="1015" y="2019"/>
                    <a:pt x="1026" y="2035"/>
                  </a:cubicBezTo>
                  <a:cubicBezTo>
                    <a:pt x="1077" y="2040"/>
                    <a:pt x="1069" y="2000"/>
                    <a:pt x="1075" y="1976"/>
                  </a:cubicBezTo>
                  <a:cubicBezTo>
                    <a:pt x="1119" y="1797"/>
                    <a:pt x="1105" y="1621"/>
                    <a:pt x="1047" y="1445"/>
                  </a:cubicBezTo>
                  <a:cubicBezTo>
                    <a:pt x="957" y="1176"/>
                    <a:pt x="853" y="911"/>
                    <a:pt x="805" y="629"/>
                  </a:cubicBezTo>
                  <a:cubicBezTo>
                    <a:pt x="799" y="594"/>
                    <a:pt x="782" y="548"/>
                    <a:pt x="756" y="534"/>
                  </a:cubicBezTo>
                  <a:cubicBezTo>
                    <a:pt x="607" y="455"/>
                    <a:pt x="672" y="331"/>
                    <a:pt x="684" y="220"/>
                  </a:cubicBezTo>
                  <a:cubicBezTo>
                    <a:pt x="686" y="202"/>
                    <a:pt x="730" y="179"/>
                    <a:pt x="754" y="177"/>
                  </a:cubicBezTo>
                  <a:cubicBezTo>
                    <a:pt x="787" y="175"/>
                    <a:pt x="822" y="191"/>
                    <a:pt x="856" y="200"/>
                  </a:cubicBezTo>
                  <a:cubicBezTo>
                    <a:pt x="874" y="148"/>
                    <a:pt x="885" y="97"/>
                    <a:pt x="910" y="52"/>
                  </a:cubicBezTo>
                  <a:cubicBezTo>
                    <a:pt x="936" y="5"/>
                    <a:pt x="1009" y="1"/>
                    <a:pt x="1046" y="40"/>
                  </a:cubicBezTo>
                  <a:cubicBezTo>
                    <a:pt x="1136" y="136"/>
                    <a:pt x="1182" y="252"/>
                    <a:pt x="1210" y="379"/>
                  </a:cubicBezTo>
                  <a:cubicBezTo>
                    <a:pt x="1317" y="862"/>
                    <a:pt x="1425" y="1343"/>
                    <a:pt x="1534" y="1825"/>
                  </a:cubicBezTo>
                  <a:cubicBezTo>
                    <a:pt x="1580" y="2029"/>
                    <a:pt x="1629" y="2233"/>
                    <a:pt x="1682" y="2436"/>
                  </a:cubicBezTo>
                  <a:cubicBezTo>
                    <a:pt x="1691" y="2476"/>
                    <a:pt x="1716" y="2529"/>
                    <a:pt x="1749" y="2543"/>
                  </a:cubicBezTo>
                  <a:cubicBezTo>
                    <a:pt x="1866" y="2593"/>
                    <a:pt x="1839" y="2687"/>
                    <a:pt x="1827" y="2772"/>
                  </a:cubicBezTo>
                  <a:cubicBezTo>
                    <a:pt x="1816" y="2848"/>
                    <a:pt x="1736" y="2839"/>
                    <a:pt x="1687" y="2864"/>
                  </a:cubicBezTo>
                  <a:cubicBezTo>
                    <a:pt x="1645" y="2994"/>
                    <a:pt x="1777" y="3129"/>
                    <a:pt x="1691" y="3268"/>
                  </a:cubicBezTo>
                  <a:cubicBezTo>
                    <a:pt x="1575" y="3217"/>
                    <a:pt x="1549" y="3130"/>
                    <a:pt x="1524" y="3045"/>
                  </a:cubicBezTo>
                  <a:cubicBezTo>
                    <a:pt x="1465" y="2844"/>
                    <a:pt x="1407" y="2642"/>
                    <a:pt x="1355" y="2439"/>
                  </a:cubicBezTo>
                  <a:cubicBezTo>
                    <a:pt x="1315" y="2288"/>
                    <a:pt x="1278" y="2138"/>
                    <a:pt x="1228" y="1990"/>
                  </a:cubicBezTo>
                  <a:cubicBezTo>
                    <a:pt x="1163" y="2001"/>
                    <a:pt x="1168" y="2046"/>
                    <a:pt x="1166" y="2078"/>
                  </a:cubicBezTo>
                  <a:cubicBezTo>
                    <a:pt x="1159" y="2190"/>
                    <a:pt x="1158" y="2302"/>
                    <a:pt x="1153" y="2414"/>
                  </a:cubicBezTo>
                  <a:cubicBezTo>
                    <a:pt x="1149" y="2495"/>
                    <a:pt x="1160" y="2579"/>
                    <a:pt x="1074" y="2634"/>
                  </a:cubicBezTo>
                  <a:cubicBezTo>
                    <a:pt x="1048" y="2651"/>
                    <a:pt x="1049" y="2703"/>
                    <a:pt x="1032" y="2735"/>
                  </a:cubicBezTo>
                  <a:cubicBezTo>
                    <a:pt x="1015" y="2766"/>
                    <a:pt x="989" y="2792"/>
                    <a:pt x="963" y="2826"/>
                  </a:cubicBezTo>
                  <a:cubicBezTo>
                    <a:pt x="843" y="2756"/>
                    <a:pt x="834" y="2640"/>
                    <a:pt x="806" y="2534"/>
                  </a:cubicBezTo>
                  <a:cubicBezTo>
                    <a:pt x="778" y="2426"/>
                    <a:pt x="754" y="2318"/>
                    <a:pt x="724" y="2194"/>
                  </a:cubicBezTo>
                  <a:cubicBezTo>
                    <a:pt x="665" y="2247"/>
                    <a:pt x="690" y="2312"/>
                    <a:pt x="673" y="2365"/>
                  </a:cubicBezTo>
                  <a:cubicBezTo>
                    <a:pt x="649" y="2441"/>
                    <a:pt x="582" y="2468"/>
                    <a:pt x="516" y="2424"/>
                  </a:cubicBezTo>
                  <a:cubicBezTo>
                    <a:pt x="439" y="2373"/>
                    <a:pt x="374" y="2313"/>
                    <a:pt x="349" y="2221"/>
                  </a:cubicBezTo>
                  <a:cubicBezTo>
                    <a:pt x="332" y="2163"/>
                    <a:pt x="310" y="2106"/>
                    <a:pt x="304" y="2047"/>
                  </a:cubicBezTo>
                  <a:cubicBezTo>
                    <a:pt x="287" y="1864"/>
                    <a:pt x="213" y="1702"/>
                    <a:pt x="143" y="1536"/>
                  </a:cubicBezTo>
                  <a:cubicBezTo>
                    <a:pt x="91" y="1413"/>
                    <a:pt x="53" y="1283"/>
                    <a:pt x="14" y="1155"/>
                  </a:cubicBezTo>
                  <a:cubicBezTo>
                    <a:pt x="1" y="1110"/>
                    <a:pt x="17" y="1066"/>
                    <a:pt x="55" y="1034"/>
                  </a:cubicBezTo>
                  <a:cubicBezTo>
                    <a:pt x="94" y="1003"/>
                    <a:pt x="155" y="1005"/>
                    <a:pt x="201" y="1036"/>
                  </a:cubicBezTo>
                  <a:cubicBezTo>
                    <a:pt x="260" y="1076"/>
                    <a:pt x="294" y="1132"/>
                    <a:pt x="316" y="1198"/>
                  </a:cubicBezTo>
                  <a:cubicBezTo>
                    <a:pt x="331" y="1270"/>
                    <a:pt x="320" y="1353"/>
                    <a:pt x="405" y="1392"/>
                  </a:cubicBezTo>
                  <a:cubicBezTo>
                    <a:pt x="395" y="1400"/>
                    <a:pt x="386" y="1410"/>
                    <a:pt x="376" y="1418"/>
                  </a:cubicBezTo>
                  <a:cubicBezTo>
                    <a:pt x="383" y="1423"/>
                    <a:pt x="392" y="1428"/>
                    <a:pt x="400" y="1433"/>
                  </a:cubicBezTo>
                  <a:cubicBezTo>
                    <a:pt x="399" y="1419"/>
                    <a:pt x="398" y="1405"/>
                    <a:pt x="396" y="1391"/>
                  </a:cubicBezTo>
                  <a:cubicBezTo>
                    <a:pt x="390" y="1349"/>
                    <a:pt x="387" y="1307"/>
                    <a:pt x="377" y="1266"/>
                  </a:cubicBezTo>
                  <a:cubicBezTo>
                    <a:pt x="369" y="1230"/>
                    <a:pt x="348" y="1201"/>
                    <a:pt x="306" y="11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3290875" y="3629250"/>
              <a:ext cx="24400" cy="68975"/>
            </a:xfrm>
            <a:custGeom>
              <a:avLst/>
              <a:gdLst/>
              <a:ahLst/>
              <a:cxnLst/>
              <a:rect l="l" t="t" r="r" b="b"/>
              <a:pathLst>
                <a:path w="976" h="2759" extrusionOk="0">
                  <a:moveTo>
                    <a:pt x="1" y="98"/>
                  </a:moveTo>
                  <a:cubicBezTo>
                    <a:pt x="25" y="28"/>
                    <a:pt x="68" y="2"/>
                    <a:pt x="125" y="1"/>
                  </a:cubicBezTo>
                  <a:cubicBezTo>
                    <a:pt x="183" y="0"/>
                    <a:pt x="223" y="35"/>
                    <a:pt x="250" y="82"/>
                  </a:cubicBezTo>
                  <a:cubicBezTo>
                    <a:pt x="266" y="109"/>
                    <a:pt x="277" y="136"/>
                    <a:pt x="287" y="164"/>
                  </a:cubicBezTo>
                  <a:cubicBezTo>
                    <a:pt x="425" y="543"/>
                    <a:pt x="596" y="909"/>
                    <a:pt x="696" y="1304"/>
                  </a:cubicBezTo>
                  <a:cubicBezTo>
                    <a:pt x="734" y="1454"/>
                    <a:pt x="803" y="1598"/>
                    <a:pt x="855" y="1746"/>
                  </a:cubicBezTo>
                  <a:cubicBezTo>
                    <a:pt x="869" y="1785"/>
                    <a:pt x="878" y="1826"/>
                    <a:pt x="895" y="1885"/>
                  </a:cubicBezTo>
                  <a:cubicBezTo>
                    <a:pt x="848" y="1874"/>
                    <a:pt x="821" y="1868"/>
                    <a:pt x="793" y="1860"/>
                  </a:cubicBezTo>
                  <a:cubicBezTo>
                    <a:pt x="788" y="1873"/>
                    <a:pt x="776" y="1887"/>
                    <a:pt x="778" y="1896"/>
                  </a:cubicBezTo>
                  <a:cubicBezTo>
                    <a:pt x="814" y="2018"/>
                    <a:pt x="853" y="2138"/>
                    <a:pt x="889" y="2260"/>
                  </a:cubicBezTo>
                  <a:cubicBezTo>
                    <a:pt x="914" y="2346"/>
                    <a:pt x="938" y="2433"/>
                    <a:pt x="959" y="2520"/>
                  </a:cubicBezTo>
                  <a:cubicBezTo>
                    <a:pt x="975" y="2588"/>
                    <a:pt x="964" y="2653"/>
                    <a:pt x="925" y="2714"/>
                  </a:cubicBezTo>
                  <a:cubicBezTo>
                    <a:pt x="898" y="2755"/>
                    <a:pt x="841" y="2759"/>
                    <a:pt x="815" y="2716"/>
                  </a:cubicBezTo>
                  <a:cubicBezTo>
                    <a:pt x="795" y="2685"/>
                    <a:pt x="776" y="2652"/>
                    <a:pt x="765" y="2617"/>
                  </a:cubicBezTo>
                  <a:cubicBezTo>
                    <a:pt x="635" y="2203"/>
                    <a:pt x="505" y="1789"/>
                    <a:pt x="379" y="1374"/>
                  </a:cubicBezTo>
                  <a:cubicBezTo>
                    <a:pt x="326" y="1203"/>
                    <a:pt x="279" y="1029"/>
                    <a:pt x="238" y="855"/>
                  </a:cubicBezTo>
                  <a:cubicBezTo>
                    <a:pt x="176" y="594"/>
                    <a:pt x="111" y="333"/>
                    <a:pt x="1" y="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1951350" y="1532425"/>
            <a:ext cx="5241300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1951350" y="2152825"/>
            <a:ext cx="5241300" cy="10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2" name="Google Shape;172;p9"/>
          <p:cNvGrpSpPr/>
          <p:nvPr/>
        </p:nvGrpSpPr>
        <p:grpSpPr>
          <a:xfrm rot="417233">
            <a:off x="4843933" y="3593566"/>
            <a:ext cx="3603228" cy="4711084"/>
            <a:chOff x="3307975" y="369600"/>
            <a:chExt cx="1201775" cy="1571275"/>
          </a:xfrm>
        </p:grpSpPr>
        <p:sp>
          <p:nvSpPr>
            <p:cNvPr id="173" name="Google Shape;173;p9"/>
            <p:cNvSpPr/>
            <p:nvPr/>
          </p:nvSpPr>
          <p:spPr>
            <a:xfrm>
              <a:off x="3307975" y="371600"/>
              <a:ext cx="1201775" cy="1568325"/>
            </a:xfrm>
            <a:custGeom>
              <a:avLst/>
              <a:gdLst/>
              <a:ahLst/>
              <a:cxnLst/>
              <a:rect l="l" t="t" r="r" b="b"/>
              <a:pathLst>
                <a:path w="48071" h="62733" extrusionOk="0">
                  <a:moveTo>
                    <a:pt x="2008" y="1401"/>
                  </a:moveTo>
                  <a:cubicBezTo>
                    <a:pt x="2498" y="1401"/>
                    <a:pt x="2895" y="1798"/>
                    <a:pt x="2895" y="2287"/>
                  </a:cubicBezTo>
                  <a:cubicBezTo>
                    <a:pt x="2896" y="2778"/>
                    <a:pt x="2498" y="3175"/>
                    <a:pt x="2008" y="3175"/>
                  </a:cubicBezTo>
                  <a:cubicBezTo>
                    <a:pt x="1518" y="3175"/>
                    <a:pt x="1121" y="2778"/>
                    <a:pt x="1121" y="2287"/>
                  </a:cubicBezTo>
                  <a:cubicBezTo>
                    <a:pt x="1121" y="1798"/>
                    <a:pt x="1518" y="1401"/>
                    <a:pt x="2008" y="1401"/>
                  </a:cubicBezTo>
                  <a:close/>
                  <a:moveTo>
                    <a:pt x="2008" y="4171"/>
                  </a:moveTo>
                  <a:cubicBezTo>
                    <a:pt x="2498" y="4171"/>
                    <a:pt x="2895" y="4567"/>
                    <a:pt x="2895" y="5058"/>
                  </a:cubicBezTo>
                  <a:cubicBezTo>
                    <a:pt x="2896" y="5548"/>
                    <a:pt x="2498" y="5944"/>
                    <a:pt x="2008" y="5944"/>
                  </a:cubicBezTo>
                  <a:cubicBezTo>
                    <a:pt x="1518" y="5944"/>
                    <a:pt x="1121" y="5548"/>
                    <a:pt x="1121" y="5058"/>
                  </a:cubicBezTo>
                  <a:cubicBezTo>
                    <a:pt x="1121" y="4567"/>
                    <a:pt x="1518" y="4171"/>
                    <a:pt x="2008" y="4171"/>
                  </a:cubicBezTo>
                  <a:close/>
                  <a:moveTo>
                    <a:pt x="2008" y="6940"/>
                  </a:moveTo>
                  <a:cubicBezTo>
                    <a:pt x="2498" y="6940"/>
                    <a:pt x="2895" y="7336"/>
                    <a:pt x="2895" y="7827"/>
                  </a:cubicBezTo>
                  <a:cubicBezTo>
                    <a:pt x="2895" y="8317"/>
                    <a:pt x="2498" y="8715"/>
                    <a:pt x="2008" y="8715"/>
                  </a:cubicBezTo>
                  <a:cubicBezTo>
                    <a:pt x="1518" y="8715"/>
                    <a:pt x="1121" y="8317"/>
                    <a:pt x="1121" y="7827"/>
                  </a:cubicBezTo>
                  <a:cubicBezTo>
                    <a:pt x="1121" y="7336"/>
                    <a:pt x="1518" y="6940"/>
                    <a:pt x="2008" y="6940"/>
                  </a:cubicBezTo>
                  <a:close/>
                  <a:moveTo>
                    <a:pt x="2008" y="9710"/>
                  </a:moveTo>
                  <a:cubicBezTo>
                    <a:pt x="2498" y="9710"/>
                    <a:pt x="2895" y="10106"/>
                    <a:pt x="2895" y="10596"/>
                  </a:cubicBezTo>
                  <a:cubicBezTo>
                    <a:pt x="2896" y="11086"/>
                    <a:pt x="2498" y="11484"/>
                    <a:pt x="2008" y="11484"/>
                  </a:cubicBezTo>
                  <a:cubicBezTo>
                    <a:pt x="1518" y="11484"/>
                    <a:pt x="1121" y="11086"/>
                    <a:pt x="1121" y="10596"/>
                  </a:cubicBezTo>
                  <a:cubicBezTo>
                    <a:pt x="1121" y="10106"/>
                    <a:pt x="1518" y="9710"/>
                    <a:pt x="2008" y="9710"/>
                  </a:cubicBezTo>
                  <a:close/>
                  <a:moveTo>
                    <a:pt x="2008" y="12479"/>
                  </a:moveTo>
                  <a:cubicBezTo>
                    <a:pt x="2498" y="12479"/>
                    <a:pt x="2895" y="12875"/>
                    <a:pt x="2895" y="13366"/>
                  </a:cubicBezTo>
                  <a:cubicBezTo>
                    <a:pt x="2896" y="13856"/>
                    <a:pt x="2498" y="14253"/>
                    <a:pt x="2008" y="14253"/>
                  </a:cubicBezTo>
                  <a:cubicBezTo>
                    <a:pt x="1518" y="14253"/>
                    <a:pt x="1121" y="13856"/>
                    <a:pt x="1121" y="13366"/>
                  </a:cubicBezTo>
                  <a:cubicBezTo>
                    <a:pt x="1121" y="12875"/>
                    <a:pt x="1518" y="12479"/>
                    <a:pt x="2008" y="12479"/>
                  </a:cubicBezTo>
                  <a:close/>
                  <a:moveTo>
                    <a:pt x="2008" y="15248"/>
                  </a:moveTo>
                  <a:cubicBezTo>
                    <a:pt x="2498" y="15248"/>
                    <a:pt x="2895" y="15645"/>
                    <a:pt x="2895" y="16135"/>
                  </a:cubicBezTo>
                  <a:cubicBezTo>
                    <a:pt x="2896" y="16625"/>
                    <a:pt x="2498" y="17022"/>
                    <a:pt x="2008" y="17022"/>
                  </a:cubicBezTo>
                  <a:cubicBezTo>
                    <a:pt x="1518" y="17022"/>
                    <a:pt x="1121" y="16625"/>
                    <a:pt x="1121" y="16135"/>
                  </a:cubicBezTo>
                  <a:cubicBezTo>
                    <a:pt x="1121" y="15645"/>
                    <a:pt x="1518" y="15248"/>
                    <a:pt x="2008" y="15248"/>
                  </a:cubicBezTo>
                  <a:close/>
                  <a:moveTo>
                    <a:pt x="2008" y="18017"/>
                  </a:moveTo>
                  <a:cubicBezTo>
                    <a:pt x="2498" y="18017"/>
                    <a:pt x="2895" y="18415"/>
                    <a:pt x="2895" y="18904"/>
                  </a:cubicBezTo>
                  <a:cubicBezTo>
                    <a:pt x="2896" y="19394"/>
                    <a:pt x="2498" y="19791"/>
                    <a:pt x="2008" y="19791"/>
                  </a:cubicBezTo>
                  <a:cubicBezTo>
                    <a:pt x="1518" y="19791"/>
                    <a:pt x="1121" y="19394"/>
                    <a:pt x="1121" y="18904"/>
                  </a:cubicBezTo>
                  <a:cubicBezTo>
                    <a:pt x="1121" y="18415"/>
                    <a:pt x="1518" y="18017"/>
                    <a:pt x="2008" y="18017"/>
                  </a:cubicBezTo>
                  <a:close/>
                  <a:moveTo>
                    <a:pt x="2008" y="20786"/>
                  </a:moveTo>
                  <a:cubicBezTo>
                    <a:pt x="2498" y="20786"/>
                    <a:pt x="2895" y="21184"/>
                    <a:pt x="2895" y="21673"/>
                  </a:cubicBezTo>
                  <a:cubicBezTo>
                    <a:pt x="2896" y="22163"/>
                    <a:pt x="2498" y="22561"/>
                    <a:pt x="2008" y="22561"/>
                  </a:cubicBezTo>
                  <a:cubicBezTo>
                    <a:pt x="1518" y="22561"/>
                    <a:pt x="1121" y="22163"/>
                    <a:pt x="1121" y="21673"/>
                  </a:cubicBezTo>
                  <a:cubicBezTo>
                    <a:pt x="1121" y="21184"/>
                    <a:pt x="1518" y="20786"/>
                    <a:pt x="2008" y="20786"/>
                  </a:cubicBezTo>
                  <a:close/>
                  <a:moveTo>
                    <a:pt x="2008" y="23555"/>
                  </a:moveTo>
                  <a:cubicBezTo>
                    <a:pt x="2498" y="23555"/>
                    <a:pt x="2895" y="23953"/>
                    <a:pt x="2895" y="24443"/>
                  </a:cubicBezTo>
                  <a:cubicBezTo>
                    <a:pt x="2896" y="24932"/>
                    <a:pt x="2498" y="25330"/>
                    <a:pt x="2008" y="25330"/>
                  </a:cubicBezTo>
                  <a:cubicBezTo>
                    <a:pt x="1518" y="25330"/>
                    <a:pt x="1121" y="24932"/>
                    <a:pt x="1121" y="24443"/>
                  </a:cubicBezTo>
                  <a:cubicBezTo>
                    <a:pt x="1121" y="23953"/>
                    <a:pt x="1518" y="23555"/>
                    <a:pt x="2008" y="23555"/>
                  </a:cubicBezTo>
                  <a:close/>
                  <a:moveTo>
                    <a:pt x="2008" y="26325"/>
                  </a:moveTo>
                  <a:cubicBezTo>
                    <a:pt x="2498" y="26325"/>
                    <a:pt x="2895" y="26723"/>
                    <a:pt x="2895" y="27212"/>
                  </a:cubicBezTo>
                  <a:cubicBezTo>
                    <a:pt x="2896" y="27702"/>
                    <a:pt x="2498" y="28100"/>
                    <a:pt x="2008" y="28100"/>
                  </a:cubicBezTo>
                  <a:cubicBezTo>
                    <a:pt x="1518" y="28100"/>
                    <a:pt x="1121" y="27702"/>
                    <a:pt x="1121" y="27212"/>
                  </a:cubicBezTo>
                  <a:cubicBezTo>
                    <a:pt x="1121" y="26723"/>
                    <a:pt x="1518" y="26325"/>
                    <a:pt x="2008" y="26325"/>
                  </a:cubicBezTo>
                  <a:close/>
                  <a:moveTo>
                    <a:pt x="2008" y="29094"/>
                  </a:moveTo>
                  <a:cubicBezTo>
                    <a:pt x="2498" y="29094"/>
                    <a:pt x="2895" y="29492"/>
                    <a:pt x="2895" y="29981"/>
                  </a:cubicBezTo>
                  <a:cubicBezTo>
                    <a:pt x="2896" y="30471"/>
                    <a:pt x="2498" y="30869"/>
                    <a:pt x="2008" y="30869"/>
                  </a:cubicBezTo>
                  <a:cubicBezTo>
                    <a:pt x="1518" y="30869"/>
                    <a:pt x="1121" y="30471"/>
                    <a:pt x="1121" y="29981"/>
                  </a:cubicBezTo>
                  <a:cubicBezTo>
                    <a:pt x="1121" y="29492"/>
                    <a:pt x="1518" y="29094"/>
                    <a:pt x="2008" y="29094"/>
                  </a:cubicBezTo>
                  <a:close/>
                  <a:moveTo>
                    <a:pt x="2008" y="31864"/>
                  </a:moveTo>
                  <a:cubicBezTo>
                    <a:pt x="2498" y="31864"/>
                    <a:pt x="2895" y="32261"/>
                    <a:pt x="2895" y="32751"/>
                  </a:cubicBezTo>
                  <a:cubicBezTo>
                    <a:pt x="2896" y="33241"/>
                    <a:pt x="2498" y="33638"/>
                    <a:pt x="2008" y="33638"/>
                  </a:cubicBezTo>
                  <a:cubicBezTo>
                    <a:pt x="1518" y="33638"/>
                    <a:pt x="1121" y="33241"/>
                    <a:pt x="1121" y="32751"/>
                  </a:cubicBezTo>
                  <a:cubicBezTo>
                    <a:pt x="1121" y="32261"/>
                    <a:pt x="1518" y="31864"/>
                    <a:pt x="2008" y="31864"/>
                  </a:cubicBezTo>
                  <a:close/>
                  <a:moveTo>
                    <a:pt x="2008" y="34633"/>
                  </a:moveTo>
                  <a:cubicBezTo>
                    <a:pt x="2498" y="34633"/>
                    <a:pt x="2895" y="35030"/>
                    <a:pt x="2895" y="35520"/>
                  </a:cubicBezTo>
                  <a:cubicBezTo>
                    <a:pt x="2896" y="36010"/>
                    <a:pt x="2498" y="36407"/>
                    <a:pt x="2008" y="36407"/>
                  </a:cubicBezTo>
                  <a:cubicBezTo>
                    <a:pt x="1518" y="36407"/>
                    <a:pt x="1121" y="36010"/>
                    <a:pt x="1121" y="35520"/>
                  </a:cubicBezTo>
                  <a:cubicBezTo>
                    <a:pt x="1121" y="35030"/>
                    <a:pt x="1518" y="34633"/>
                    <a:pt x="2008" y="34633"/>
                  </a:cubicBezTo>
                  <a:close/>
                  <a:moveTo>
                    <a:pt x="2008" y="37402"/>
                  </a:moveTo>
                  <a:cubicBezTo>
                    <a:pt x="2498" y="37402"/>
                    <a:pt x="2895" y="37799"/>
                    <a:pt x="2895" y="38289"/>
                  </a:cubicBezTo>
                  <a:cubicBezTo>
                    <a:pt x="2896" y="38780"/>
                    <a:pt x="2498" y="39177"/>
                    <a:pt x="2008" y="39177"/>
                  </a:cubicBezTo>
                  <a:cubicBezTo>
                    <a:pt x="1518" y="39177"/>
                    <a:pt x="1121" y="38780"/>
                    <a:pt x="1121" y="38289"/>
                  </a:cubicBezTo>
                  <a:cubicBezTo>
                    <a:pt x="1121" y="37799"/>
                    <a:pt x="1518" y="37402"/>
                    <a:pt x="2008" y="37402"/>
                  </a:cubicBezTo>
                  <a:close/>
                  <a:moveTo>
                    <a:pt x="2008" y="40171"/>
                  </a:moveTo>
                  <a:cubicBezTo>
                    <a:pt x="2498" y="40171"/>
                    <a:pt x="2895" y="40569"/>
                    <a:pt x="2895" y="41059"/>
                  </a:cubicBezTo>
                  <a:cubicBezTo>
                    <a:pt x="2896" y="41550"/>
                    <a:pt x="2498" y="41946"/>
                    <a:pt x="2008" y="41946"/>
                  </a:cubicBezTo>
                  <a:cubicBezTo>
                    <a:pt x="1518" y="41946"/>
                    <a:pt x="1121" y="41550"/>
                    <a:pt x="1121" y="41059"/>
                  </a:cubicBezTo>
                  <a:cubicBezTo>
                    <a:pt x="1121" y="40569"/>
                    <a:pt x="1518" y="40171"/>
                    <a:pt x="2008" y="40171"/>
                  </a:cubicBezTo>
                  <a:close/>
                  <a:moveTo>
                    <a:pt x="2008" y="42941"/>
                  </a:moveTo>
                  <a:cubicBezTo>
                    <a:pt x="2498" y="42941"/>
                    <a:pt x="2895" y="43338"/>
                    <a:pt x="2895" y="43828"/>
                  </a:cubicBezTo>
                  <a:cubicBezTo>
                    <a:pt x="2896" y="44319"/>
                    <a:pt x="2498" y="44715"/>
                    <a:pt x="2008" y="44715"/>
                  </a:cubicBezTo>
                  <a:cubicBezTo>
                    <a:pt x="1518" y="44715"/>
                    <a:pt x="1121" y="44319"/>
                    <a:pt x="1121" y="43828"/>
                  </a:cubicBezTo>
                  <a:cubicBezTo>
                    <a:pt x="1121" y="43338"/>
                    <a:pt x="1518" y="42941"/>
                    <a:pt x="2008" y="42941"/>
                  </a:cubicBezTo>
                  <a:close/>
                  <a:moveTo>
                    <a:pt x="2008" y="45711"/>
                  </a:moveTo>
                  <a:cubicBezTo>
                    <a:pt x="2498" y="45711"/>
                    <a:pt x="2895" y="46108"/>
                    <a:pt x="2895" y="46597"/>
                  </a:cubicBezTo>
                  <a:cubicBezTo>
                    <a:pt x="2896" y="47088"/>
                    <a:pt x="2498" y="47485"/>
                    <a:pt x="2008" y="47485"/>
                  </a:cubicBezTo>
                  <a:cubicBezTo>
                    <a:pt x="1518" y="47485"/>
                    <a:pt x="1121" y="47088"/>
                    <a:pt x="1121" y="46597"/>
                  </a:cubicBezTo>
                  <a:cubicBezTo>
                    <a:pt x="1121" y="46108"/>
                    <a:pt x="1518" y="45711"/>
                    <a:pt x="2008" y="45711"/>
                  </a:cubicBezTo>
                  <a:close/>
                  <a:moveTo>
                    <a:pt x="2008" y="48480"/>
                  </a:moveTo>
                  <a:cubicBezTo>
                    <a:pt x="2498" y="48480"/>
                    <a:pt x="2895" y="48877"/>
                    <a:pt x="2895" y="49368"/>
                  </a:cubicBezTo>
                  <a:cubicBezTo>
                    <a:pt x="2896" y="49857"/>
                    <a:pt x="2498" y="50254"/>
                    <a:pt x="2008" y="50254"/>
                  </a:cubicBezTo>
                  <a:cubicBezTo>
                    <a:pt x="1518" y="50254"/>
                    <a:pt x="1121" y="49857"/>
                    <a:pt x="1121" y="49368"/>
                  </a:cubicBezTo>
                  <a:cubicBezTo>
                    <a:pt x="1121" y="48877"/>
                    <a:pt x="1518" y="48480"/>
                    <a:pt x="2008" y="48480"/>
                  </a:cubicBezTo>
                  <a:close/>
                  <a:moveTo>
                    <a:pt x="2008" y="51250"/>
                  </a:moveTo>
                  <a:cubicBezTo>
                    <a:pt x="2498" y="51250"/>
                    <a:pt x="2895" y="51646"/>
                    <a:pt x="2895" y="52137"/>
                  </a:cubicBezTo>
                  <a:cubicBezTo>
                    <a:pt x="2896" y="52627"/>
                    <a:pt x="2498" y="53023"/>
                    <a:pt x="2008" y="53023"/>
                  </a:cubicBezTo>
                  <a:cubicBezTo>
                    <a:pt x="1518" y="53023"/>
                    <a:pt x="1121" y="52627"/>
                    <a:pt x="1121" y="52137"/>
                  </a:cubicBezTo>
                  <a:cubicBezTo>
                    <a:pt x="1121" y="51646"/>
                    <a:pt x="1518" y="51250"/>
                    <a:pt x="2008" y="51250"/>
                  </a:cubicBezTo>
                  <a:close/>
                  <a:moveTo>
                    <a:pt x="2008" y="54019"/>
                  </a:moveTo>
                  <a:cubicBezTo>
                    <a:pt x="2498" y="54019"/>
                    <a:pt x="2895" y="54415"/>
                    <a:pt x="2895" y="54906"/>
                  </a:cubicBezTo>
                  <a:cubicBezTo>
                    <a:pt x="2896" y="55396"/>
                    <a:pt x="2498" y="55794"/>
                    <a:pt x="2008" y="55794"/>
                  </a:cubicBezTo>
                  <a:cubicBezTo>
                    <a:pt x="1518" y="55794"/>
                    <a:pt x="1121" y="55396"/>
                    <a:pt x="1121" y="54906"/>
                  </a:cubicBezTo>
                  <a:cubicBezTo>
                    <a:pt x="1121" y="54415"/>
                    <a:pt x="1518" y="54019"/>
                    <a:pt x="2008" y="54019"/>
                  </a:cubicBezTo>
                  <a:close/>
                  <a:moveTo>
                    <a:pt x="2008" y="56788"/>
                  </a:moveTo>
                  <a:cubicBezTo>
                    <a:pt x="2498" y="56788"/>
                    <a:pt x="2895" y="57185"/>
                    <a:pt x="2895" y="57676"/>
                  </a:cubicBezTo>
                  <a:cubicBezTo>
                    <a:pt x="2896" y="58165"/>
                    <a:pt x="2498" y="58563"/>
                    <a:pt x="2008" y="58563"/>
                  </a:cubicBezTo>
                  <a:cubicBezTo>
                    <a:pt x="1518" y="58563"/>
                    <a:pt x="1121" y="58165"/>
                    <a:pt x="1121" y="57676"/>
                  </a:cubicBezTo>
                  <a:cubicBezTo>
                    <a:pt x="1121" y="57185"/>
                    <a:pt x="1518" y="56788"/>
                    <a:pt x="2008" y="56788"/>
                  </a:cubicBezTo>
                  <a:close/>
                  <a:moveTo>
                    <a:pt x="2008" y="59558"/>
                  </a:moveTo>
                  <a:cubicBezTo>
                    <a:pt x="2498" y="59558"/>
                    <a:pt x="2895" y="59954"/>
                    <a:pt x="2895" y="60445"/>
                  </a:cubicBezTo>
                  <a:cubicBezTo>
                    <a:pt x="2896" y="60935"/>
                    <a:pt x="2498" y="61332"/>
                    <a:pt x="2008" y="61332"/>
                  </a:cubicBezTo>
                  <a:cubicBezTo>
                    <a:pt x="1518" y="61332"/>
                    <a:pt x="1121" y="60935"/>
                    <a:pt x="1121" y="60445"/>
                  </a:cubicBezTo>
                  <a:cubicBezTo>
                    <a:pt x="1121" y="59954"/>
                    <a:pt x="1518" y="59558"/>
                    <a:pt x="2008" y="59558"/>
                  </a:cubicBezTo>
                  <a:close/>
                  <a:moveTo>
                    <a:pt x="1" y="0"/>
                  </a:moveTo>
                  <a:lnTo>
                    <a:pt x="1" y="62733"/>
                  </a:lnTo>
                  <a:lnTo>
                    <a:pt x="48071" y="62733"/>
                  </a:lnTo>
                  <a:lnTo>
                    <a:pt x="480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4560000" algn="bl" rotWithShape="0">
                <a:srgbClr val="000000">
                  <a:alpha val="1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3457350" y="5116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3457350" y="6203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3457350" y="7289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3457350" y="8375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3457350" y="9462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3457350" y="10548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3457350" y="11635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3457350" y="12721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26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3457350" y="1380800"/>
              <a:ext cx="958500" cy="3975"/>
            </a:xfrm>
            <a:custGeom>
              <a:avLst/>
              <a:gdLst/>
              <a:ahLst/>
              <a:cxnLst/>
              <a:rect l="l" t="t" r="r" b="b"/>
              <a:pathLst>
                <a:path w="38340" h="159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26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3457350" y="14894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26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3457350" y="15980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26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3457350" y="17067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26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3457350" y="18153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26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3527850" y="369600"/>
              <a:ext cx="5925" cy="1571275"/>
            </a:xfrm>
            <a:custGeom>
              <a:avLst/>
              <a:gdLst/>
              <a:ahLst/>
              <a:cxnLst/>
              <a:rect l="l" t="t" r="r" b="b"/>
              <a:pathLst>
                <a:path w="237" h="62851" extrusionOk="0">
                  <a:moveTo>
                    <a:pt x="1" y="0"/>
                  </a:moveTo>
                  <a:lnTo>
                    <a:pt x="1" y="62851"/>
                  </a:lnTo>
                  <a:lnTo>
                    <a:pt x="237" y="6285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9"/>
          <p:cNvGrpSpPr/>
          <p:nvPr/>
        </p:nvGrpSpPr>
        <p:grpSpPr>
          <a:xfrm rot="-1813207">
            <a:off x="-401479" y="-3071761"/>
            <a:ext cx="3603247" cy="4711108"/>
            <a:chOff x="3307975" y="369600"/>
            <a:chExt cx="1201775" cy="1571275"/>
          </a:xfrm>
        </p:grpSpPr>
        <p:sp>
          <p:nvSpPr>
            <p:cNvPr id="189" name="Google Shape;189;p9"/>
            <p:cNvSpPr/>
            <p:nvPr/>
          </p:nvSpPr>
          <p:spPr>
            <a:xfrm>
              <a:off x="3307975" y="371600"/>
              <a:ext cx="1201775" cy="1568325"/>
            </a:xfrm>
            <a:custGeom>
              <a:avLst/>
              <a:gdLst/>
              <a:ahLst/>
              <a:cxnLst/>
              <a:rect l="l" t="t" r="r" b="b"/>
              <a:pathLst>
                <a:path w="48071" h="62733" extrusionOk="0">
                  <a:moveTo>
                    <a:pt x="2008" y="1401"/>
                  </a:moveTo>
                  <a:cubicBezTo>
                    <a:pt x="2498" y="1401"/>
                    <a:pt x="2895" y="1798"/>
                    <a:pt x="2895" y="2287"/>
                  </a:cubicBezTo>
                  <a:cubicBezTo>
                    <a:pt x="2896" y="2778"/>
                    <a:pt x="2498" y="3175"/>
                    <a:pt x="2008" y="3175"/>
                  </a:cubicBezTo>
                  <a:cubicBezTo>
                    <a:pt x="1518" y="3175"/>
                    <a:pt x="1121" y="2778"/>
                    <a:pt x="1121" y="2287"/>
                  </a:cubicBezTo>
                  <a:cubicBezTo>
                    <a:pt x="1121" y="1798"/>
                    <a:pt x="1518" y="1401"/>
                    <a:pt x="2008" y="1401"/>
                  </a:cubicBezTo>
                  <a:close/>
                  <a:moveTo>
                    <a:pt x="2008" y="4171"/>
                  </a:moveTo>
                  <a:cubicBezTo>
                    <a:pt x="2498" y="4171"/>
                    <a:pt x="2895" y="4567"/>
                    <a:pt x="2895" y="5058"/>
                  </a:cubicBezTo>
                  <a:cubicBezTo>
                    <a:pt x="2896" y="5548"/>
                    <a:pt x="2498" y="5944"/>
                    <a:pt x="2008" y="5944"/>
                  </a:cubicBezTo>
                  <a:cubicBezTo>
                    <a:pt x="1518" y="5944"/>
                    <a:pt x="1121" y="5548"/>
                    <a:pt x="1121" y="5058"/>
                  </a:cubicBezTo>
                  <a:cubicBezTo>
                    <a:pt x="1121" y="4567"/>
                    <a:pt x="1518" y="4171"/>
                    <a:pt x="2008" y="4171"/>
                  </a:cubicBezTo>
                  <a:close/>
                  <a:moveTo>
                    <a:pt x="2008" y="6940"/>
                  </a:moveTo>
                  <a:cubicBezTo>
                    <a:pt x="2498" y="6940"/>
                    <a:pt x="2895" y="7336"/>
                    <a:pt x="2895" y="7827"/>
                  </a:cubicBezTo>
                  <a:cubicBezTo>
                    <a:pt x="2895" y="8317"/>
                    <a:pt x="2498" y="8715"/>
                    <a:pt x="2008" y="8715"/>
                  </a:cubicBezTo>
                  <a:cubicBezTo>
                    <a:pt x="1518" y="8715"/>
                    <a:pt x="1121" y="8317"/>
                    <a:pt x="1121" y="7827"/>
                  </a:cubicBezTo>
                  <a:cubicBezTo>
                    <a:pt x="1121" y="7336"/>
                    <a:pt x="1518" y="6940"/>
                    <a:pt x="2008" y="6940"/>
                  </a:cubicBezTo>
                  <a:close/>
                  <a:moveTo>
                    <a:pt x="2008" y="9710"/>
                  </a:moveTo>
                  <a:cubicBezTo>
                    <a:pt x="2498" y="9710"/>
                    <a:pt x="2895" y="10106"/>
                    <a:pt x="2895" y="10596"/>
                  </a:cubicBezTo>
                  <a:cubicBezTo>
                    <a:pt x="2896" y="11086"/>
                    <a:pt x="2498" y="11484"/>
                    <a:pt x="2008" y="11484"/>
                  </a:cubicBezTo>
                  <a:cubicBezTo>
                    <a:pt x="1518" y="11484"/>
                    <a:pt x="1121" y="11086"/>
                    <a:pt x="1121" y="10596"/>
                  </a:cubicBezTo>
                  <a:cubicBezTo>
                    <a:pt x="1121" y="10106"/>
                    <a:pt x="1518" y="9710"/>
                    <a:pt x="2008" y="9710"/>
                  </a:cubicBezTo>
                  <a:close/>
                  <a:moveTo>
                    <a:pt x="2008" y="12479"/>
                  </a:moveTo>
                  <a:cubicBezTo>
                    <a:pt x="2498" y="12479"/>
                    <a:pt x="2895" y="12875"/>
                    <a:pt x="2895" y="13366"/>
                  </a:cubicBezTo>
                  <a:cubicBezTo>
                    <a:pt x="2896" y="13856"/>
                    <a:pt x="2498" y="14253"/>
                    <a:pt x="2008" y="14253"/>
                  </a:cubicBezTo>
                  <a:cubicBezTo>
                    <a:pt x="1518" y="14253"/>
                    <a:pt x="1121" y="13856"/>
                    <a:pt x="1121" y="13366"/>
                  </a:cubicBezTo>
                  <a:cubicBezTo>
                    <a:pt x="1121" y="12875"/>
                    <a:pt x="1518" y="12479"/>
                    <a:pt x="2008" y="12479"/>
                  </a:cubicBezTo>
                  <a:close/>
                  <a:moveTo>
                    <a:pt x="2008" y="15248"/>
                  </a:moveTo>
                  <a:cubicBezTo>
                    <a:pt x="2498" y="15248"/>
                    <a:pt x="2895" y="15645"/>
                    <a:pt x="2895" y="16135"/>
                  </a:cubicBezTo>
                  <a:cubicBezTo>
                    <a:pt x="2896" y="16625"/>
                    <a:pt x="2498" y="17022"/>
                    <a:pt x="2008" y="17022"/>
                  </a:cubicBezTo>
                  <a:cubicBezTo>
                    <a:pt x="1518" y="17022"/>
                    <a:pt x="1121" y="16625"/>
                    <a:pt x="1121" y="16135"/>
                  </a:cubicBezTo>
                  <a:cubicBezTo>
                    <a:pt x="1121" y="15645"/>
                    <a:pt x="1518" y="15248"/>
                    <a:pt x="2008" y="15248"/>
                  </a:cubicBezTo>
                  <a:close/>
                  <a:moveTo>
                    <a:pt x="2008" y="18017"/>
                  </a:moveTo>
                  <a:cubicBezTo>
                    <a:pt x="2498" y="18017"/>
                    <a:pt x="2895" y="18415"/>
                    <a:pt x="2895" y="18904"/>
                  </a:cubicBezTo>
                  <a:cubicBezTo>
                    <a:pt x="2896" y="19394"/>
                    <a:pt x="2498" y="19791"/>
                    <a:pt x="2008" y="19791"/>
                  </a:cubicBezTo>
                  <a:cubicBezTo>
                    <a:pt x="1518" y="19791"/>
                    <a:pt x="1121" y="19394"/>
                    <a:pt x="1121" y="18904"/>
                  </a:cubicBezTo>
                  <a:cubicBezTo>
                    <a:pt x="1121" y="18415"/>
                    <a:pt x="1518" y="18017"/>
                    <a:pt x="2008" y="18017"/>
                  </a:cubicBezTo>
                  <a:close/>
                  <a:moveTo>
                    <a:pt x="2008" y="20786"/>
                  </a:moveTo>
                  <a:cubicBezTo>
                    <a:pt x="2498" y="20786"/>
                    <a:pt x="2895" y="21184"/>
                    <a:pt x="2895" y="21673"/>
                  </a:cubicBezTo>
                  <a:cubicBezTo>
                    <a:pt x="2896" y="22163"/>
                    <a:pt x="2498" y="22561"/>
                    <a:pt x="2008" y="22561"/>
                  </a:cubicBezTo>
                  <a:cubicBezTo>
                    <a:pt x="1518" y="22561"/>
                    <a:pt x="1121" y="22163"/>
                    <a:pt x="1121" y="21673"/>
                  </a:cubicBezTo>
                  <a:cubicBezTo>
                    <a:pt x="1121" y="21184"/>
                    <a:pt x="1518" y="20786"/>
                    <a:pt x="2008" y="20786"/>
                  </a:cubicBezTo>
                  <a:close/>
                  <a:moveTo>
                    <a:pt x="2008" y="23555"/>
                  </a:moveTo>
                  <a:cubicBezTo>
                    <a:pt x="2498" y="23555"/>
                    <a:pt x="2895" y="23953"/>
                    <a:pt x="2895" y="24443"/>
                  </a:cubicBezTo>
                  <a:cubicBezTo>
                    <a:pt x="2896" y="24932"/>
                    <a:pt x="2498" y="25330"/>
                    <a:pt x="2008" y="25330"/>
                  </a:cubicBezTo>
                  <a:cubicBezTo>
                    <a:pt x="1518" y="25330"/>
                    <a:pt x="1121" y="24932"/>
                    <a:pt x="1121" y="24443"/>
                  </a:cubicBezTo>
                  <a:cubicBezTo>
                    <a:pt x="1121" y="23953"/>
                    <a:pt x="1518" y="23555"/>
                    <a:pt x="2008" y="23555"/>
                  </a:cubicBezTo>
                  <a:close/>
                  <a:moveTo>
                    <a:pt x="2008" y="26325"/>
                  </a:moveTo>
                  <a:cubicBezTo>
                    <a:pt x="2498" y="26325"/>
                    <a:pt x="2895" y="26723"/>
                    <a:pt x="2895" y="27212"/>
                  </a:cubicBezTo>
                  <a:cubicBezTo>
                    <a:pt x="2896" y="27702"/>
                    <a:pt x="2498" y="28100"/>
                    <a:pt x="2008" y="28100"/>
                  </a:cubicBezTo>
                  <a:cubicBezTo>
                    <a:pt x="1518" y="28100"/>
                    <a:pt x="1121" y="27702"/>
                    <a:pt x="1121" y="27212"/>
                  </a:cubicBezTo>
                  <a:cubicBezTo>
                    <a:pt x="1121" y="26723"/>
                    <a:pt x="1518" y="26325"/>
                    <a:pt x="2008" y="26325"/>
                  </a:cubicBezTo>
                  <a:close/>
                  <a:moveTo>
                    <a:pt x="2008" y="29094"/>
                  </a:moveTo>
                  <a:cubicBezTo>
                    <a:pt x="2498" y="29094"/>
                    <a:pt x="2895" y="29492"/>
                    <a:pt x="2895" y="29981"/>
                  </a:cubicBezTo>
                  <a:cubicBezTo>
                    <a:pt x="2896" y="30471"/>
                    <a:pt x="2498" y="30869"/>
                    <a:pt x="2008" y="30869"/>
                  </a:cubicBezTo>
                  <a:cubicBezTo>
                    <a:pt x="1518" y="30869"/>
                    <a:pt x="1121" y="30471"/>
                    <a:pt x="1121" y="29981"/>
                  </a:cubicBezTo>
                  <a:cubicBezTo>
                    <a:pt x="1121" y="29492"/>
                    <a:pt x="1518" y="29094"/>
                    <a:pt x="2008" y="29094"/>
                  </a:cubicBezTo>
                  <a:close/>
                  <a:moveTo>
                    <a:pt x="2008" y="31864"/>
                  </a:moveTo>
                  <a:cubicBezTo>
                    <a:pt x="2498" y="31864"/>
                    <a:pt x="2895" y="32261"/>
                    <a:pt x="2895" y="32751"/>
                  </a:cubicBezTo>
                  <a:cubicBezTo>
                    <a:pt x="2896" y="33241"/>
                    <a:pt x="2498" y="33638"/>
                    <a:pt x="2008" y="33638"/>
                  </a:cubicBezTo>
                  <a:cubicBezTo>
                    <a:pt x="1518" y="33638"/>
                    <a:pt x="1121" y="33241"/>
                    <a:pt x="1121" y="32751"/>
                  </a:cubicBezTo>
                  <a:cubicBezTo>
                    <a:pt x="1121" y="32261"/>
                    <a:pt x="1518" y="31864"/>
                    <a:pt x="2008" y="31864"/>
                  </a:cubicBezTo>
                  <a:close/>
                  <a:moveTo>
                    <a:pt x="2008" y="34633"/>
                  </a:moveTo>
                  <a:cubicBezTo>
                    <a:pt x="2498" y="34633"/>
                    <a:pt x="2895" y="35030"/>
                    <a:pt x="2895" y="35520"/>
                  </a:cubicBezTo>
                  <a:cubicBezTo>
                    <a:pt x="2896" y="36010"/>
                    <a:pt x="2498" y="36407"/>
                    <a:pt x="2008" y="36407"/>
                  </a:cubicBezTo>
                  <a:cubicBezTo>
                    <a:pt x="1518" y="36407"/>
                    <a:pt x="1121" y="36010"/>
                    <a:pt x="1121" y="35520"/>
                  </a:cubicBezTo>
                  <a:cubicBezTo>
                    <a:pt x="1121" y="35030"/>
                    <a:pt x="1518" y="34633"/>
                    <a:pt x="2008" y="34633"/>
                  </a:cubicBezTo>
                  <a:close/>
                  <a:moveTo>
                    <a:pt x="2008" y="37402"/>
                  </a:moveTo>
                  <a:cubicBezTo>
                    <a:pt x="2498" y="37402"/>
                    <a:pt x="2895" y="37799"/>
                    <a:pt x="2895" y="38289"/>
                  </a:cubicBezTo>
                  <a:cubicBezTo>
                    <a:pt x="2896" y="38780"/>
                    <a:pt x="2498" y="39177"/>
                    <a:pt x="2008" y="39177"/>
                  </a:cubicBezTo>
                  <a:cubicBezTo>
                    <a:pt x="1518" y="39177"/>
                    <a:pt x="1121" y="38780"/>
                    <a:pt x="1121" y="38289"/>
                  </a:cubicBezTo>
                  <a:cubicBezTo>
                    <a:pt x="1121" y="37799"/>
                    <a:pt x="1518" y="37402"/>
                    <a:pt x="2008" y="37402"/>
                  </a:cubicBezTo>
                  <a:close/>
                  <a:moveTo>
                    <a:pt x="2008" y="40171"/>
                  </a:moveTo>
                  <a:cubicBezTo>
                    <a:pt x="2498" y="40171"/>
                    <a:pt x="2895" y="40569"/>
                    <a:pt x="2895" y="41059"/>
                  </a:cubicBezTo>
                  <a:cubicBezTo>
                    <a:pt x="2896" y="41550"/>
                    <a:pt x="2498" y="41946"/>
                    <a:pt x="2008" y="41946"/>
                  </a:cubicBezTo>
                  <a:cubicBezTo>
                    <a:pt x="1518" y="41946"/>
                    <a:pt x="1121" y="41550"/>
                    <a:pt x="1121" y="41059"/>
                  </a:cubicBezTo>
                  <a:cubicBezTo>
                    <a:pt x="1121" y="40569"/>
                    <a:pt x="1518" y="40171"/>
                    <a:pt x="2008" y="40171"/>
                  </a:cubicBezTo>
                  <a:close/>
                  <a:moveTo>
                    <a:pt x="2008" y="42941"/>
                  </a:moveTo>
                  <a:cubicBezTo>
                    <a:pt x="2498" y="42941"/>
                    <a:pt x="2895" y="43338"/>
                    <a:pt x="2895" y="43828"/>
                  </a:cubicBezTo>
                  <a:cubicBezTo>
                    <a:pt x="2896" y="44319"/>
                    <a:pt x="2498" y="44715"/>
                    <a:pt x="2008" y="44715"/>
                  </a:cubicBezTo>
                  <a:cubicBezTo>
                    <a:pt x="1518" y="44715"/>
                    <a:pt x="1121" y="44319"/>
                    <a:pt x="1121" y="43828"/>
                  </a:cubicBezTo>
                  <a:cubicBezTo>
                    <a:pt x="1121" y="43338"/>
                    <a:pt x="1518" y="42941"/>
                    <a:pt x="2008" y="42941"/>
                  </a:cubicBezTo>
                  <a:close/>
                  <a:moveTo>
                    <a:pt x="2008" y="45711"/>
                  </a:moveTo>
                  <a:cubicBezTo>
                    <a:pt x="2498" y="45711"/>
                    <a:pt x="2895" y="46108"/>
                    <a:pt x="2895" y="46597"/>
                  </a:cubicBezTo>
                  <a:cubicBezTo>
                    <a:pt x="2896" y="47088"/>
                    <a:pt x="2498" y="47485"/>
                    <a:pt x="2008" y="47485"/>
                  </a:cubicBezTo>
                  <a:cubicBezTo>
                    <a:pt x="1518" y="47485"/>
                    <a:pt x="1121" y="47088"/>
                    <a:pt x="1121" y="46597"/>
                  </a:cubicBezTo>
                  <a:cubicBezTo>
                    <a:pt x="1121" y="46108"/>
                    <a:pt x="1518" y="45711"/>
                    <a:pt x="2008" y="45711"/>
                  </a:cubicBezTo>
                  <a:close/>
                  <a:moveTo>
                    <a:pt x="2008" y="48480"/>
                  </a:moveTo>
                  <a:cubicBezTo>
                    <a:pt x="2498" y="48480"/>
                    <a:pt x="2895" y="48877"/>
                    <a:pt x="2895" y="49368"/>
                  </a:cubicBezTo>
                  <a:cubicBezTo>
                    <a:pt x="2896" y="49857"/>
                    <a:pt x="2498" y="50254"/>
                    <a:pt x="2008" y="50254"/>
                  </a:cubicBezTo>
                  <a:cubicBezTo>
                    <a:pt x="1518" y="50254"/>
                    <a:pt x="1121" y="49857"/>
                    <a:pt x="1121" y="49368"/>
                  </a:cubicBezTo>
                  <a:cubicBezTo>
                    <a:pt x="1121" y="48877"/>
                    <a:pt x="1518" y="48480"/>
                    <a:pt x="2008" y="48480"/>
                  </a:cubicBezTo>
                  <a:close/>
                  <a:moveTo>
                    <a:pt x="2008" y="51250"/>
                  </a:moveTo>
                  <a:cubicBezTo>
                    <a:pt x="2498" y="51250"/>
                    <a:pt x="2895" y="51646"/>
                    <a:pt x="2895" y="52137"/>
                  </a:cubicBezTo>
                  <a:cubicBezTo>
                    <a:pt x="2896" y="52627"/>
                    <a:pt x="2498" y="53023"/>
                    <a:pt x="2008" y="53023"/>
                  </a:cubicBezTo>
                  <a:cubicBezTo>
                    <a:pt x="1518" y="53023"/>
                    <a:pt x="1121" y="52627"/>
                    <a:pt x="1121" y="52137"/>
                  </a:cubicBezTo>
                  <a:cubicBezTo>
                    <a:pt x="1121" y="51646"/>
                    <a:pt x="1518" y="51250"/>
                    <a:pt x="2008" y="51250"/>
                  </a:cubicBezTo>
                  <a:close/>
                  <a:moveTo>
                    <a:pt x="2008" y="54019"/>
                  </a:moveTo>
                  <a:cubicBezTo>
                    <a:pt x="2498" y="54019"/>
                    <a:pt x="2895" y="54415"/>
                    <a:pt x="2895" y="54906"/>
                  </a:cubicBezTo>
                  <a:cubicBezTo>
                    <a:pt x="2896" y="55396"/>
                    <a:pt x="2498" y="55794"/>
                    <a:pt x="2008" y="55794"/>
                  </a:cubicBezTo>
                  <a:cubicBezTo>
                    <a:pt x="1518" y="55794"/>
                    <a:pt x="1121" y="55396"/>
                    <a:pt x="1121" y="54906"/>
                  </a:cubicBezTo>
                  <a:cubicBezTo>
                    <a:pt x="1121" y="54415"/>
                    <a:pt x="1518" y="54019"/>
                    <a:pt x="2008" y="54019"/>
                  </a:cubicBezTo>
                  <a:close/>
                  <a:moveTo>
                    <a:pt x="2008" y="56788"/>
                  </a:moveTo>
                  <a:cubicBezTo>
                    <a:pt x="2498" y="56788"/>
                    <a:pt x="2895" y="57185"/>
                    <a:pt x="2895" y="57676"/>
                  </a:cubicBezTo>
                  <a:cubicBezTo>
                    <a:pt x="2896" y="58165"/>
                    <a:pt x="2498" y="58563"/>
                    <a:pt x="2008" y="58563"/>
                  </a:cubicBezTo>
                  <a:cubicBezTo>
                    <a:pt x="1518" y="58563"/>
                    <a:pt x="1121" y="58165"/>
                    <a:pt x="1121" y="57676"/>
                  </a:cubicBezTo>
                  <a:cubicBezTo>
                    <a:pt x="1121" y="57185"/>
                    <a:pt x="1518" y="56788"/>
                    <a:pt x="2008" y="56788"/>
                  </a:cubicBezTo>
                  <a:close/>
                  <a:moveTo>
                    <a:pt x="2008" y="59558"/>
                  </a:moveTo>
                  <a:cubicBezTo>
                    <a:pt x="2498" y="59558"/>
                    <a:pt x="2895" y="59954"/>
                    <a:pt x="2895" y="60445"/>
                  </a:cubicBezTo>
                  <a:cubicBezTo>
                    <a:pt x="2896" y="60935"/>
                    <a:pt x="2498" y="61332"/>
                    <a:pt x="2008" y="61332"/>
                  </a:cubicBezTo>
                  <a:cubicBezTo>
                    <a:pt x="1518" y="61332"/>
                    <a:pt x="1121" y="60935"/>
                    <a:pt x="1121" y="60445"/>
                  </a:cubicBezTo>
                  <a:cubicBezTo>
                    <a:pt x="1121" y="59954"/>
                    <a:pt x="1518" y="59558"/>
                    <a:pt x="2008" y="59558"/>
                  </a:cubicBezTo>
                  <a:close/>
                  <a:moveTo>
                    <a:pt x="1" y="0"/>
                  </a:moveTo>
                  <a:lnTo>
                    <a:pt x="1" y="62733"/>
                  </a:lnTo>
                  <a:lnTo>
                    <a:pt x="48071" y="62733"/>
                  </a:lnTo>
                  <a:lnTo>
                    <a:pt x="480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4560000" algn="bl" rotWithShape="0">
                <a:srgbClr val="000000">
                  <a:alpha val="1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3457350" y="5116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3457350" y="6203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3457350" y="7289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3457350" y="8375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3457350" y="9462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3457350" y="10548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3457350" y="11635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3457350" y="12721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26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3457350" y="1380800"/>
              <a:ext cx="958500" cy="3975"/>
            </a:xfrm>
            <a:custGeom>
              <a:avLst/>
              <a:gdLst/>
              <a:ahLst/>
              <a:cxnLst/>
              <a:rect l="l" t="t" r="r" b="b"/>
              <a:pathLst>
                <a:path w="38340" h="159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26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3457350" y="14894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26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3457350" y="15980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26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3457350" y="17067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26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3457350" y="18153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26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3527850" y="369600"/>
              <a:ext cx="5925" cy="1571275"/>
            </a:xfrm>
            <a:custGeom>
              <a:avLst/>
              <a:gdLst/>
              <a:ahLst/>
              <a:cxnLst/>
              <a:rect l="l" t="t" r="r" b="b"/>
              <a:pathLst>
                <a:path w="237" h="62851" extrusionOk="0">
                  <a:moveTo>
                    <a:pt x="1" y="0"/>
                  </a:moveTo>
                  <a:lnTo>
                    <a:pt x="1" y="62851"/>
                  </a:lnTo>
                  <a:lnTo>
                    <a:pt x="237" y="6285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9"/>
          <p:cNvSpPr/>
          <p:nvPr/>
        </p:nvSpPr>
        <p:spPr>
          <a:xfrm rot="1772070">
            <a:off x="8195658" y="3715648"/>
            <a:ext cx="281781" cy="760857"/>
          </a:xfrm>
          <a:custGeom>
            <a:avLst/>
            <a:gdLst/>
            <a:ahLst/>
            <a:cxnLst/>
            <a:rect l="l" t="t" r="r" b="b"/>
            <a:pathLst>
              <a:path w="4546" h="12275" extrusionOk="0">
                <a:moveTo>
                  <a:pt x="2411" y="1"/>
                </a:moveTo>
                <a:cubicBezTo>
                  <a:pt x="2207" y="1"/>
                  <a:pt x="2004" y="30"/>
                  <a:pt x="1812" y="88"/>
                </a:cubicBezTo>
                <a:cubicBezTo>
                  <a:pt x="1288" y="247"/>
                  <a:pt x="874" y="599"/>
                  <a:pt x="614" y="1108"/>
                </a:cubicBezTo>
                <a:lnTo>
                  <a:pt x="496" y="1339"/>
                </a:lnTo>
                <a:lnTo>
                  <a:pt x="1012" y="1339"/>
                </a:lnTo>
                <a:lnTo>
                  <a:pt x="1057" y="1258"/>
                </a:lnTo>
                <a:cubicBezTo>
                  <a:pt x="1266" y="884"/>
                  <a:pt x="1564" y="638"/>
                  <a:pt x="1943" y="523"/>
                </a:cubicBezTo>
                <a:cubicBezTo>
                  <a:pt x="2093" y="478"/>
                  <a:pt x="2253" y="456"/>
                  <a:pt x="2411" y="456"/>
                </a:cubicBezTo>
                <a:cubicBezTo>
                  <a:pt x="2478" y="456"/>
                  <a:pt x="2545" y="460"/>
                  <a:pt x="2611" y="468"/>
                </a:cubicBezTo>
                <a:cubicBezTo>
                  <a:pt x="2836" y="495"/>
                  <a:pt x="3055" y="571"/>
                  <a:pt x="3244" y="684"/>
                </a:cubicBezTo>
                <a:cubicBezTo>
                  <a:pt x="3803" y="1021"/>
                  <a:pt x="4069" y="1658"/>
                  <a:pt x="3973" y="2429"/>
                </a:cubicBezTo>
                <a:lnTo>
                  <a:pt x="2979" y="10387"/>
                </a:lnTo>
                <a:cubicBezTo>
                  <a:pt x="2938" y="10714"/>
                  <a:pt x="2768" y="11503"/>
                  <a:pt x="2074" y="11753"/>
                </a:cubicBezTo>
                <a:cubicBezTo>
                  <a:pt x="1957" y="11795"/>
                  <a:pt x="1831" y="11817"/>
                  <a:pt x="1705" y="11817"/>
                </a:cubicBezTo>
                <a:cubicBezTo>
                  <a:pt x="1662" y="11817"/>
                  <a:pt x="1618" y="11814"/>
                  <a:pt x="1575" y="11809"/>
                </a:cubicBezTo>
                <a:cubicBezTo>
                  <a:pt x="1407" y="11788"/>
                  <a:pt x="1245" y="11727"/>
                  <a:pt x="1104" y="11632"/>
                </a:cubicBezTo>
                <a:cubicBezTo>
                  <a:pt x="493" y="11219"/>
                  <a:pt x="523" y="10413"/>
                  <a:pt x="564" y="10085"/>
                </a:cubicBezTo>
                <a:lnTo>
                  <a:pt x="1183" y="5121"/>
                </a:lnTo>
                <a:lnTo>
                  <a:pt x="729" y="5064"/>
                </a:lnTo>
                <a:lnTo>
                  <a:pt x="110" y="10029"/>
                </a:lnTo>
                <a:cubicBezTo>
                  <a:pt x="1" y="10897"/>
                  <a:pt x="271" y="11619"/>
                  <a:pt x="850" y="12010"/>
                </a:cubicBezTo>
                <a:cubicBezTo>
                  <a:pt x="1050" y="12146"/>
                  <a:pt x="1280" y="12233"/>
                  <a:pt x="1518" y="12262"/>
                </a:cubicBezTo>
                <a:cubicBezTo>
                  <a:pt x="1580" y="12270"/>
                  <a:pt x="1642" y="12274"/>
                  <a:pt x="1705" y="12274"/>
                </a:cubicBezTo>
                <a:cubicBezTo>
                  <a:pt x="1882" y="12274"/>
                  <a:pt x="2060" y="12244"/>
                  <a:pt x="2227" y="12181"/>
                </a:cubicBezTo>
                <a:cubicBezTo>
                  <a:pt x="2885" y="11945"/>
                  <a:pt x="3324" y="11311"/>
                  <a:pt x="3433" y="10443"/>
                </a:cubicBezTo>
                <a:lnTo>
                  <a:pt x="4426" y="2485"/>
                </a:lnTo>
                <a:cubicBezTo>
                  <a:pt x="4546" y="1528"/>
                  <a:pt x="4201" y="730"/>
                  <a:pt x="3480" y="295"/>
                </a:cubicBezTo>
                <a:cubicBezTo>
                  <a:pt x="3236" y="148"/>
                  <a:pt x="2955" y="51"/>
                  <a:pt x="2668" y="16"/>
                </a:cubicBezTo>
                <a:cubicBezTo>
                  <a:pt x="2583" y="6"/>
                  <a:pt x="2497" y="1"/>
                  <a:pt x="241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9"/>
          <p:cNvSpPr/>
          <p:nvPr/>
        </p:nvSpPr>
        <p:spPr>
          <a:xfrm rot="1085673">
            <a:off x="4522229" y="3571920"/>
            <a:ext cx="899818" cy="370220"/>
          </a:xfrm>
          <a:custGeom>
            <a:avLst/>
            <a:gdLst/>
            <a:ahLst/>
            <a:cxnLst/>
            <a:rect l="l" t="t" r="r" b="b"/>
            <a:pathLst>
              <a:path w="10123" h="4165" extrusionOk="0">
                <a:moveTo>
                  <a:pt x="278" y="0"/>
                </a:moveTo>
                <a:cubicBezTo>
                  <a:pt x="278" y="0"/>
                  <a:pt x="608" y="283"/>
                  <a:pt x="585" y="546"/>
                </a:cubicBezTo>
                <a:cubicBezTo>
                  <a:pt x="562" y="809"/>
                  <a:pt x="256" y="970"/>
                  <a:pt x="256" y="970"/>
                </a:cubicBezTo>
                <a:cubicBezTo>
                  <a:pt x="256" y="970"/>
                  <a:pt x="576" y="1249"/>
                  <a:pt x="552" y="1530"/>
                </a:cubicBezTo>
                <a:cubicBezTo>
                  <a:pt x="528" y="1810"/>
                  <a:pt x="94" y="2117"/>
                  <a:pt x="94" y="2117"/>
                </a:cubicBezTo>
                <a:cubicBezTo>
                  <a:pt x="94" y="2117"/>
                  <a:pt x="408" y="2459"/>
                  <a:pt x="392" y="2645"/>
                </a:cubicBezTo>
                <a:cubicBezTo>
                  <a:pt x="375" y="2832"/>
                  <a:pt x="1" y="3177"/>
                  <a:pt x="1" y="3177"/>
                </a:cubicBezTo>
                <a:lnTo>
                  <a:pt x="9753" y="4164"/>
                </a:lnTo>
                <a:cubicBezTo>
                  <a:pt x="9235" y="3617"/>
                  <a:pt x="9845" y="3105"/>
                  <a:pt x="9845" y="3105"/>
                </a:cubicBezTo>
                <a:cubicBezTo>
                  <a:pt x="9845" y="3105"/>
                  <a:pt x="9664" y="2791"/>
                  <a:pt x="9639" y="2554"/>
                </a:cubicBezTo>
                <a:cubicBezTo>
                  <a:pt x="9613" y="2317"/>
                  <a:pt x="10033" y="2023"/>
                  <a:pt x="10033" y="2023"/>
                </a:cubicBezTo>
                <a:cubicBezTo>
                  <a:pt x="10033" y="2023"/>
                  <a:pt x="9684" y="1711"/>
                  <a:pt x="9704" y="1477"/>
                </a:cubicBezTo>
                <a:cubicBezTo>
                  <a:pt x="9724" y="1244"/>
                  <a:pt x="10123" y="997"/>
                  <a:pt x="10123" y="997"/>
                </a:cubicBezTo>
                <a:lnTo>
                  <a:pt x="278" y="0"/>
                </a:lnTo>
                <a:close/>
              </a:path>
            </a:pathLst>
          </a:custGeom>
          <a:solidFill>
            <a:schemeClr val="accent4">
              <a:alpha val="553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9"/>
          <p:cNvSpPr/>
          <p:nvPr/>
        </p:nvSpPr>
        <p:spPr>
          <a:xfrm rot="-219918">
            <a:off x="4677652" y="4183676"/>
            <a:ext cx="899827" cy="370224"/>
          </a:xfrm>
          <a:custGeom>
            <a:avLst/>
            <a:gdLst/>
            <a:ahLst/>
            <a:cxnLst/>
            <a:rect l="l" t="t" r="r" b="b"/>
            <a:pathLst>
              <a:path w="10123" h="4165" extrusionOk="0">
                <a:moveTo>
                  <a:pt x="278" y="0"/>
                </a:moveTo>
                <a:cubicBezTo>
                  <a:pt x="278" y="0"/>
                  <a:pt x="608" y="283"/>
                  <a:pt x="585" y="546"/>
                </a:cubicBezTo>
                <a:cubicBezTo>
                  <a:pt x="562" y="809"/>
                  <a:pt x="256" y="970"/>
                  <a:pt x="256" y="970"/>
                </a:cubicBezTo>
                <a:cubicBezTo>
                  <a:pt x="256" y="970"/>
                  <a:pt x="576" y="1249"/>
                  <a:pt x="552" y="1530"/>
                </a:cubicBezTo>
                <a:cubicBezTo>
                  <a:pt x="528" y="1810"/>
                  <a:pt x="94" y="2117"/>
                  <a:pt x="94" y="2117"/>
                </a:cubicBezTo>
                <a:cubicBezTo>
                  <a:pt x="94" y="2117"/>
                  <a:pt x="408" y="2459"/>
                  <a:pt x="392" y="2645"/>
                </a:cubicBezTo>
                <a:cubicBezTo>
                  <a:pt x="375" y="2832"/>
                  <a:pt x="1" y="3177"/>
                  <a:pt x="1" y="3177"/>
                </a:cubicBezTo>
                <a:lnTo>
                  <a:pt x="9753" y="4164"/>
                </a:lnTo>
                <a:cubicBezTo>
                  <a:pt x="9235" y="3617"/>
                  <a:pt x="9845" y="3105"/>
                  <a:pt x="9845" y="3105"/>
                </a:cubicBezTo>
                <a:cubicBezTo>
                  <a:pt x="9845" y="3105"/>
                  <a:pt x="9664" y="2791"/>
                  <a:pt x="9639" y="2554"/>
                </a:cubicBezTo>
                <a:cubicBezTo>
                  <a:pt x="9613" y="2317"/>
                  <a:pt x="10033" y="2023"/>
                  <a:pt x="10033" y="2023"/>
                </a:cubicBezTo>
                <a:cubicBezTo>
                  <a:pt x="10033" y="2023"/>
                  <a:pt x="9684" y="1711"/>
                  <a:pt x="9704" y="1477"/>
                </a:cubicBezTo>
                <a:cubicBezTo>
                  <a:pt x="9724" y="1244"/>
                  <a:pt x="10123" y="997"/>
                  <a:pt x="10123" y="997"/>
                </a:cubicBezTo>
                <a:lnTo>
                  <a:pt x="278" y="0"/>
                </a:lnTo>
                <a:close/>
              </a:path>
            </a:pathLst>
          </a:custGeom>
          <a:solidFill>
            <a:schemeClr val="accent4">
              <a:alpha val="553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9"/>
          <p:cNvGrpSpPr/>
          <p:nvPr/>
        </p:nvGrpSpPr>
        <p:grpSpPr>
          <a:xfrm rot="1319243">
            <a:off x="433414" y="1196333"/>
            <a:ext cx="1000561" cy="3297108"/>
            <a:chOff x="5093225" y="4083425"/>
            <a:chExt cx="374500" cy="1234075"/>
          </a:xfrm>
        </p:grpSpPr>
        <p:sp>
          <p:nvSpPr>
            <p:cNvPr id="208" name="Google Shape;208;p9"/>
            <p:cNvSpPr/>
            <p:nvPr/>
          </p:nvSpPr>
          <p:spPr>
            <a:xfrm>
              <a:off x="5114150" y="5254175"/>
              <a:ext cx="33975" cy="63325"/>
            </a:xfrm>
            <a:custGeom>
              <a:avLst/>
              <a:gdLst/>
              <a:ahLst/>
              <a:cxnLst/>
              <a:rect l="l" t="t" r="r" b="b"/>
              <a:pathLst>
                <a:path w="1359" h="2533" extrusionOk="0">
                  <a:moveTo>
                    <a:pt x="933" y="0"/>
                  </a:moveTo>
                  <a:cubicBezTo>
                    <a:pt x="658" y="0"/>
                    <a:pt x="323" y="525"/>
                    <a:pt x="165" y="1223"/>
                  </a:cubicBezTo>
                  <a:cubicBezTo>
                    <a:pt x="0" y="1958"/>
                    <a:pt x="171" y="2463"/>
                    <a:pt x="454" y="2526"/>
                  </a:cubicBezTo>
                  <a:cubicBezTo>
                    <a:pt x="474" y="2531"/>
                    <a:pt x="493" y="2533"/>
                    <a:pt x="513" y="2533"/>
                  </a:cubicBezTo>
                  <a:cubicBezTo>
                    <a:pt x="778" y="2533"/>
                    <a:pt x="1039" y="2138"/>
                    <a:pt x="1193" y="1454"/>
                  </a:cubicBezTo>
                  <a:cubicBezTo>
                    <a:pt x="1359" y="718"/>
                    <a:pt x="1263" y="70"/>
                    <a:pt x="979" y="5"/>
                  </a:cubicBezTo>
                  <a:cubicBezTo>
                    <a:pt x="964" y="2"/>
                    <a:pt x="949" y="0"/>
                    <a:pt x="9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5093225" y="4487025"/>
              <a:ext cx="271825" cy="814950"/>
            </a:xfrm>
            <a:custGeom>
              <a:avLst/>
              <a:gdLst/>
              <a:ahLst/>
              <a:cxnLst/>
              <a:rect l="l" t="t" r="r" b="b"/>
              <a:pathLst>
                <a:path w="10873" h="32598" extrusionOk="0">
                  <a:moveTo>
                    <a:pt x="6330" y="0"/>
                  </a:moveTo>
                  <a:lnTo>
                    <a:pt x="1" y="28110"/>
                  </a:lnTo>
                  <a:lnTo>
                    <a:pt x="817" y="32006"/>
                  </a:lnTo>
                  <a:cubicBezTo>
                    <a:pt x="896" y="32382"/>
                    <a:pt x="1220" y="32597"/>
                    <a:pt x="1549" y="32597"/>
                  </a:cubicBezTo>
                  <a:cubicBezTo>
                    <a:pt x="1765" y="32597"/>
                    <a:pt x="1984" y="32504"/>
                    <a:pt x="2137" y="32303"/>
                  </a:cubicBezTo>
                  <a:lnTo>
                    <a:pt x="4544" y="29132"/>
                  </a:lnTo>
                  <a:lnTo>
                    <a:pt x="10873" y="1023"/>
                  </a:lnTo>
                  <a:lnTo>
                    <a:pt x="63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47625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5161575" y="4506550"/>
              <a:ext cx="203450" cy="768400"/>
            </a:xfrm>
            <a:custGeom>
              <a:avLst/>
              <a:gdLst/>
              <a:ahLst/>
              <a:cxnLst/>
              <a:rect l="l" t="t" r="r" b="b"/>
              <a:pathLst>
                <a:path w="8138" h="30736" extrusionOk="0">
                  <a:moveTo>
                    <a:pt x="7067" y="0"/>
                  </a:moveTo>
                  <a:lnTo>
                    <a:pt x="0" y="30735"/>
                  </a:lnTo>
                  <a:lnTo>
                    <a:pt x="1810" y="28351"/>
                  </a:lnTo>
                  <a:lnTo>
                    <a:pt x="8138" y="242"/>
                  </a:lnTo>
                  <a:lnTo>
                    <a:pt x="7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5218350" y="4104050"/>
              <a:ext cx="249375" cy="481875"/>
            </a:xfrm>
            <a:custGeom>
              <a:avLst/>
              <a:gdLst/>
              <a:ahLst/>
              <a:cxnLst/>
              <a:rect l="l" t="t" r="r" b="b"/>
              <a:pathLst>
                <a:path w="9975" h="19275" extrusionOk="0">
                  <a:moveTo>
                    <a:pt x="4779" y="0"/>
                  </a:moveTo>
                  <a:cubicBezTo>
                    <a:pt x="4505" y="0"/>
                    <a:pt x="4256" y="11"/>
                    <a:pt x="4033" y="27"/>
                  </a:cubicBezTo>
                  <a:lnTo>
                    <a:pt x="1" y="17936"/>
                  </a:lnTo>
                  <a:lnTo>
                    <a:pt x="5942" y="19274"/>
                  </a:lnTo>
                  <a:lnTo>
                    <a:pt x="9974" y="1365"/>
                  </a:lnTo>
                  <a:cubicBezTo>
                    <a:pt x="9325" y="999"/>
                    <a:pt x="8393" y="563"/>
                    <a:pt x="7210" y="283"/>
                  </a:cubicBezTo>
                  <a:cubicBezTo>
                    <a:pt x="6291" y="66"/>
                    <a:pt x="5461" y="0"/>
                    <a:pt x="47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47625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5298475" y="4094200"/>
              <a:ext cx="132675" cy="381375"/>
            </a:xfrm>
            <a:custGeom>
              <a:avLst/>
              <a:gdLst/>
              <a:ahLst/>
              <a:cxnLst/>
              <a:rect l="l" t="t" r="r" b="b"/>
              <a:pathLst>
                <a:path w="5307" h="15255" extrusionOk="0">
                  <a:moveTo>
                    <a:pt x="4128" y="1"/>
                  </a:moveTo>
                  <a:cubicBezTo>
                    <a:pt x="3636" y="1"/>
                    <a:pt x="3193" y="340"/>
                    <a:pt x="3081" y="839"/>
                  </a:cubicBezTo>
                  <a:lnTo>
                    <a:pt x="130" y="13944"/>
                  </a:lnTo>
                  <a:cubicBezTo>
                    <a:pt x="0" y="14523"/>
                    <a:pt x="363" y="15098"/>
                    <a:pt x="943" y="15228"/>
                  </a:cubicBezTo>
                  <a:cubicBezTo>
                    <a:pt x="1022" y="15246"/>
                    <a:pt x="1102" y="15255"/>
                    <a:pt x="1180" y="15255"/>
                  </a:cubicBezTo>
                  <a:cubicBezTo>
                    <a:pt x="1671" y="15255"/>
                    <a:pt x="2114" y="14915"/>
                    <a:pt x="2226" y="14416"/>
                  </a:cubicBezTo>
                  <a:lnTo>
                    <a:pt x="5177" y="1312"/>
                  </a:lnTo>
                  <a:cubicBezTo>
                    <a:pt x="5307" y="733"/>
                    <a:pt x="4944" y="158"/>
                    <a:pt x="4365" y="27"/>
                  </a:cubicBezTo>
                  <a:cubicBezTo>
                    <a:pt x="4286" y="9"/>
                    <a:pt x="4206" y="1"/>
                    <a:pt x="4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5291700" y="4083425"/>
              <a:ext cx="132725" cy="381375"/>
            </a:xfrm>
            <a:custGeom>
              <a:avLst/>
              <a:gdLst/>
              <a:ahLst/>
              <a:cxnLst/>
              <a:rect l="l" t="t" r="r" b="b"/>
              <a:pathLst>
                <a:path w="5309" h="15255" extrusionOk="0">
                  <a:moveTo>
                    <a:pt x="4129" y="0"/>
                  </a:moveTo>
                  <a:cubicBezTo>
                    <a:pt x="3637" y="0"/>
                    <a:pt x="3194" y="340"/>
                    <a:pt x="3081" y="839"/>
                  </a:cubicBezTo>
                  <a:lnTo>
                    <a:pt x="131" y="13944"/>
                  </a:lnTo>
                  <a:cubicBezTo>
                    <a:pt x="1" y="14522"/>
                    <a:pt x="364" y="15098"/>
                    <a:pt x="943" y="15228"/>
                  </a:cubicBezTo>
                  <a:cubicBezTo>
                    <a:pt x="1023" y="15246"/>
                    <a:pt x="1102" y="15255"/>
                    <a:pt x="1180" y="15255"/>
                  </a:cubicBezTo>
                  <a:cubicBezTo>
                    <a:pt x="1672" y="15255"/>
                    <a:pt x="2115" y="14915"/>
                    <a:pt x="2228" y="14416"/>
                  </a:cubicBezTo>
                  <a:lnTo>
                    <a:pt x="5178" y="1311"/>
                  </a:lnTo>
                  <a:cubicBezTo>
                    <a:pt x="5308" y="733"/>
                    <a:pt x="4944" y="157"/>
                    <a:pt x="4366" y="27"/>
                  </a:cubicBezTo>
                  <a:cubicBezTo>
                    <a:pt x="4286" y="9"/>
                    <a:pt x="4207" y="0"/>
                    <a:pt x="4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5232100" y="4556075"/>
              <a:ext cx="117200" cy="41600"/>
            </a:xfrm>
            <a:custGeom>
              <a:avLst/>
              <a:gdLst/>
              <a:ahLst/>
              <a:cxnLst/>
              <a:rect l="l" t="t" r="r" b="b"/>
              <a:pathLst>
                <a:path w="4688" h="1664" extrusionOk="0">
                  <a:moveTo>
                    <a:pt x="145" y="0"/>
                  </a:moveTo>
                  <a:lnTo>
                    <a:pt x="1" y="641"/>
                  </a:lnTo>
                  <a:lnTo>
                    <a:pt x="4544" y="1663"/>
                  </a:lnTo>
                  <a:lnTo>
                    <a:pt x="4688" y="102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5337525" y="4125425"/>
              <a:ext cx="130175" cy="460500"/>
            </a:xfrm>
            <a:custGeom>
              <a:avLst/>
              <a:gdLst/>
              <a:ahLst/>
              <a:cxnLst/>
              <a:rect l="l" t="t" r="r" b="b"/>
              <a:pathLst>
                <a:path w="5207" h="18420" extrusionOk="0">
                  <a:moveTo>
                    <a:pt x="4175" y="1"/>
                  </a:moveTo>
                  <a:lnTo>
                    <a:pt x="0" y="18155"/>
                  </a:lnTo>
                  <a:lnTo>
                    <a:pt x="1175" y="18419"/>
                  </a:lnTo>
                  <a:lnTo>
                    <a:pt x="5206" y="510"/>
                  </a:lnTo>
                  <a:cubicBezTo>
                    <a:pt x="4919" y="347"/>
                    <a:pt x="4572" y="171"/>
                    <a:pt x="4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9"/>
          <p:cNvSpPr/>
          <p:nvPr/>
        </p:nvSpPr>
        <p:spPr>
          <a:xfrm rot="7367563">
            <a:off x="3561133" y="34843"/>
            <a:ext cx="281774" cy="760840"/>
          </a:xfrm>
          <a:custGeom>
            <a:avLst/>
            <a:gdLst/>
            <a:ahLst/>
            <a:cxnLst/>
            <a:rect l="l" t="t" r="r" b="b"/>
            <a:pathLst>
              <a:path w="4546" h="12275" extrusionOk="0">
                <a:moveTo>
                  <a:pt x="2411" y="1"/>
                </a:moveTo>
                <a:cubicBezTo>
                  <a:pt x="2207" y="1"/>
                  <a:pt x="2004" y="30"/>
                  <a:pt x="1812" y="88"/>
                </a:cubicBezTo>
                <a:cubicBezTo>
                  <a:pt x="1288" y="247"/>
                  <a:pt x="874" y="599"/>
                  <a:pt x="614" y="1108"/>
                </a:cubicBezTo>
                <a:lnTo>
                  <a:pt x="496" y="1339"/>
                </a:lnTo>
                <a:lnTo>
                  <a:pt x="1012" y="1339"/>
                </a:lnTo>
                <a:lnTo>
                  <a:pt x="1057" y="1258"/>
                </a:lnTo>
                <a:cubicBezTo>
                  <a:pt x="1266" y="884"/>
                  <a:pt x="1564" y="638"/>
                  <a:pt x="1943" y="523"/>
                </a:cubicBezTo>
                <a:cubicBezTo>
                  <a:pt x="2093" y="478"/>
                  <a:pt x="2253" y="456"/>
                  <a:pt x="2411" y="456"/>
                </a:cubicBezTo>
                <a:cubicBezTo>
                  <a:pt x="2478" y="456"/>
                  <a:pt x="2545" y="460"/>
                  <a:pt x="2611" y="468"/>
                </a:cubicBezTo>
                <a:cubicBezTo>
                  <a:pt x="2836" y="495"/>
                  <a:pt x="3055" y="571"/>
                  <a:pt x="3244" y="684"/>
                </a:cubicBezTo>
                <a:cubicBezTo>
                  <a:pt x="3803" y="1021"/>
                  <a:pt x="4069" y="1658"/>
                  <a:pt x="3973" y="2429"/>
                </a:cubicBezTo>
                <a:lnTo>
                  <a:pt x="2979" y="10387"/>
                </a:lnTo>
                <a:cubicBezTo>
                  <a:pt x="2938" y="10714"/>
                  <a:pt x="2768" y="11503"/>
                  <a:pt x="2074" y="11753"/>
                </a:cubicBezTo>
                <a:cubicBezTo>
                  <a:pt x="1957" y="11795"/>
                  <a:pt x="1831" y="11817"/>
                  <a:pt x="1705" y="11817"/>
                </a:cubicBezTo>
                <a:cubicBezTo>
                  <a:pt x="1662" y="11817"/>
                  <a:pt x="1618" y="11814"/>
                  <a:pt x="1575" y="11809"/>
                </a:cubicBezTo>
                <a:cubicBezTo>
                  <a:pt x="1407" y="11788"/>
                  <a:pt x="1245" y="11727"/>
                  <a:pt x="1104" y="11632"/>
                </a:cubicBezTo>
                <a:cubicBezTo>
                  <a:pt x="493" y="11219"/>
                  <a:pt x="523" y="10413"/>
                  <a:pt x="564" y="10085"/>
                </a:cubicBezTo>
                <a:lnTo>
                  <a:pt x="1183" y="5121"/>
                </a:lnTo>
                <a:lnTo>
                  <a:pt x="729" y="5064"/>
                </a:lnTo>
                <a:lnTo>
                  <a:pt x="110" y="10029"/>
                </a:lnTo>
                <a:cubicBezTo>
                  <a:pt x="1" y="10897"/>
                  <a:pt x="271" y="11619"/>
                  <a:pt x="850" y="12010"/>
                </a:cubicBezTo>
                <a:cubicBezTo>
                  <a:pt x="1050" y="12146"/>
                  <a:pt x="1280" y="12233"/>
                  <a:pt x="1518" y="12262"/>
                </a:cubicBezTo>
                <a:cubicBezTo>
                  <a:pt x="1580" y="12270"/>
                  <a:pt x="1642" y="12274"/>
                  <a:pt x="1705" y="12274"/>
                </a:cubicBezTo>
                <a:cubicBezTo>
                  <a:pt x="1882" y="12274"/>
                  <a:pt x="2060" y="12244"/>
                  <a:pt x="2227" y="12181"/>
                </a:cubicBezTo>
                <a:cubicBezTo>
                  <a:pt x="2885" y="11945"/>
                  <a:pt x="3324" y="11311"/>
                  <a:pt x="3433" y="10443"/>
                </a:cubicBezTo>
                <a:lnTo>
                  <a:pt x="4426" y="2485"/>
                </a:lnTo>
                <a:cubicBezTo>
                  <a:pt x="4546" y="1528"/>
                  <a:pt x="4201" y="730"/>
                  <a:pt x="3480" y="295"/>
                </a:cubicBezTo>
                <a:cubicBezTo>
                  <a:pt x="3236" y="148"/>
                  <a:pt x="2955" y="51"/>
                  <a:pt x="2668" y="16"/>
                </a:cubicBezTo>
                <a:cubicBezTo>
                  <a:pt x="2583" y="6"/>
                  <a:pt x="2497" y="1"/>
                  <a:pt x="241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1130200" y="863825"/>
            <a:ext cx="68835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03" name="Google Shape;303;p17"/>
          <p:cNvSpPr txBox="1">
            <a:spLocks noGrp="1"/>
          </p:cNvSpPr>
          <p:nvPr>
            <p:ph type="title" idx="2"/>
          </p:nvPr>
        </p:nvSpPr>
        <p:spPr>
          <a:xfrm>
            <a:off x="1952323" y="1386100"/>
            <a:ext cx="17943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4" name="Google Shape;304;p17"/>
          <p:cNvSpPr txBox="1">
            <a:spLocks noGrp="1"/>
          </p:cNvSpPr>
          <p:nvPr>
            <p:ph type="subTitle" idx="1"/>
          </p:nvPr>
        </p:nvSpPr>
        <p:spPr>
          <a:xfrm>
            <a:off x="1952175" y="1689078"/>
            <a:ext cx="2336400" cy="5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7"/>
          <p:cNvSpPr txBox="1">
            <a:spLocks noGrp="1"/>
          </p:cNvSpPr>
          <p:nvPr>
            <p:ph type="title" idx="3" hasCustomPrompt="1"/>
          </p:nvPr>
        </p:nvSpPr>
        <p:spPr>
          <a:xfrm rot="3124">
            <a:off x="1266505" y="1587158"/>
            <a:ext cx="6603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6" name="Google Shape;306;p17"/>
          <p:cNvSpPr txBox="1">
            <a:spLocks noGrp="1"/>
          </p:cNvSpPr>
          <p:nvPr>
            <p:ph type="title" idx="4" hasCustomPrompt="1"/>
          </p:nvPr>
        </p:nvSpPr>
        <p:spPr>
          <a:xfrm>
            <a:off x="1267645" y="2611512"/>
            <a:ext cx="6579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7" name="Google Shape;307;p17"/>
          <p:cNvSpPr txBox="1">
            <a:spLocks noGrp="1"/>
          </p:cNvSpPr>
          <p:nvPr>
            <p:ph type="title" idx="5" hasCustomPrompt="1"/>
          </p:nvPr>
        </p:nvSpPr>
        <p:spPr>
          <a:xfrm>
            <a:off x="4939495" y="1589247"/>
            <a:ext cx="6579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7"/>
          <p:cNvSpPr txBox="1">
            <a:spLocks noGrp="1"/>
          </p:cNvSpPr>
          <p:nvPr>
            <p:ph type="title" idx="6"/>
          </p:nvPr>
        </p:nvSpPr>
        <p:spPr>
          <a:xfrm>
            <a:off x="1952331" y="2403202"/>
            <a:ext cx="17922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9" name="Google Shape;309;p17"/>
          <p:cNvSpPr txBox="1">
            <a:spLocks noGrp="1"/>
          </p:cNvSpPr>
          <p:nvPr>
            <p:ph type="subTitle" idx="7"/>
          </p:nvPr>
        </p:nvSpPr>
        <p:spPr>
          <a:xfrm>
            <a:off x="1952175" y="2683925"/>
            <a:ext cx="23364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7"/>
          <p:cNvSpPr txBox="1">
            <a:spLocks noGrp="1"/>
          </p:cNvSpPr>
          <p:nvPr>
            <p:ph type="title" idx="8"/>
          </p:nvPr>
        </p:nvSpPr>
        <p:spPr>
          <a:xfrm>
            <a:off x="2011000" y="3398927"/>
            <a:ext cx="17922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1" name="Google Shape;311;p17"/>
          <p:cNvSpPr txBox="1">
            <a:spLocks noGrp="1"/>
          </p:cNvSpPr>
          <p:nvPr>
            <p:ph type="subTitle" idx="9"/>
          </p:nvPr>
        </p:nvSpPr>
        <p:spPr>
          <a:xfrm>
            <a:off x="2010850" y="3681600"/>
            <a:ext cx="23364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17"/>
          <p:cNvSpPr txBox="1">
            <a:spLocks noGrp="1"/>
          </p:cNvSpPr>
          <p:nvPr>
            <p:ph type="title" idx="13"/>
          </p:nvPr>
        </p:nvSpPr>
        <p:spPr>
          <a:xfrm>
            <a:off x="5631200" y="3398927"/>
            <a:ext cx="17922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14"/>
          </p:nvPr>
        </p:nvSpPr>
        <p:spPr>
          <a:xfrm>
            <a:off x="5631050" y="3681600"/>
            <a:ext cx="23364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17"/>
          <p:cNvSpPr txBox="1">
            <a:spLocks noGrp="1"/>
          </p:cNvSpPr>
          <p:nvPr>
            <p:ph type="title" idx="15"/>
          </p:nvPr>
        </p:nvSpPr>
        <p:spPr>
          <a:xfrm>
            <a:off x="5631200" y="2403202"/>
            <a:ext cx="17922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5" name="Google Shape;315;p17"/>
          <p:cNvSpPr txBox="1">
            <a:spLocks noGrp="1"/>
          </p:cNvSpPr>
          <p:nvPr>
            <p:ph type="subTitle" idx="16"/>
          </p:nvPr>
        </p:nvSpPr>
        <p:spPr>
          <a:xfrm>
            <a:off x="5631050" y="2683925"/>
            <a:ext cx="23364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7"/>
          <p:cNvSpPr txBox="1">
            <a:spLocks noGrp="1"/>
          </p:cNvSpPr>
          <p:nvPr>
            <p:ph type="title" idx="17"/>
          </p:nvPr>
        </p:nvSpPr>
        <p:spPr>
          <a:xfrm>
            <a:off x="5631200" y="1386100"/>
            <a:ext cx="17922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7" name="Google Shape;317;p17"/>
          <p:cNvSpPr txBox="1">
            <a:spLocks noGrp="1"/>
          </p:cNvSpPr>
          <p:nvPr>
            <p:ph type="subTitle" idx="18"/>
          </p:nvPr>
        </p:nvSpPr>
        <p:spPr>
          <a:xfrm>
            <a:off x="5631050" y="1687578"/>
            <a:ext cx="23364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17"/>
          <p:cNvSpPr txBox="1">
            <a:spLocks noGrp="1"/>
          </p:cNvSpPr>
          <p:nvPr>
            <p:ph type="title" idx="19" hasCustomPrompt="1"/>
          </p:nvPr>
        </p:nvSpPr>
        <p:spPr>
          <a:xfrm rot="3134">
            <a:off x="4939358" y="3625667"/>
            <a:ext cx="658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9" name="Google Shape;319;p17"/>
          <p:cNvSpPr txBox="1">
            <a:spLocks noGrp="1"/>
          </p:cNvSpPr>
          <p:nvPr>
            <p:ph type="title" idx="20" hasCustomPrompt="1"/>
          </p:nvPr>
        </p:nvSpPr>
        <p:spPr>
          <a:xfrm rot="1568">
            <a:off x="1267697" y="3631508"/>
            <a:ext cx="6579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0" name="Google Shape;320;p17"/>
          <p:cNvSpPr txBox="1">
            <a:spLocks noGrp="1"/>
          </p:cNvSpPr>
          <p:nvPr>
            <p:ph type="title" idx="21" hasCustomPrompt="1"/>
          </p:nvPr>
        </p:nvSpPr>
        <p:spPr>
          <a:xfrm rot="1567">
            <a:off x="4939340" y="2611500"/>
            <a:ext cx="658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321" name="Google Shape;321;p17"/>
          <p:cNvGrpSpPr/>
          <p:nvPr/>
        </p:nvGrpSpPr>
        <p:grpSpPr>
          <a:xfrm rot="638768">
            <a:off x="7931428" y="2333743"/>
            <a:ext cx="399809" cy="378560"/>
            <a:chOff x="2586400" y="2252375"/>
            <a:chExt cx="219500" cy="207825"/>
          </a:xfrm>
        </p:grpSpPr>
        <p:sp>
          <p:nvSpPr>
            <p:cNvPr id="322" name="Google Shape;322;p17"/>
            <p:cNvSpPr/>
            <p:nvPr/>
          </p:nvSpPr>
          <p:spPr>
            <a:xfrm>
              <a:off x="2636950" y="2252375"/>
              <a:ext cx="129750" cy="159800"/>
            </a:xfrm>
            <a:custGeom>
              <a:avLst/>
              <a:gdLst/>
              <a:ahLst/>
              <a:cxnLst/>
              <a:rect l="l" t="t" r="r" b="b"/>
              <a:pathLst>
                <a:path w="5190" h="6392" extrusionOk="0">
                  <a:moveTo>
                    <a:pt x="2754" y="1"/>
                  </a:moveTo>
                  <a:cubicBezTo>
                    <a:pt x="2241" y="1"/>
                    <a:pt x="1723" y="159"/>
                    <a:pt x="1296" y="450"/>
                  </a:cubicBezTo>
                  <a:cubicBezTo>
                    <a:pt x="406" y="1057"/>
                    <a:pt x="0" y="2174"/>
                    <a:pt x="81" y="3223"/>
                  </a:cubicBezTo>
                  <a:cubicBezTo>
                    <a:pt x="179" y="4482"/>
                    <a:pt x="941" y="5582"/>
                    <a:pt x="1907" y="6352"/>
                  </a:cubicBezTo>
                  <a:cubicBezTo>
                    <a:pt x="1941" y="6380"/>
                    <a:pt x="1979" y="6391"/>
                    <a:pt x="2016" y="6391"/>
                  </a:cubicBezTo>
                  <a:cubicBezTo>
                    <a:pt x="2156" y="6391"/>
                    <a:pt x="2279" y="6221"/>
                    <a:pt x="2144" y="6114"/>
                  </a:cubicBezTo>
                  <a:cubicBezTo>
                    <a:pt x="1365" y="5492"/>
                    <a:pt x="720" y="4668"/>
                    <a:pt x="490" y="3683"/>
                  </a:cubicBezTo>
                  <a:cubicBezTo>
                    <a:pt x="274" y="2761"/>
                    <a:pt x="474" y="1695"/>
                    <a:pt x="1151" y="1006"/>
                  </a:cubicBezTo>
                  <a:cubicBezTo>
                    <a:pt x="1564" y="586"/>
                    <a:pt x="2168" y="332"/>
                    <a:pt x="2764" y="332"/>
                  </a:cubicBezTo>
                  <a:cubicBezTo>
                    <a:pt x="3080" y="332"/>
                    <a:pt x="3394" y="403"/>
                    <a:pt x="3675" y="559"/>
                  </a:cubicBezTo>
                  <a:cubicBezTo>
                    <a:pt x="4456" y="992"/>
                    <a:pt x="4788" y="1929"/>
                    <a:pt x="4758" y="2781"/>
                  </a:cubicBezTo>
                  <a:cubicBezTo>
                    <a:pt x="4716" y="3972"/>
                    <a:pt x="3973" y="5019"/>
                    <a:pt x="3242" y="5905"/>
                  </a:cubicBezTo>
                  <a:cubicBezTo>
                    <a:pt x="3138" y="6030"/>
                    <a:pt x="3250" y="6199"/>
                    <a:pt x="3370" y="6199"/>
                  </a:cubicBezTo>
                  <a:cubicBezTo>
                    <a:pt x="3408" y="6199"/>
                    <a:pt x="3446" y="6183"/>
                    <a:pt x="3479" y="6143"/>
                  </a:cubicBezTo>
                  <a:cubicBezTo>
                    <a:pt x="4216" y="5250"/>
                    <a:pt x="4924" y="4245"/>
                    <a:pt x="5071" y="3067"/>
                  </a:cubicBezTo>
                  <a:cubicBezTo>
                    <a:pt x="5189" y="2122"/>
                    <a:pt x="4892" y="1056"/>
                    <a:pt x="4119" y="452"/>
                  </a:cubicBezTo>
                  <a:cubicBezTo>
                    <a:pt x="3723" y="144"/>
                    <a:pt x="3241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2678250" y="2402775"/>
              <a:ext cx="48825" cy="35525"/>
            </a:xfrm>
            <a:custGeom>
              <a:avLst/>
              <a:gdLst/>
              <a:ahLst/>
              <a:cxnLst/>
              <a:rect l="l" t="t" r="r" b="b"/>
              <a:pathLst>
                <a:path w="1953" h="1421" extrusionOk="0">
                  <a:moveTo>
                    <a:pt x="1669" y="0"/>
                  </a:moveTo>
                  <a:cubicBezTo>
                    <a:pt x="1639" y="0"/>
                    <a:pt x="1610" y="8"/>
                    <a:pt x="1584" y="22"/>
                  </a:cubicBezTo>
                  <a:cubicBezTo>
                    <a:pt x="1502" y="70"/>
                    <a:pt x="1482" y="171"/>
                    <a:pt x="1523" y="252"/>
                  </a:cubicBezTo>
                  <a:cubicBezTo>
                    <a:pt x="1589" y="379"/>
                    <a:pt x="1598" y="531"/>
                    <a:pt x="1560" y="672"/>
                  </a:cubicBezTo>
                  <a:cubicBezTo>
                    <a:pt x="1519" y="818"/>
                    <a:pt x="1431" y="940"/>
                    <a:pt x="1294" y="1013"/>
                  </a:cubicBezTo>
                  <a:cubicBezTo>
                    <a:pt x="1206" y="1062"/>
                    <a:pt x="1110" y="1085"/>
                    <a:pt x="1014" y="1085"/>
                  </a:cubicBezTo>
                  <a:cubicBezTo>
                    <a:pt x="819" y="1085"/>
                    <a:pt x="629" y="988"/>
                    <a:pt x="525" y="809"/>
                  </a:cubicBezTo>
                  <a:cubicBezTo>
                    <a:pt x="437" y="656"/>
                    <a:pt x="419" y="486"/>
                    <a:pt x="472" y="320"/>
                  </a:cubicBezTo>
                  <a:cubicBezTo>
                    <a:pt x="513" y="196"/>
                    <a:pt x="411" y="115"/>
                    <a:pt x="309" y="115"/>
                  </a:cubicBezTo>
                  <a:cubicBezTo>
                    <a:pt x="242" y="115"/>
                    <a:pt x="175" y="150"/>
                    <a:pt x="148" y="232"/>
                  </a:cubicBezTo>
                  <a:cubicBezTo>
                    <a:pt x="0" y="688"/>
                    <a:pt x="253" y="1204"/>
                    <a:pt x="701" y="1368"/>
                  </a:cubicBezTo>
                  <a:cubicBezTo>
                    <a:pt x="797" y="1403"/>
                    <a:pt x="900" y="1420"/>
                    <a:pt x="1003" y="1420"/>
                  </a:cubicBezTo>
                  <a:cubicBezTo>
                    <a:pt x="1133" y="1420"/>
                    <a:pt x="1264" y="1393"/>
                    <a:pt x="1382" y="1343"/>
                  </a:cubicBezTo>
                  <a:cubicBezTo>
                    <a:pt x="1605" y="1248"/>
                    <a:pt x="1770" y="1067"/>
                    <a:pt x="1857" y="842"/>
                  </a:cubicBezTo>
                  <a:cubicBezTo>
                    <a:pt x="1953" y="596"/>
                    <a:pt x="1934" y="316"/>
                    <a:pt x="1814" y="82"/>
                  </a:cubicBezTo>
                  <a:cubicBezTo>
                    <a:pt x="1787" y="29"/>
                    <a:pt x="1727" y="0"/>
                    <a:pt x="1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2679075" y="2322375"/>
              <a:ext cx="17100" cy="61700"/>
            </a:xfrm>
            <a:custGeom>
              <a:avLst/>
              <a:gdLst/>
              <a:ahLst/>
              <a:cxnLst/>
              <a:rect l="l" t="t" r="r" b="b"/>
              <a:pathLst>
                <a:path w="684" h="2468" extrusionOk="0">
                  <a:moveTo>
                    <a:pt x="205" y="1"/>
                  </a:moveTo>
                  <a:cubicBezTo>
                    <a:pt x="104" y="1"/>
                    <a:pt x="1" y="82"/>
                    <a:pt x="39" y="207"/>
                  </a:cubicBezTo>
                  <a:cubicBezTo>
                    <a:pt x="247" y="889"/>
                    <a:pt x="347" y="1593"/>
                    <a:pt x="334" y="2305"/>
                  </a:cubicBezTo>
                  <a:cubicBezTo>
                    <a:pt x="333" y="2413"/>
                    <a:pt x="416" y="2467"/>
                    <a:pt x="500" y="2467"/>
                  </a:cubicBezTo>
                  <a:cubicBezTo>
                    <a:pt x="585" y="2467"/>
                    <a:pt x="669" y="2413"/>
                    <a:pt x="671" y="2305"/>
                  </a:cubicBezTo>
                  <a:cubicBezTo>
                    <a:pt x="683" y="1566"/>
                    <a:pt x="579" y="826"/>
                    <a:pt x="363" y="118"/>
                  </a:cubicBezTo>
                  <a:cubicBezTo>
                    <a:pt x="338" y="36"/>
                    <a:pt x="272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2658575" y="2323500"/>
              <a:ext cx="71425" cy="22100"/>
            </a:xfrm>
            <a:custGeom>
              <a:avLst/>
              <a:gdLst/>
              <a:ahLst/>
              <a:cxnLst/>
              <a:rect l="l" t="t" r="r" b="b"/>
              <a:pathLst>
                <a:path w="2857" h="884" extrusionOk="0">
                  <a:moveTo>
                    <a:pt x="2674" y="0"/>
                  </a:moveTo>
                  <a:cubicBezTo>
                    <a:pt x="2629" y="0"/>
                    <a:pt x="2584" y="18"/>
                    <a:pt x="2547" y="48"/>
                  </a:cubicBezTo>
                  <a:cubicBezTo>
                    <a:pt x="2135" y="378"/>
                    <a:pt x="1615" y="546"/>
                    <a:pt x="1094" y="546"/>
                  </a:cubicBezTo>
                  <a:cubicBezTo>
                    <a:pt x="815" y="546"/>
                    <a:pt x="535" y="497"/>
                    <a:pt x="272" y="400"/>
                  </a:cubicBezTo>
                  <a:cubicBezTo>
                    <a:pt x="251" y="393"/>
                    <a:pt x="231" y="389"/>
                    <a:pt x="213" y="389"/>
                  </a:cubicBezTo>
                  <a:cubicBezTo>
                    <a:pt x="53" y="389"/>
                    <a:pt x="1" y="658"/>
                    <a:pt x="182" y="725"/>
                  </a:cubicBezTo>
                  <a:cubicBezTo>
                    <a:pt x="472" y="832"/>
                    <a:pt x="776" y="884"/>
                    <a:pt x="1079" y="884"/>
                  </a:cubicBezTo>
                  <a:cubicBezTo>
                    <a:pt x="1691" y="884"/>
                    <a:pt x="2300" y="674"/>
                    <a:pt x="2785" y="285"/>
                  </a:cubicBezTo>
                  <a:cubicBezTo>
                    <a:pt x="2856" y="229"/>
                    <a:pt x="2843" y="108"/>
                    <a:pt x="2785" y="48"/>
                  </a:cubicBezTo>
                  <a:cubicBezTo>
                    <a:pt x="2752" y="15"/>
                    <a:pt x="2713" y="0"/>
                    <a:pt x="2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2703750" y="2318650"/>
              <a:ext cx="9775" cy="65425"/>
            </a:xfrm>
            <a:custGeom>
              <a:avLst/>
              <a:gdLst/>
              <a:ahLst/>
              <a:cxnLst/>
              <a:rect l="l" t="t" r="r" b="b"/>
              <a:pathLst>
                <a:path w="391" h="2617" extrusionOk="0">
                  <a:moveTo>
                    <a:pt x="224" y="0"/>
                  </a:moveTo>
                  <a:cubicBezTo>
                    <a:pt x="140" y="0"/>
                    <a:pt x="55" y="54"/>
                    <a:pt x="52" y="163"/>
                  </a:cubicBezTo>
                  <a:cubicBezTo>
                    <a:pt x="36" y="927"/>
                    <a:pt x="19" y="1690"/>
                    <a:pt x="3" y="2454"/>
                  </a:cubicBezTo>
                  <a:cubicBezTo>
                    <a:pt x="1" y="2563"/>
                    <a:pt x="83" y="2617"/>
                    <a:pt x="167" y="2617"/>
                  </a:cubicBezTo>
                  <a:cubicBezTo>
                    <a:pt x="251" y="2617"/>
                    <a:pt x="337" y="2563"/>
                    <a:pt x="339" y="2454"/>
                  </a:cubicBezTo>
                  <a:cubicBezTo>
                    <a:pt x="355" y="1690"/>
                    <a:pt x="372" y="927"/>
                    <a:pt x="389" y="163"/>
                  </a:cubicBezTo>
                  <a:cubicBezTo>
                    <a:pt x="391" y="54"/>
                    <a:pt x="308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2676225" y="2418125"/>
              <a:ext cx="48200" cy="8450"/>
            </a:xfrm>
            <a:custGeom>
              <a:avLst/>
              <a:gdLst/>
              <a:ahLst/>
              <a:cxnLst/>
              <a:rect l="l" t="t" r="r" b="b"/>
              <a:pathLst>
                <a:path w="1928" h="338" extrusionOk="0">
                  <a:moveTo>
                    <a:pt x="217" y="1"/>
                  </a:moveTo>
                  <a:cubicBezTo>
                    <a:pt x="0" y="1"/>
                    <a:pt x="0" y="337"/>
                    <a:pt x="217" y="337"/>
                  </a:cubicBezTo>
                  <a:lnTo>
                    <a:pt x="1711" y="337"/>
                  </a:lnTo>
                  <a:cubicBezTo>
                    <a:pt x="1927" y="337"/>
                    <a:pt x="1927" y="1"/>
                    <a:pt x="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2675050" y="2415550"/>
              <a:ext cx="58300" cy="28300"/>
            </a:xfrm>
            <a:custGeom>
              <a:avLst/>
              <a:gdLst/>
              <a:ahLst/>
              <a:cxnLst/>
              <a:rect l="l" t="t" r="r" b="b"/>
              <a:pathLst>
                <a:path w="2332" h="1132" extrusionOk="0">
                  <a:moveTo>
                    <a:pt x="1960" y="1"/>
                  </a:moveTo>
                  <a:cubicBezTo>
                    <a:pt x="1805" y="1"/>
                    <a:pt x="1703" y="227"/>
                    <a:pt x="1869" y="311"/>
                  </a:cubicBezTo>
                  <a:cubicBezTo>
                    <a:pt x="1920" y="336"/>
                    <a:pt x="1940" y="370"/>
                    <a:pt x="1945" y="407"/>
                  </a:cubicBezTo>
                  <a:cubicBezTo>
                    <a:pt x="1957" y="474"/>
                    <a:pt x="1941" y="539"/>
                    <a:pt x="1910" y="596"/>
                  </a:cubicBezTo>
                  <a:cubicBezTo>
                    <a:pt x="1825" y="752"/>
                    <a:pt x="1605" y="784"/>
                    <a:pt x="1438" y="793"/>
                  </a:cubicBezTo>
                  <a:cubicBezTo>
                    <a:pt x="1362" y="796"/>
                    <a:pt x="1271" y="801"/>
                    <a:pt x="1174" y="801"/>
                  </a:cubicBezTo>
                  <a:cubicBezTo>
                    <a:pt x="835" y="801"/>
                    <a:pt x="424" y="746"/>
                    <a:pt x="351" y="400"/>
                  </a:cubicBezTo>
                  <a:cubicBezTo>
                    <a:pt x="333" y="316"/>
                    <a:pt x="271" y="280"/>
                    <a:pt x="206" y="280"/>
                  </a:cubicBezTo>
                  <a:cubicBezTo>
                    <a:pt x="107" y="280"/>
                    <a:pt x="0" y="363"/>
                    <a:pt x="27" y="490"/>
                  </a:cubicBezTo>
                  <a:cubicBezTo>
                    <a:pt x="90" y="791"/>
                    <a:pt x="358" y="995"/>
                    <a:pt x="642" y="1073"/>
                  </a:cubicBezTo>
                  <a:cubicBezTo>
                    <a:pt x="798" y="1115"/>
                    <a:pt x="961" y="1125"/>
                    <a:pt x="1121" y="1128"/>
                  </a:cubicBezTo>
                  <a:cubicBezTo>
                    <a:pt x="1182" y="1130"/>
                    <a:pt x="1243" y="1132"/>
                    <a:pt x="1304" y="1132"/>
                  </a:cubicBezTo>
                  <a:cubicBezTo>
                    <a:pt x="1395" y="1132"/>
                    <a:pt x="1486" y="1128"/>
                    <a:pt x="1577" y="1117"/>
                  </a:cubicBezTo>
                  <a:cubicBezTo>
                    <a:pt x="1864" y="1081"/>
                    <a:pt x="2136" y="955"/>
                    <a:pt x="2244" y="670"/>
                  </a:cubicBezTo>
                  <a:cubicBezTo>
                    <a:pt x="2331" y="438"/>
                    <a:pt x="2275" y="138"/>
                    <a:pt x="2039" y="21"/>
                  </a:cubicBezTo>
                  <a:cubicBezTo>
                    <a:pt x="2011" y="7"/>
                    <a:pt x="1985" y="1"/>
                    <a:pt x="19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2695800" y="2422850"/>
              <a:ext cx="17525" cy="12175"/>
            </a:xfrm>
            <a:custGeom>
              <a:avLst/>
              <a:gdLst/>
              <a:ahLst/>
              <a:cxnLst/>
              <a:rect l="l" t="t" r="r" b="b"/>
              <a:pathLst>
                <a:path w="701" h="487" extrusionOk="0">
                  <a:moveTo>
                    <a:pt x="521" y="0"/>
                  </a:moveTo>
                  <a:cubicBezTo>
                    <a:pt x="507" y="0"/>
                    <a:pt x="493" y="2"/>
                    <a:pt x="481" y="7"/>
                  </a:cubicBezTo>
                  <a:cubicBezTo>
                    <a:pt x="365" y="57"/>
                    <a:pt x="248" y="105"/>
                    <a:pt x="131" y="155"/>
                  </a:cubicBezTo>
                  <a:cubicBezTo>
                    <a:pt x="109" y="160"/>
                    <a:pt x="90" y="169"/>
                    <a:pt x="74" y="184"/>
                  </a:cubicBezTo>
                  <a:cubicBezTo>
                    <a:pt x="56" y="197"/>
                    <a:pt x="41" y="213"/>
                    <a:pt x="30" y="231"/>
                  </a:cubicBezTo>
                  <a:cubicBezTo>
                    <a:pt x="9" y="268"/>
                    <a:pt x="1" y="321"/>
                    <a:pt x="13" y="362"/>
                  </a:cubicBezTo>
                  <a:cubicBezTo>
                    <a:pt x="27" y="402"/>
                    <a:pt x="52" y="441"/>
                    <a:pt x="91" y="462"/>
                  </a:cubicBezTo>
                  <a:cubicBezTo>
                    <a:pt x="117" y="476"/>
                    <a:pt x="149" y="486"/>
                    <a:pt x="180" y="486"/>
                  </a:cubicBezTo>
                  <a:cubicBezTo>
                    <a:pt x="194" y="486"/>
                    <a:pt x="208" y="484"/>
                    <a:pt x="221" y="479"/>
                  </a:cubicBezTo>
                  <a:cubicBezTo>
                    <a:pt x="337" y="430"/>
                    <a:pt x="454" y="381"/>
                    <a:pt x="570" y="331"/>
                  </a:cubicBezTo>
                  <a:cubicBezTo>
                    <a:pt x="592" y="326"/>
                    <a:pt x="611" y="317"/>
                    <a:pt x="628" y="302"/>
                  </a:cubicBezTo>
                  <a:cubicBezTo>
                    <a:pt x="646" y="290"/>
                    <a:pt x="660" y="274"/>
                    <a:pt x="671" y="255"/>
                  </a:cubicBezTo>
                  <a:cubicBezTo>
                    <a:pt x="692" y="219"/>
                    <a:pt x="700" y="165"/>
                    <a:pt x="688" y="125"/>
                  </a:cubicBezTo>
                  <a:cubicBezTo>
                    <a:pt x="675" y="84"/>
                    <a:pt x="650" y="45"/>
                    <a:pt x="611" y="24"/>
                  </a:cubicBezTo>
                  <a:cubicBezTo>
                    <a:pt x="585" y="11"/>
                    <a:pt x="552" y="0"/>
                    <a:pt x="5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2694550" y="2436475"/>
              <a:ext cx="24050" cy="23725"/>
            </a:xfrm>
            <a:custGeom>
              <a:avLst/>
              <a:gdLst/>
              <a:ahLst/>
              <a:cxnLst/>
              <a:rect l="l" t="t" r="r" b="b"/>
              <a:pathLst>
                <a:path w="962" h="949" extrusionOk="0">
                  <a:moveTo>
                    <a:pt x="355" y="354"/>
                  </a:moveTo>
                  <a:cubicBezTo>
                    <a:pt x="353" y="357"/>
                    <a:pt x="352" y="360"/>
                    <a:pt x="351" y="363"/>
                  </a:cubicBezTo>
                  <a:cubicBezTo>
                    <a:pt x="352" y="360"/>
                    <a:pt x="353" y="357"/>
                    <a:pt x="355" y="354"/>
                  </a:cubicBezTo>
                  <a:close/>
                  <a:moveTo>
                    <a:pt x="539" y="415"/>
                  </a:moveTo>
                  <a:lnTo>
                    <a:pt x="539" y="415"/>
                  </a:lnTo>
                  <a:cubicBezTo>
                    <a:pt x="544" y="417"/>
                    <a:pt x="549" y="419"/>
                    <a:pt x="554" y="421"/>
                  </a:cubicBezTo>
                  <a:lnTo>
                    <a:pt x="554" y="421"/>
                  </a:lnTo>
                  <a:cubicBezTo>
                    <a:pt x="549" y="419"/>
                    <a:pt x="544" y="417"/>
                    <a:pt x="539" y="415"/>
                  </a:cubicBezTo>
                  <a:close/>
                  <a:moveTo>
                    <a:pt x="338" y="431"/>
                  </a:moveTo>
                  <a:cubicBezTo>
                    <a:pt x="338" y="433"/>
                    <a:pt x="337" y="435"/>
                    <a:pt x="337" y="437"/>
                  </a:cubicBezTo>
                  <a:cubicBezTo>
                    <a:pt x="337" y="435"/>
                    <a:pt x="337" y="433"/>
                    <a:pt x="338" y="431"/>
                  </a:cubicBezTo>
                  <a:close/>
                  <a:moveTo>
                    <a:pt x="587" y="442"/>
                  </a:moveTo>
                  <a:cubicBezTo>
                    <a:pt x="588" y="442"/>
                    <a:pt x="588" y="443"/>
                    <a:pt x="588" y="443"/>
                  </a:cubicBezTo>
                  <a:cubicBezTo>
                    <a:pt x="588" y="443"/>
                    <a:pt x="588" y="442"/>
                    <a:pt x="587" y="442"/>
                  </a:cubicBezTo>
                  <a:close/>
                  <a:moveTo>
                    <a:pt x="606" y="483"/>
                  </a:moveTo>
                  <a:cubicBezTo>
                    <a:pt x="606" y="484"/>
                    <a:pt x="606" y="485"/>
                    <a:pt x="607" y="486"/>
                  </a:cubicBezTo>
                  <a:lnTo>
                    <a:pt x="607" y="486"/>
                  </a:lnTo>
                  <a:cubicBezTo>
                    <a:pt x="607" y="486"/>
                    <a:pt x="607" y="486"/>
                    <a:pt x="607" y="486"/>
                  </a:cubicBezTo>
                  <a:lnTo>
                    <a:pt x="607" y="486"/>
                  </a:lnTo>
                  <a:cubicBezTo>
                    <a:pt x="606" y="485"/>
                    <a:pt x="606" y="484"/>
                    <a:pt x="606" y="483"/>
                  </a:cubicBezTo>
                  <a:close/>
                  <a:moveTo>
                    <a:pt x="607" y="486"/>
                  </a:moveTo>
                  <a:cubicBezTo>
                    <a:pt x="607" y="486"/>
                    <a:pt x="607" y="487"/>
                    <a:pt x="607" y="487"/>
                  </a:cubicBezTo>
                  <a:cubicBezTo>
                    <a:pt x="607" y="487"/>
                    <a:pt x="607" y="486"/>
                    <a:pt x="607" y="486"/>
                  </a:cubicBezTo>
                  <a:lnTo>
                    <a:pt x="607" y="486"/>
                  </a:lnTo>
                  <a:cubicBezTo>
                    <a:pt x="607" y="486"/>
                    <a:pt x="607" y="486"/>
                    <a:pt x="607" y="486"/>
                  </a:cubicBezTo>
                  <a:close/>
                  <a:moveTo>
                    <a:pt x="346" y="506"/>
                  </a:moveTo>
                  <a:cubicBezTo>
                    <a:pt x="349" y="510"/>
                    <a:pt x="350" y="514"/>
                    <a:pt x="352" y="519"/>
                  </a:cubicBezTo>
                  <a:lnTo>
                    <a:pt x="352" y="519"/>
                  </a:lnTo>
                  <a:cubicBezTo>
                    <a:pt x="350" y="515"/>
                    <a:pt x="348" y="510"/>
                    <a:pt x="346" y="506"/>
                  </a:cubicBezTo>
                  <a:close/>
                  <a:moveTo>
                    <a:pt x="360" y="537"/>
                  </a:moveTo>
                  <a:cubicBezTo>
                    <a:pt x="360" y="539"/>
                    <a:pt x="361" y="540"/>
                    <a:pt x="362" y="541"/>
                  </a:cubicBezTo>
                  <a:lnTo>
                    <a:pt x="362" y="541"/>
                  </a:lnTo>
                  <a:cubicBezTo>
                    <a:pt x="361" y="541"/>
                    <a:pt x="361" y="541"/>
                    <a:pt x="361" y="541"/>
                  </a:cubicBezTo>
                  <a:lnTo>
                    <a:pt x="361" y="541"/>
                  </a:lnTo>
                  <a:cubicBezTo>
                    <a:pt x="361" y="541"/>
                    <a:pt x="361" y="541"/>
                    <a:pt x="361" y="541"/>
                  </a:cubicBezTo>
                  <a:lnTo>
                    <a:pt x="361" y="541"/>
                  </a:lnTo>
                  <a:cubicBezTo>
                    <a:pt x="361" y="541"/>
                    <a:pt x="361" y="540"/>
                    <a:pt x="360" y="540"/>
                  </a:cubicBezTo>
                  <a:lnTo>
                    <a:pt x="360" y="540"/>
                  </a:lnTo>
                  <a:cubicBezTo>
                    <a:pt x="361" y="540"/>
                    <a:pt x="361" y="541"/>
                    <a:pt x="361" y="541"/>
                  </a:cubicBezTo>
                  <a:lnTo>
                    <a:pt x="361" y="541"/>
                  </a:lnTo>
                  <a:cubicBezTo>
                    <a:pt x="361" y="540"/>
                    <a:pt x="360" y="539"/>
                    <a:pt x="360" y="537"/>
                  </a:cubicBezTo>
                  <a:close/>
                  <a:moveTo>
                    <a:pt x="361" y="541"/>
                  </a:moveTo>
                  <a:lnTo>
                    <a:pt x="361" y="541"/>
                  </a:lnTo>
                  <a:cubicBezTo>
                    <a:pt x="361" y="541"/>
                    <a:pt x="362" y="541"/>
                    <a:pt x="362" y="541"/>
                  </a:cubicBezTo>
                  <a:lnTo>
                    <a:pt x="362" y="541"/>
                  </a:lnTo>
                  <a:cubicBezTo>
                    <a:pt x="362" y="541"/>
                    <a:pt x="362" y="541"/>
                    <a:pt x="362" y="541"/>
                  </a:cubicBezTo>
                  <a:lnTo>
                    <a:pt x="362" y="541"/>
                  </a:lnTo>
                  <a:cubicBezTo>
                    <a:pt x="362" y="543"/>
                    <a:pt x="363" y="544"/>
                    <a:pt x="364" y="545"/>
                  </a:cubicBezTo>
                  <a:lnTo>
                    <a:pt x="364" y="545"/>
                  </a:lnTo>
                  <a:cubicBezTo>
                    <a:pt x="363" y="544"/>
                    <a:pt x="362" y="543"/>
                    <a:pt x="362" y="541"/>
                  </a:cubicBezTo>
                  <a:lnTo>
                    <a:pt x="362" y="541"/>
                  </a:lnTo>
                  <a:cubicBezTo>
                    <a:pt x="362" y="543"/>
                    <a:pt x="363" y="545"/>
                    <a:pt x="363" y="546"/>
                  </a:cubicBezTo>
                  <a:cubicBezTo>
                    <a:pt x="363" y="544"/>
                    <a:pt x="362" y="543"/>
                    <a:pt x="361" y="541"/>
                  </a:cubicBezTo>
                  <a:close/>
                  <a:moveTo>
                    <a:pt x="584" y="591"/>
                  </a:moveTo>
                  <a:lnTo>
                    <a:pt x="584" y="591"/>
                  </a:lnTo>
                  <a:cubicBezTo>
                    <a:pt x="584" y="591"/>
                    <a:pt x="583" y="591"/>
                    <a:pt x="583" y="591"/>
                  </a:cubicBezTo>
                  <a:cubicBezTo>
                    <a:pt x="583" y="591"/>
                    <a:pt x="584" y="591"/>
                    <a:pt x="584" y="591"/>
                  </a:cubicBezTo>
                  <a:close/>
                  <a:moveTo>
                    <a:pt x="412" y="591"/>
                  </a:moveTo>
                  <a:cubicBezTo>
                    <a:pt x="414" y="592"/>
                    <a:pt x="416" y="593"/>
                    <a:pt x="418" y="594"/>
                  </a:cubicBezTo>
                  <a:lnTo>
                    <a:pt x="418" y="594"/>
                  </a:lnTo>
                  <a:cubicBezTo>
                    <a:pt x="416" y="593"/>
                    <a:pt x="414" y="592"/>
                    <a:pt x="412" y="591"/>
                  </a:cubicBezTo>
                  <a:close/>
                  <a:moveTo>
                    <a:pt x="578" y="594"/>
                  </a:moveTo>
                  <a:cubicBezTo>
                    <a:pt x="577" y="595"/>
                    <a:pt x="577" y="595"/>
                    <a:pt x="576" y="595"/>
                  </a:cubicBezTo>
                  <a:lnTo>
                    <a:pt x="576" y="595"/>
                  </a:lnTo>
                  <a:cubicBezTo>
                    <a:pt x="577" y="595"/>
                    <a:pt x="577" y="595"/>
                    <a:pt x="578" y="594"/>
                  </a:cubicBezTo>
                  <a:close/>
                  <a:moveTo>
                    <a:pt x="565" y="602"/>
                  </a:moveTo>
                  <a:cubicBezTo>
                    <a:pt x="565" y="602"/>
                    <a:pt x="565" y="603"/>
                    <a:pt x="564" y="603"/>
                  </a:cubicBezTo>
                  <a:cubicBezTo>
                    <a:pt x="565" y="603"/>
                    <a:pt x="565" y="602"/>
                    <a:pt x="565" y="602"/>
                  </a:cubicBezTo>
                  <a:close/>
                  <a:moveTo>
                    <a:pt x="418" y="257"/>
                  </a:moveTo>
                  <a:cubicBezTo>
                    <a:pt x="419" y="330"/>
                    <a:pt x="463" y="405"/>
                    <a:pt x="540" y="421"/>
                  </a:cubicBezTo>
                  <a:cubicBezTo>
                    <a:pt x="548" y="422"/>
                    <a:pt x="555" y="424"/>
                    <a:pt x="563" y="426"/>
                  </a:cubicBezTo>
                  <a:lnTo>
                    <a:pt x="563" y="426"/>
                  </a:lnTo>
                  <a:cubicBezTo>
                    <a:pt x="565" y="428"/>
                    <a:pt x="568" y="429"/>
                    <a:pt x="570" y="431"/>
                  </a:cubicBezTo>
                  <a:lnTo>
                    <a:pt x="570" y="431"/>
                  </a:lnTo>
                  <a:cubicBezTo>
                    <a:pt x="575" y="435"/>
                    <a:pt x="580" y="440"/>
                    <a:pt x="584" y="445"/>
                  </a:cubicBezTo>
                  <a:lnTo>
                    <a:pt x="584" y="445"/>
                  </a:lnTo>
                  <a:cubicBezTo>
                    <a:pt x="589" y="452"/>
                    <a:pt x="594" y="460"/>
                    <a:pt x="598" y="468"/>
                  </a:cubicBezTo>
                  <a:lnTo>
                    <a:pt x="598" y="468"/>
                  </a:lnTo>
                  <a:cubicBezTo>
                    <a:pt x="602" y="479"/>
                    <a:pt x="605" y="491"/>
                    <a:pt x="608" y="502"/>
                  </a:cubicBezTo>
                  <a:lnTo>
                    <a:pt x="608" y="502"/>
                  </a:lnTo>
                  <a:cubicBezTo>
                    <a:pt x="609" y="515"/>
                    <a:pt x="609" y="527"/>
                    <a:pt x="608" y="539"/>
                  </a:cubicBezTo>
                  <a:lnTo>
                    <a:pt x="608" y="539"/>
                  </a:lnTo>
                  <a:cubicBezTo>
                    <a:pt x="607" y="547"/>
                    <a:pt x="605" y="554"/>
                    <a:pt x="602" y="561"/>
                  </a:cubicBezTo>
                  <a:lnTo>
                    <a:pt x="602" y="561"/>
                  </a:lnTo>
                  <a:cubicBezTo>
                    <a:pt x="600" y="566"/>
                    <a:pt x="597" y="571"/>
                    <a:pt x="594" y="575"/>
                  </a:cubicBezTo>
                  <a:lnTo>
                    <a:pt x="594" y="575"/>
                  </a:lnTo>
                  <a:cubicBezTo>
                    <a:pt x="590" y="579"/>
                    <a:pt x="586" y="584"/>
                    <a:pt x="582" y="588"/>
                  </a:cubicBezTo>
                  <a:lnTo>
                    <a:pt x="582" y="588"/>
                  </a:lnTo>
                  <a:cubicBezTo>
                    <a:pt x="574" y="593"/>
                    <a:pt x="566" y="597"/>
                    <a:pt x="557" y="602"/>
                  </a:cubicBezTo>
                  <a:lnTo>
                    <a:pt x="557" y="602"/>
                  </a:lnTo>
                  <a:cubicBezTo>
                    <a:pt x="546" y="605"/>
                    <a:pt x="535" y="608"/>
                    <a:pt x="523" y="611"/>
                  </a:cubicBezTo>
                  <a:lnTo>
                    <a:pt x="523" y="611"/>
                  </a:lnTo>
                  <a:cubicBezTo>
                    <a:pt x="515" y="611"/>
                    <a:pt x="507" y="611"/>
                    <a:pt x="498" y="611"/>
                  </a:cubicBezTo>
                  <a:cubicBezTo>
                    <a:pt x="490" y="611"/>
                    <a:pt x="481" y="611"/>
                    <a:pt x="473" y="611"/>
                  </a:cubicBezTo>
                  <a:lnTo>
                    <a:pt x="473" y="611"/>
                  </a:lnTo>
                  <a:cubicBezTo>
                    <a:pt x="459" y="608"/>
                    <a:pt x="446" y="604"/>
                    <a:pt x="432" y="599"/>
                  </a:cubicBezTo>
                  <a:lnTo>
                    <a:pt x="432" y="599"/>
                  </a:lnTo>
                  <a:cubicBezTo>
                    <a:pt x="420" y="593"/>
                    <a:pt x="407" y="586"/>
                    <a:pt x="395" y="578"/>
                  </a:cubicBezTo>
                  <a:lnTo>
                    <a:pt x="395" y="578"/>
                  </a:lnTo>
                  <a:cubicBezTo>
                    <a:pt x="388" y="571"/>
                    <a:pt x="381" y="564"/>
                    <a:pt x="374" y="556"/>
                  </a:cubicBezTo>
                  <a:lnTo>
                    <a:pt x="374" y="556"/>
                  </a:lnTo>
                  <a:cubicBezTo>
                    <a:pt x="367" y="546"/>
                    <a:pt x="361" y="536"/>
                    <a:pt x="356" y="525"/>
                  </a:cubicBezTo>
                  <a:lnTo>
                    <a:pt x="356" y="525"/>
                  </a:lnTo>
                  <a:cubicBezTo>
                    <a:pt x="350" y="507"/>
                    <a:pt x="345" y="490"/>
                    <a:pt x="341" y="471"/>
                  </a:cubicBezTo>
                  <a:lnTo>
                    <a:pt x="341" y="471"/>
                  </a:lnTo>
                  <a:cubicBezTo>
                    <a:pt x="340" y="451"/>
                    <a:pt x="340" y="431"/>
                    <a:pt x="341" y="410"/>
                  </a:cubicBezTo>
                  <a:lnTo>
                    <a:pt x="341" y="410"/>
                  </a:lnTo>
                  <a:cubicBezTo>
                    <a:pt x="346" y="387"/>
                    <a:pt x="352" y="365"/>
                    <a:pt x="361" y="342"/>
                  </a:cubicBezTo>
                  <a:lnTo>
                    <a:pt x="361" y="342"/>
                  </a:lnTo>
                  <a:cubicBezTo>
                    <a:pt x="369" y="326"/>
                    <a:pt x="378" y="311"/>
                    <a:pt x="388" y="296"/>
                  </a:cubicBezTo>
                  <a:lnTo>
                    <a:pt x="388" y="296"/>
                  </a:lnTo>
                  <a:cubicBezTo>
                    <a:pt x="390" y="293"/>
                    <a:pt x="393" y="290"/>
                    <a:pt x="396" y="287"/>
                  </a:cubicBezTo>
                  <a:cubicBezTo>
                    <a:pt x="404" y="278"/>
                    <a:pt x="412" y="268"/>
                    <a:pt x="418" y="257"/>
                  </a:cubicBezTo>
                  <a:close/>
                  <a:moveTo>
                    <a:pt x="497" y="615"/>
                  </a:moveTo>
                  <a:lnTo>
                    <a:pt x="497" y="615"/>
                  </a:lnTo>
                  <a:cubicBezTo>
                    <a:pt x="498" y="615"/>
                    <a:pt x="499" y="615"/>
                    <a:pt x="500" y="615"/>
                  </a:cubicBezTo>
                  <a:cubicBezTo>
                    <a:pt x="499" y="615"/>
                    <a:pt x="498" y="615"/>
                    <a:pt x="497" y="615"/>
                  </a:cubicBezTo>
                  <a:close/>
                  <a:moveTo>
                    <a:pt x="271" y="1"/>
                  </a:moveTo>
                  <a:cubicBezTo>
                    <a:pt x="229" y="1"/>
                    <a:pt x="188" y="16"/>
                    <a:pt x="158" y="49"/>
                  </a:cubicBezTo>
                  <a:cubicBezTo>
                    <a:pt x="98" y="116"/>
                    <a:pt x="55" y="190"/>
                    <a:pt x="29" y="276"/>
                  </a:cubicBezTo>
                  <a:cubicBezTo>
                    <a:pt x="2" y="362"/>
                    <a:pt x="0" y="450"/>
                    <a:pt x="13" y="539"/>
                  </a:cubicBezTo>
                  <a:cubicBezTo>
                    <a:pt x="35" y="691"/>
                    <a:pt x="139" y="836"/>
                    <a:pt x="282" y="898"/>
                  </a:cubicBezTo>
                  <a:cubicBezTo>
                    <a:pt x="350" y="929"/>
                    <a:pt x="422" y="949"/>
                    <a:pt x="496" y="949"/>
                  </a:cubicBezTo>
                  <a:cubicBezTo>
                    <a:pt x="504" y="949"/>
                    <a:pt x="513" y="948"/>
                    <a:pt x="521" y="948"/>
                  </a:cubicBezTo>
                  <a:cubicBezTo>
                    <a:pt x="602" y="943"/>
                    <a:pt x="684" y="923"/>
                    <a:pt x="753" y="878"/>
                  </a:cubicBezTo>
                  <a:cubicBezTo>
                    <a:pt x="884" y="791"/>
                    <a:pt x="962" y="640"/>
                    <a:pt x="943" y="482"/>
                  </a:cubicBezTo>
                  <a:cubicBezTo>
                    <a:pt x="938" y="439"/>
                    <a:pt x="931" y="399"/>
                    <a:pt x="915" y="358"/>
                  </a:cubicBezTo>
                  <a:cubicBezTo>
                    <a:pt x="892" y="305"/>
                    <a:pt x="870" y="266"/>
                    <a:pt x="835" y="221"/>
                  </a:cubicBezTo>
                  <a:cubicBezTo>
                    <a:pt x="784" y="160"/>
                    <a:pt x="707" y="112"/>
                    <a:pt x="629" y="96"/>
                  </a:cubicBezTo>
                  <a:cubicBezTo>
                    <a:pt x="614" y="93"/>
                    <a:pt x="599" y="91"/>
                    <a:pt x="584" y="91"/>
                  </a:cubicBezTo>
                  <a:cubicBezTo>
                    <a:pt x="555" y="91"/>
                    <a:pt x="526" y="97"/>
                    <a:pt x="500" y="113"/>
                  </a:cubicBezTo>
                  <a:cubicBezTo>
                    <a:pt x="479" y="125"/>
                    <a:pt x="459" y="144"/>
                    <a:pt x="444" y="166"/>
                  </a:cubicBezTo>
                  <a:lnTo>
                    <a:pt x="444" y="166"/>
                  </a:lnTo>
                  <a:cubicBezTo>
                    <a:pt x="445" y="123"/>
                    <a:pt x="430" y="81"/>
                    <a:pt x="396" y="49"/>
                  </a:cubicBezTo>
                  <a:cubicBezTo>
                    <a:pt x="362" y="19"/>
                    <a:pt x="316" y="1"/>
                    <a:pt x="2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2665925" y="2287225"/>
              <a:ext cx="12425" cy="14700"/>
            </a:xfrm>
            <a:custGeom>
              <a:avLst/>
              <a:gdLst/>
              <a:ahLst/>
              <a:cxnLst/>
              <a:rect l="l" t="t" r="r" b="b"/>
              <a:pathLst>
                <a:path w="497" h="588" extrusionOk="0">
                  <a:moveTo>
                    <a:pt x="319" y="1"/>
                  </a:moveTo>
                  <a:cubicBezTo>
                    <a:pt x="306" y="1"/>
                    <a:pt x="292" y="3"/>
                    <a:pt x="278" y="7"/>
                  </a:cubicBezTo>
                  <a:cubicBezTo>
                    <a:pt x="236" y="21"/>
                    <a:pt x="201" y="46"/>
                    <a:pt x="177" y="85"/>
                  </a:cubicBezTo>
                  <a:cubicBezTo>
                    <a:pt x="128" y="168"/>
                    <a:pt x="79" y="251"/>
                    <a:pt x="29" y="334"/>
                  </a:cubicBezTo>
                  <a:cubicBezTo>
                    <a:pt x="7" y="372"/>
                    <a:pt x="1" y="422"/>
                    <a:pt x="12" y="463"/>
                  </a:cubicBezTo>
                  <a:cubicBezTo>
                    <a:pt x="23" y="502"/>
                    <a:pt x="52" y="546"/>
                    <a:pt x="89" y="564"/>
                  </a:cubicBezTo>
                  <a:cubicBezTo>
                    <a:pt x="116" y="578"/>
                    <a:pt x="147" y="587"/>
                    <a:pt x="177" y="587"/>
                  </a:cubicBezTo>
                  <a:cubicBezTo>
                    <a:pt x="191" y="587"/>
                    <a:pt x="205" y="586"/>
                    <a:pt x="218" y="581"/>
                  </a:cubicBezTo>
                  <a:cubicBezTo>
                    <a:pt x="261" y="568"/>
                    <a:pt x="296" y="542"/>
                    <a:pt x="319" y="503"/>
                  </a:cubicBezTo>
                  <a:cubicBezTo>
                    <a:pt x="369" y="420"/>
                    <a:pt x="418" y="337"/>
                    <a:pt x="468" y="254"/>
                  </a:cubicBezTo>
                  <a:cubicBezTo>
                    <a:pt x="490" y="217"/>
                    <a:pt x="496" y="167"/>
                    <a:pt x="485" y="125"/>
                  </a:cubicBezTo>
                  <a:cubicBezTo>
                    <a:pt x="474" y="86"/>
                    <a:pt x="444" y="44"/>
                    <a:pt x="408" y="25"/>
                  </a:cubicBezTo>
                  <a:cubicBezTo>
                    <a:pt x="381" y="10"/>
                    <a:pt x="350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2699550" y="2437800"/>
              <a:ext cx="15225" cy="19825"/>
            </a:xfrm>
            <a:custGeom>
              <a:avLst/>
              <a:gdLst/>
              <a:ahLst/>
              <a:cxnLst/>
              <a:rect l="l" t="t" r="r" b="b"/>
              <a:pathLst>
                <a:path w="609" h="793" extrusionOk="0">
                  <a:moveTo>
                    <a:pt x="141" y="337"/>
                  </a:moveTo>
                  <a:cubicBezTo>
                    <a:pt x="144" y="339"/>
                    <a:pt x="147" y="341"/>
                    <a:pt x="150" y="344"/>
                  </a:cubicBezTo>
                  <a:cubicBezTo>
                    <a:pt x="147" y="341"/>
                    <a:pt x="144" y="339"/>
                    <a:pt x="141" y="337"/>
                  </a:cubicBezTo>
                  <a:close/>
                  <a:moveTo>
                    <a:pt x="157" y="350"/>
                  </a:moveTo>
                  <a:cubicBezTo>
                    <a:pt x="160" y="353"/>
                    <a:pt x="162" y="357"/>
                    <a:pt x="165" y="360"/>
                  </a:cubicBezTo>
                  <a:lnTo>
                    <a:pt x="165" y="360"/>
                  </a:lnTo>
                  <a:cubicBezTo>
                    <a:pt x="162" y="357"/>
                    <a:pt x="160" y="353"/>
                    <a:pt x="157" y="350"/>
                  </a:cubicBezTo>
                  <a:close/>
                  <a:moveTo>
                    <a:pt x="179" y="379"/>
                  </a:moveTo>
                  <a:cubicBezTo>
                    <a:pt x="180" y="381"/>
                    <a:pt x="182" y="383"/>
                    <a:pt x="183" y="385"/>
                  </a:cubicBezTo>
                  <a:cubicBezTo>
                    <a:pt x="182" y="383"/>
                    <a:pt x="180" y="381"/>
                    <a:pt x="179" y="379"/>
                  </a:cubicBezTo>
                  <a:close/>
                  <a:moveTo>
                    <a:pt x="195" y="404"/>
                  </a:moveTo>
                  <a:cubicBezTo>
                    <a:pt x="196" y="406"/>
                    <a:pt x="197" y="409"/>
                    <a:pt x="198" y="411"/>
                  </a:cubicBezTo>
                  <a:lnTo>
                    <a:pt x="198" y="411"/>
                  </a:lnTo>
                  <a:cubicBezTo>
                    <a:pt x="197" y="409"/>
                    <a:pt x="196" y="406"/>
                    <a:pt x="195" y="404"/>
                  </a:cubicBezTo>
                  <a:close/>
                  <a:moveTo>
                    <a:pt x="208" y="436"/>
                  </a:moveTo>
                  <a:cubicBezTo>
                    <a:pt x="209" y="438"/>
                    <a:pt x="211" y="441"/>
                    <a:pt x="212" y="444"/>
                  </a:cubicBezTo>
                  <a:cubicBezTo>
                    <a:pt x="210" y="441"/>
                    <a:pt x="209" y="438"/>
                    <a:pt x="208" y="436"/>
                  </a:cubicBezTo>
                  <a:close/>
                  <a:moveTo>
                    <a:pt x="224" y="526"/>
                  </a:moveTo>
                  <a:cubicBezTo>
                    <a:pt x="224" y="531"/>
                    <a:pt x="223" y="535"/>
                    <a:pt x="222" y="540"/>
                  </a:cubicBezTo>
                  <a:lnTo>
                    <a:pt x="222" y="540"/>
                  </a:lnTo>
                  <a:cubicBezTo>
                    <a:pt x="223" y="535"/>
                    <a:pt x="224" y="530"/>
                    <a:pt x="224" y="526"/>
                  </a:cubicBezTo>
                  <a:close/>
                  <a:moveTo>
                    <a:pt x="221" y="549"/>
                  </a:moveTo>
                  <a:cubicBezTo>
                    <a:pt x="221" y="556"/>
                    <a:pt x="220" y="563"/>
                    <a:pt x="219" y="570"/>
                  </a:cubicBezTo>
                  <a:cubicBezTo>
                    <a:pt x="220" y="563"/>
                    <a:pt x="220" y="556"/>
                    <a:pt x="221" y="549"/>
                  </a:cubicBezTo>
                  <a:close/>
                  <a:moveTo>
                    <a:pt x="187" y="1"/>
                  </a:moveTo>
                  <a:cubicBezTo>
                    <a:pt x="128" y="1"/>
                    <a:pt x="70" y="28"/>
                    <a:pt x="41" y="83"/>
                  </a:cubicBezTo>
                  <a:cubicBezTo>
                    <a:pt x="0" y="162"/>
                    <a:pt x="20" y="267"/>
                    <a:pt x="102" y="312"/>
                  </a:cubicBezTo>
                  <a:cubicBezTo>
                    <a:pt x="112" y="318"/>
                    <a:pt x="122" y="324"/>
                    <a:pt x="132" y="330"/>
                  </a:cubicBezTo>
                  <a:lnTo>
                    <a:pt x="132" y="330"/>
                  </a:lnTo>
                  <a:cubicBezTo>
                    <a:pt x="146" y="343"/>
                    <a:pt x="159" y="356"/>
                    <a:pt x="172" y="371"/>
                  </a:cubicBezTo>
                  <a:lnTo>
                    <a:pt x="172" y="371"/>
                  </a:lnTo>
                  <a:cubicBezTo>
                    <a:pt x="184" y="388"/>
                    <a:pt x="194" y="407"/>
                    <a:pt x="203" y="426"/>
                  </a:cubicBezTo>
                  <a:lnTo>
                    <a:pt x="203" y="426"/>
                  </a:lnTo>
                  <a:cubicBezTo>
                    <a:pt x="211" y="448"/>
                    <a:pt x="217" y="471"/>
                    <a:pt x="221" y="495"/>
                  </a:cubicBezTo>
                  <a:lnTo>
                    <a:pt x="221" y="495"/>
                  </a:lnTo>
                  <a:cubicBezTo>
                    <a:pt x="222" y="512"/>
                    <a:pt x="222" y="528"/>
                    <a:pt x="221" y="545"/>
                  </a:cubicBezTo>
                  <a:lnTo>
                    <a:pt x="221" y="545"/>
                  </a:lnTo>
                  <a:cubicBezTo>
                    <a:pt x="219" y="557"/>
                    <a:pt x="216" y="569"/>
                    <a:pt x="213" y="581"/>
                  </a:cubicBezTo>
                  <a:cubicBezTo>
                    <a:pt x="187" y="666"/>
                    <a:pt x="242" y="768"/>
                    <a:pt x="330" y="788"/>
                  </a:cubicBezTo>
                  <a:cubicBezTo>
                    <a:pt x="344" y="791"/>
                    <a:pt x="358" y="793"/>
                    <a:pt x="372" y="793"/>
                  </a:cubicBezTo>
                  <a:cubicBezTo>
                    <a:pt x="447" y="793"/>
                    <a:pt x="515" y="747"/>
                    <a:pt x="537" y="671"/>
                  </a:cubicBezTo>
                  <a:cubicBezTo>
                    <a:pt x="608" y="427"/>
                    <a:pt x="494" y="145"/>
                    <a:pt x="272" y="22"/>
                  </a:cubicBezTo>
                  <a:cubicBezTo>
                    <a:pt x="246" y="8"/>
                    <a:pt x="216" y="1"/>
                    <a:pt x="1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2701075" y="2443025"/>
              <a:ext cx="8450" cy="10925"/>
            </a:xfrm>
            <a:custGeom>
              <a:avLst/>
              <a:gdLst/>
              <a:ahLst/>
              <a:cxnLst/>
              <a:rect l="l" t="t" r="r" b="b"/>
              <a:pathLst>
                <a:path w="338" h="437" extrusionOk="0">
                  <a:moveTo>
                    <a:pt x="175" y="1"/>
                  </a:moveTo>
                  <a:cubicBezTo>
                    <a:pt x="173" y="1"/>
                    <a:pt x="172" y="1"/>
                    <a:pt x="170" y="1"/>
                  </a:cubicBezTo>
                  <a:cubicBezTo>
                    <a:pt x="154" y="3"/>
                    <a:pt x="139" y="5"/>
                    <a:pt x="124" y="7"/>
                  </a:cubicBezTo>
                  <a:cubicBezTo>
                    <a:pt x="96" y="15"/>
                    <a:pt x="71" y="29"/>
                    <a:pt x="51" y="50"/>
                  </a:cubicBezTo>
                  <a:cubicBezTo>
                    <a:pt x="41" y="62"/>
                    <a:pt x="33" y="73"/>
                    <a:pt x="24" y="84"/>
                  </a:cubicBezTo>
                  <a:cubicBezTo>
                    <a:pt x="9" y="110"/>
                    <a:pt x="1" y="139"/>
                    <a:pt x="1" y="169"/>
                  </a:cubicBezTo>
                  <a:lnTo>
                    <a:pt x="1" y="269"/>
                  </a:lnTo>
                  <a:cubicBezTo>
                    <a:pt x="0" y="292"/>
                    <a:pt x="4" y="313"/>
                    <a:pt x="15" y="333"/>
                  </a:cubicBezTo>
                  <a:cubicBezTo>
                    <a:pt x="22" y="355"/>
                    <a:pt x="34" y="372"/>
                    <a:pt x="50" y="388"/>
                  </a:cubicBezTo>
                  <a:cubicBezTo>
                    <a:pt x="65" y="404"/>
                    <a:pt x="83" y="416"/>
                    <a:pt x="104" y="423"/>
                  </a:cubicBezTo>
                  <a:cubicBezTo>
                    <a:pt x="122" y="432"/>
                    <a:pt x="141" y="437"/>
                    <a:pt x="162" y="437"/>
                  </a:cubicBezTo>
                  <a:cubicBezTo>
                    <a:pt x="164" y="437"/>
                    <a:pt x="166" y="437"/>
                    <a:pt x="169" y="437"/>
                  </a:cubicBezTo>
                  <a:cubicBezTo>
                    <a:pt x="184" y="434"/>
                    <a:pt x="199" y="433"/>
                    <a:pt x="214" y="431"/>
                  </a:cubicBezTo>
                  <a:cubicBezTo>
                    <a:pt x="242" y="423"/>
                    <a:pt x="267" y="408"/>
                    <a:pt x="287" y="387"/>
                  </a:cubicBezTo>
                  <a:cubicBezTo>
                    <a:pt x="297" y="377"/>
                    <a:pt x="305" y="365"/>
                    <a:pt x="314" y="353"/>
                  </a:cubicBezTo>
                  <a:cubicBezTo>
                    <a:pt x="330" y="327"/>
                    <a:pt x="337" y="299"/>
                    <a:pt x="337" y="268"/>
                  </a:cubicBezTo>
                  <a:lnTo>
                    <a:pt x="337" y="169"/>
                  </a:lnTo>
                  <a:cubicBezTo>
                    <a:pt x="338" y="146"/>
                    <a:pt x="334" y="124"/>
                    <a:pt x="323" y="104"/>
                  </a:cubicBezTo>
                  <a:cubicBezTo>
                    <a:pt x="316" y="83"/>
                    <a:pt x="304" y="65"/>
                    <a:pt x="288" y="50"/>
                  </a:cubicBezTo>
                  <a:cubicBezTo>
                    <a:pt x="273" y="34"/>
                    <a:pt x="255" y="22"/>
                    <a:pt x="234" y="16"/>
                  </a:cubicBezTo>
                  <a:cubicBezTo>
                    <a:pt x="215" y="6"/>
                    <a:pt x="196" y="1"/>
                    <a:pt x="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2605950" y="2272450"/>
              <a:ext cx="20600" cy="14575"/>
            </a:xfrm>
            <a:custGeom>
              <a:avLst/>
              <a:gdLst/>
              <a:ahLst/>
              <a:cxnLst/>
              <a:rect l="l" t="t" r="r" b="b"/>
              <a:pathLst>
                <a:path w="824" h="583" extrusionOk="0">
                  <a:moveTo>
                    <a:pt x="188" y="0"/>
                  </a:moveTo>
                  <a:cubicBezTo>
                    <a:pt x="129" y="0"/>
                    <a:pt x="71" y="28"/>
                    <a:pt x="42" y="82"/>
                  </a:cubicBezTo>
                  <a:cubicBezTo>
                    <a:pt x="1" y="161"/>
                    <a:pt x="21" y="266"/>
                    <a:pt x="103" y="312"/>
                  </a:cubicBezTo>
                  <a:cubicBezTo>
                    <a:pt x="252" y="395"/>
                    <a:pt x="402" y="478"/>
                    <a:pt x="551" y="561"/>
                  </a:cubicBezTo>
                  <a:cubicBezTo>
                    <a:pt x="577" y="576"/>
                    <a:pt x="607" y="583"/>
                    <a:pt x="636" y="583"/>
                  </a:cubicBezTo>
                  <a:cubicBezTo>
                    <a:pt x="695" y="583"/>
                    <a:pt x="753" y="555"/>
                    <a:pt x="782" y="501"/>
                  </a:cubicBezTo>
                  <a:cubicBezTo>
                    <a:pt x="824" y="421"/>
                    <a:pt x="803" y="316"/>
                    <a:pt x="721" y="271"/>
                  </a:cubicBezTo>
                  <a:cubicBezTo>
                    <a:pt x="571" y="188"/>
                    <a:pt x="422" y="104"/>
                    <a:pt x="272" y="21"/>
                  </a:cubicBezTo>
                  <a:cubicBezTo>
                    <a:pt x="247" y="7"/>
                    <a:pt x="217" y="0"/>
                    <a:pt x="1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2586400" y="2301075"/>
              <a:ext cx="28550" cy="10975"/>
            </a:xfrm>
            <a:custGeom>
              <a:avLst/>
              <a:gdLst/>
              <a:ahLst/>
              <a:cxnLst/>
              <a:rect l="l" t="t" r="r" b="b"/>
              <a:pathLst>
                <a:path w="1142" h="439" extrusionOk="0">
                  <a:moveTo>
                    <a:pt x="159" y="0"/>
                  </a:moveTo>
                  <a:cubicBezTo>
                    <a:pt x="76" y="0"/>
                    <a:pt x="0" y="90"/>
                    <a:pt x="4" y="169"/>
                  </a:cubicBezTo>
                  <a:cubicBezTo>
                    <a:pt x="9" y="270"/>
                    <a:pt x="78" y="326"/>
                    <a:pt x="173" y="338"/>
                  </a:cubicBezTo>
                  <a:cubicBezTo>
                    <a:pt x="438" y="371"/>
                    <a:pt x="704" y="405"/>
                    <a:pt x="969" y="438"/>
                  </a:cubicBezTo>
                  <a:cubicBezTo>
                    <a:pt x="974" y="438"/>
                    <a:pt x="979" y="439"/>
                    <a:pt x="984" y="439"/>
                  </a:cubicBezTo>
                  <a:cubicBezTo>
                    <a:pt x="1067" y="439"/>
                    <a:pt x="1141" y="348"/>
                    <a:pt x="1138" y="269"/>
                  </a:cubicBezTo>
                  <a:cubicBezTo>
                    <a:pt x="1133" y="169"/>
                    <a:pt x="1064" y="114"/>
                    <a:pt x="969" y="102"/>
                  </a:cubicBezTo>
                  <a:cubicBezTo>
                    <a:pt x="704" y="68"/>
                    <a:pt x="438" y="35"/>
                    <a:pt x="173" y="1"/>
                  </a:cubicBezTo>
                  <a:cubicBezTo>
                    <a:pt x="168" y="0"/>
                    <a:pt x="164" y="0"/>
                    <a:pt x="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2779025" y="2279875"/>
              <a:ext cx="19475" cy="10900"/>
            </a:xfrm>
            <a:custGeom>
              <a:avLst/>
              <a:gdLst/>
              <a:ahLst/>
              <a:cxnLst/>
              <a:rect l="l" t="t" r="r" b="b"/>
              <a:pathLst>
                <a:path w="779" h="436" extrusionOk="0">
                  <a:moveTo>
                    <a:pt x="587" y="1"/>
                  </a:moveTo>
                  <a:cubicBezTo>
                    <a:pt x="573" y="1"/>
                    <a:pt x="558" y="3"/>
                    <a:pt x="543" y="6"/>
                  </a:cubicBezTo>
                  <a:cubicBezTo>
                    <a:pt x="411" y="40"/>
                    <a:pt x="278" y="73"/>
                    <a:pt x="145" y="106"/>
                  </a:cubicBezTo>
                  <a:cubicBezTo>
                    <a:pt x="59" y="127"/>
                    <a:pt x="1" y="228"/>
                    <a:pt x="28" y="314"/>
                  </a:cubicBezTo>
                  <a:cubicBezTo>
                    <a:pt x="52" y="388"/>
                    <a:pt x="116" y="436"/>
                    <a:pt x="190" y="436"/>
                  </a:cubicBezTo>
                  <a:cubicBezTo>
                    <a:pt x="205" y="436"/>
                    <a:pt x="219" y="434"/>
                    <a:pt x="234" y="430"/>
                  </a:cubicBezTo>
                  <a:cubicBezTo>
                    <a:pt x="368" y="398"/>
                    <a:pt x="500" y="364"/>
                    <a:pt x="633" y="330"/>
                  </a:cubicBezTo>
                  <a:cubicBezTo>
                    <a:pt x="718" y="309"/>
                    <a:pt x="778" y="209"/>
                    <a:pt x="751" y="124"/>
                  </a:cubicBezTo>
                  <a:cubicBezTo>
                    <a:pt x="727" y="50"/>
                    <a:pt x="661" y="1"/>
                    <a:pt x="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2775725" y="2313500"/>
              <a:ext cx="24825" cy="8450"/>
            </a:xfrm>
            <a:custGeom>
              <a:avLst/>
              <a:gdLst/>
              <a:ahLst/>
              <a:cxnLst/>
              <a:rect l="l" t="t" r="r" b="b"/>
              <a:pathLst>
                <a:path w="993" h="338" extrusionOk="0">
                  <a:moveTo>
                    <a:pt x="173" y="1"/>
                  </a:moveTo>
                  <a:cubicBezTo>
                    <a:pt x="84" y="1"/>
                    <a:pt x="0" y="78"/>
                    <a:pt x="4" y="169"/>
                  </a:cubicBezTo>
                  <a:cubicBezTo>
                    <a:pt x="8" y="260"/>
                    <a:pt x="78" y="337"/>
                    <a:pt x="173" y="337"/>
                  </a:cubicBezTo>
                  <a:lnTo>
                    <a:pt x="820" y="337"/>
                  </a:lnTo>
                  <a:cubicBezTo>
                    <a:pt x="908" y="337"/>
                    <a:pt x="992" y="259"/>
                    <a:pt x="988" y="169"/>
                  </a:cubicBezTo>
                  <a:cubicBezTo>
                    <a:pt x="984" y="77"/>
                    <a:pt x="914" y="1"/>
                    <a:pt x="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2779075" y="2347125"/>
              <a:ext cx="26825" cy="18350"/>
            </a:xfrm>
            <a:custGeom>
              <a:avLst/>
              <a:gdLst/>
              <a:ahLst/>
              <a:cxnLst/>
              <a:rect l="l" t="t" r="r" b="b"/>
              <a:pathLst>
                <a:path w="1073" h="734" extrusionOk="0">
                  <a:moveTo>
                    <a:pt x="189" y="1"/>
                  </a:moveTo>
                  <a:cubicBezTo>
                    <a:pt x="130" y="1"/>
                    <a:pt x="72" y="29"/>
                    <a:pt x="44" y="83"/>
                  </a:cubicBezTo>
                  <a:cubicBezTo>
                    <a:pt x="1" y="163"/>
                    <a:pt x="22" y="266"/>
                    <a:pt x="104" y="313"/>
                  </a:cubicBezTo>
                  <a:cubicBezTo>
                    <a:pt x="336" y="446"/>
                    <a:pt x="569" y="579"/>
                    <a:pt x="801" y="711"/>
                  </a:cubicBezTo>
                  <a:cubicBezTo>
                    <a:pt x="827" y="726"/>
                    <a:pt x="856" y="733"/>
                    <a:pt x="886" y="733"/>
                  </a:cubicBezTo>
                  <a:cubicBezTo>
                    <a:pt x="944" y="733"/>
                    <a:pt x="1003" y="705"/>
                    <a:pt x="1031" y="651"/>
                  </a:cubicBezTo>
                  <a:cubicBezTo>
                    <a:pt x="1073" y="571"/>
                    <a:pt x="1052" y="468"/>
                    <a:pt x="971" y="421"/>
                  </a:cubicBezTo>
                  <a:cubicBezTo>
                    <a:pt x="738" y="288"/>
                    <a:pt x="506" y="156"/>
                    <a:pt x="273" y="22"/>
                  </a:cubicBezTo>
                  <a:cubicBezTo>
                    <a:pt x="248" y="8"/>
                    <a:pt x="218" y="1"/>
                    <a:pt x="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592075" y="2329700"/>
              <a:ext cx="24700" cy="17125"/>
            </a:xfrm>
            <a:custGeom>
              <a:avLst/>
              <a:gdLst/>
              <a:ahLst/>
              <a:cxnLst/>
              <a:rect l="l" t="t" r="r" b="b"/>
              <a:pathLst>
                <a:path w="988" h="685" extrusionOk="0">
                  <a:moveTo>
                    <a:pt x="791" y="1"/>
                  </a:moveTo>
                  <a:cubicBezTo>
                    <a:pt x="763" y="1"/>
                    <a:pt x="734" y="8"/>
                    <a:pt x="707" y="24"/>
                  </a:cubicBezTo>
                  <a:cubicBezTo>
                    <a:pt x="509" y="140"/>
                    <a:pt x="309" y="256"/>
                    <a:pt x="110" y="372"/>
                  </a:cubicBezTo>
                  <a:cubicBezTo>
                    <a:pt x="34" y="416"/>
                    <a:pt x="0" y="526"/>
                    <a:pt x="50" y="602"/>
                  </a:cubicBezTo>
                  <a:cubicBezTo>
                    <a:pt x="83" y="654"/>
                    <a:pt x="140" y="685"/>
                    <a:pt x="197" y="685"/>
                  </a:cubicBezTo>
                  <a:cubicBezTo>
                    <a:pt x="225" y="685"/>
                    <a:pt x="253" y="678"/>
                    <a:pt x="279" y="662"/>
                  </a:cubicBezTo>
                  <a:cubicBezTo>
                    <a:pt x="479" y="547"/>
                    <a:pt x="678" y="430"/>
                    <a:pt x="878" y="314"/>
                  </a:cubicBezTo>
                  <a:cubicBezTo>
                    <a:pt x="954" y="269"/>
                    <a:pt x="987" y="160"/>
                    <a:pt x="938" y="84"/>
                  </a:cubicBezTo>
                  <a:cubicBezTo>
                    <a:pt x="905" y="32"/>
                    <a:pt x="849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6"/>
          <p:cNvSpPr txBox="1">
            <a:spLocks noGrp="1"/>
          </p:cNvSpPr>
          <p:nvPr>
            <p:ph type="title"/>
          </p:nvPr>
        </p:nvSpPr>
        <p:spPr>
          <a:xfrm>
            <a:off x="4754525" y="863825"/>
            <a:ext cx="35991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NE_COLUMN_TEXT_1_1_1_1"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4" name="Google Shape;794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36"/>
          <p:cNvSpPr txBox="1">
            <a:spLocks noGrp="1"/>
          </p:cNvSpPr>
          <p:nvPr>
            <p:ph type="subTitle" idx="1"/>
          </p:nvPr>
        </p:nvSpPr>
        <p:spPr>
          <a:xfrm rot="-350">
            <a:off x="1144750" y="1703825"/>
            <a:ext cx="29445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6" name="Google Shape;796;p36"/>
          <p:cNvSpPr txBox="1">
            <a:spLocks noGrp="1"/>
          </p:cNvSpPr>
          <p:nvPr>
            <p:ph type="title"/>
          </p:nvPr>
        </p:nvSpPr>
        <p:spPr>
          <a:xfrm>
            <a:off x="1144750" y="852500"/>
            <a:ext cx="2944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97" name="Google Shape;797;p36"/>
          <p:cNvSpPr txBox="1">
            <a:spLocks noGrp="1"/>
          </p:cNvSpPr>
          <p:nvPr>
            <p:ph type="subTitle" idx="2"/>
          </p:nvPr>
        </p:nvSpPr>
        <p:spPr>
          <a:xfrm rot="-350">
            <a:off x="5069150" y="1041875"/>
            <a:ext cx="2944500" cy="3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8" name="Google Shape;798;p36"/>
          <p:cNvSpPr txBox="1">
            <a:spLocks noGrp="1"/>
          </p:cNvSpPr>
          <p:nvPr>
            <p:ph type="subTitle" idx="3"/>
          </p:nvPr>
        </p:nvSpPr>
        <p:spPr>
          <a:xfrm rot="-350">
            <a:off x="1144750" y="2242924"/>
            <a:ext cx="2944500" cy="21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9" name="Google Shape;799;p36"/>
          <p:cNvSpPr/>
          <p:nvPr/>
        </p:nvSpPr>
        <p:spPr>
          <a:xfrm>
            <a:off x="4464438" y="340538"/>
            <a:ext cx="215121" cy="4685872"/>
          </a:xfrm>
          <a:custGeom>
            <a:avLst/>
            <a:gdLst/>
            <a:ahLst/>
            <a:cxnLst/>
            <a:rect l="l" t="t" r="r" b="b"/>
            <a:pathLst>
              <a:path w="2630" h="57288" extrusionOk="0">
                <a:moveTo>
                  <a:pt x="1315" y="0"/>
                </a:moveTo>
                <a:cubicBezTo>
                  <a:pt x="585" y="0"/>
                  <a:pt x="1" y="110"/>
                  <a:pt x="1" y="110"/>
                </a:cubicBezTo>
                <a:lnTo>
                  <a:pt x="1" y="57287"/>
                </a:lnTo>
                <a:lnTo>
                  <a:pt x="1348" y="56219"/>
                </a:lnTo>
                <a:lnTo>
                  <a:pt x="2630" y="57287"/>
                </a:lnTo>
                <a:lnTo>
                  <a:pt x="2630" y="110"/>
                </a:lnTo>
                <a:cubicBezTo>
                  <a:pt x="2630" y="110"/>
                  <a:pt x="2045" y="0"/>
                  <a:pt x="131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4380000" algn="bl" rotWithShape="0">
              <a:srgbClr val="000000">
                <a:alpha val="3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0" name="Google Shape;800;p36"/>
          <p:cNvGrpSpPr/>
          <p:nvPr/>
        </p:nvGrpSpPr>
        <p:grpSpPr>
          <a:xfrm rot="4779951">
            <a:off x="1056320" y="3816169"/>
            <a:ext cx="3972004" cy="5193244"/>
            <a:chOff x="3307975" y="369600"/>
            <a:chExt cx="1201775" cy="1571275"/>
          </a:xfrm>
        </p:grpSpPr>
        <p:sp>
          <p:nvSpPr>
            <p:cNvPr id="801" name="Google Shape;801;p36"/>
            <p:cNvSpPr/>
            <p:nvPr/>
          </p:nvSpPr>
          <p:spPr>
            <a:xfrm>
              <a:off x="3307975" y="371600"/>
              <a:ext cx="1201775" cy="1568325"/>
            </a:xfrm>
            <a:custGeom>
              <a:avLst/>
              <a:gdLst/>
              <a:ahLst/>
              <a:cxnLst/>
              <a:rect l="l" t="t" r="r" b="b"/>
              <a:pathLst>
                <a:path w="48071" h="62733" extrusionOk="0">
                  <a:moveTo>
                    <a:pt x="2008" y="1401"/>
                  </a:moveTo>
                  <a:cubicBezTo>
                    <a:pt x="2498" y="1401"/>
                    <a:pt x="2895" y="1798"/>
                    <a:pt x="2895" y="2287"/>
                  </a:cubicBezTo>
                  <a:cubicBezTo>
                    <a:pt x="2896" y="2778"/>
                    <a:pt x="2498" y="3175"/>
                    <a:pt x="2008" y="3175"/>
                  </a:cubicBezTo>
                  <a:cubicBezTo>
                    <a:pt x="1518" y="3175"/>
                    <a:pt x="1121" y="2778"/>
                    <a:pt x="1121" y="2287"/>
                  </a:cubicBezTo>
                  <a:cubicBezTo>
                    <a:pt x="1121" y="1798"/>
                    <a:pt x="1518" y="1401"/>
                    <a:pt x="2008" y="1401"/>
                  </a:cubicBezTo>
                  <a:close/>
                  <a:moveTo>
                    <a:pt x="2008" y="4171"/>
                  </a:moveTo>
                  <a:cubicBezTo>
                    <a:pt x="2498" y="4171"/>
                    <a:pt x="2895" y="4567"/>
                    <a:pt x="2895" y="5058"/>
                  </a:cubicBezTo>
                  <a:cubicBezTo>
                    <a:pt x="2896" y="5548"/>
                    <a:pt x="2498" y="5944"/>
                    <a:pt x="2008" y="5944"/>
                  </a:cubicBezTo>
                  <a:cubicBezTo>
                    <a:pt x="1518" y="5944"/>
                    <a:pt x="1121" y="5548"/>
                    <a:pt x="1121" y="5058"/>
                  </a:cubicBezTo>
                  <a:cubicBezTo>
                    <a:pt x="1121" y="4567"/>
                    <a:pt x="1518" y="4171"/>
                    <a:pt x="2008" y="4171"/>
                  </a:cubicBezTo>
                  <a:close/>
                  <a:moveTo>
                    <a:pt x="2008" y="6940"/>
                  </a:moveTo>
                  <a:cubicBezTo>
                    <a:pt x="2498" y="6940"/>
                    <a:pt x="2895" y="7336"/>
                    <a:pt x="2895" y="7827"/>
                  </a:cubicBezTo>
                  <a:cubicBezTo>
                    <a:pt x="2895" y="8317"/>
                    <a:pt x="2498" y="8715"/>
                    <a:pt x="2008" y="8715"/>
                  </a:cubicBezTo>
                  <a:cubicBezTo>
                    <a:pt x="1518" y="8715"/>
                    <a:pt x="1121" y="8317"/>
                    <a:pt x="1121" y="7827"/>
                  </a:cubicBezTo>
                  <a:cubicBezTo>
                    <a:pt x="1121" y="7336"/>
                    <a:pt x="1518" y="6940"/>
                    <a:pt x="2008" y="6940"/>
                  </a:cubicBezTo>
                  <a:close/>
                  <a:moveTo>
                    <a:pt x="2008" y="9710"/>
                  </a:moveTo>
                  <a:cubicBezTo>
                    <a:pt x="2498" y="9710"/>
                    <a:pt x="2895" y="10106"/>
                    <a:pt x="2895" y="10596"/>
                  </a:cubicBezTo>
                  <a:cubicBezTo>
                    <a:pt x="2896" y="11086"/>
                    <a:pt x="2498" y="11484"/>
                    <a:pt x="2008" y="11484"/>
                  </a:cubicBezTo>
                  <a:cubicBezTo>
                    <a:pt x="1518" y="11484"/>
                    <a:pt x="1121" y="11086"/>
                    <a:pt x="1121" y="10596"/>
                  </a:cubicBezTo>
                  <a:cubicBezTo>
                    <a:pt x="1121" y="10106"/>
                    <a:pt x="1518" y="9710"/>
                    <a:pt x="2008" y="9710"/>
                  </a:cubicBezTo>
                  <a:close/>
                  <a:moveTo>
                    <a:pt x="2008" y="12479"/>
                  </a:moveTo>
                  <a:cubicBezTo>
                    <a:pt x="2498" y="12479"/>
                    <a:pt x="2895" y="12875"/>
                    <a:pt x="2895" y="13366"/>
                  </a:cubicBezTo>
                  <a:cubicBezTo>
                    <a:pt x="2896" y="13856"/>
                    <a:pt x="2498" y="14253"/>
                    <a:pt x="2008" y="14253"/>
                  </a:cubicBezTo>
                  <a:cubicBezTo>
                    <a:pt x="1518" y="14253"/>
                    <a:pt x="1121" y="13856"/>
                    <a:pt x="1121" y="13366"/>
                  </a:cubicBezTo>
                  <a:cubicBezTo>
                    <a:pt x="1121" y="12875"/>
                    <a:pt x="1518" y="12479"/>
                    <a:pt x="2008" y="12479"/>
                  </a:cubicBezTo>
                  <a:close/>
                  <a:moveTo>
                    <a:pt x="2008" y="15248"/>
                  </a:moveTo>
                  <a:cubicBezTo>
                    <a:pt x="2498" y="15248"/>
                    <a:pt x="2895" y="15645"/>
                    <a:pt x="2895" y="16135"/>
                  </a:cubicBezTo>
                  <a:cubicBezTo>
                    <a:pt x="2896" y="16625"/>
                    <a:pt x="2498" y="17022"/>
                    <a:pt x="2008" y="17022"/>
                  </a:cubicBezTo>
                  <a:cubicBezTo>
                    <a:pt x="1518" y="17022"/>
                    <a:pt x="1121" y="16625"/>
                    <a:pt x="1121" y="16135"/>
                  </a:cubicBezTo>
                  <a:cubicBezTo>
                    <a:pt x="1121" y="15645"/>
                    <a:pt x="1518" y="15248"/>
                    <a:pt x="2008" y="15248"/>
                  </a:cubicBezTo>
                  <a:close/>
                  <a:moveTo>
                    <a:pt x="2008" y="18017"/>
                  </a:moveTo>
                  <a:cubicBezTo>
                    <a:pt x="2498" y="18017"/>
                    <a:pt x="2895" y="18415"/>
                    <a:pt x="2895" y="18904"/>
                  </a:cubicBezTo>
                  <a:cubicBezTo>
                    <a:pt x="2896" y="19394"/>
                    <a:pt x="2498" y="19791"/>
                    <a:pt x="2008" y="19791"/>
                  </a:cubicBezTo>
                  <a:cubicBezTo>
                    <a:pt x="1518" y="19791"/>
                    <a:pt x="1121" y="19394"/>
                    <a:pt x="1121" y="18904"/>
                  </a:cubicBezTo>
                  <a:cubicBezTo>
                    <a:pt x="1121" y="18415"/>
                    <a:pt x="1518" y="18017"/>
                    <a:pt x="2008" y="18017"/>
                  </a:cubicBezTo>
                  <a:close/>
                  <a:moveTo>
                    <a:pt x="2008" y="20786"/>
                  </a:moveTo>
                  <a:cubicBezTo>
                    <a:pt x="2498" y="20786"/>
                    <a:pt x="2895" y="21184"/>
                    <a:pt x="2895" y="21673"/>
                  </a:cubicBezTo>
                  <a:cubicBezTo>
                    <a:pt x="2896" y="22163"/>
                    <a:pt x="2498" y="22561"/>
                    <a:pt x="2008" y="22561"/>
                  </a:cubicBezTo>
                  <a:cubicBezTo>
                    <a:pt x="1518" y="22561"/>
                    <a:pt x="1121" y="22163"/>
                    <a:pt x="1121" y="21673"/>
                  </a:cubicBezTo>
                  <a:cubicBezTo>
                    <a:pt x="1121" y="21184"/>
                    <a:pt x="1518" y="20786"/>
                    <a:pt x="2008" y="20786"/>
                  </a:cubicBezTo>
                  <a:close/>
                  <a:moveTo>
                    <a:pt x="2008" y="23555"/>
                  </a:moveTo>
                  <a:cubicBezTo>
                    <a:pt x="2498" y="23555"/>
                    <a:pt x="2895" y="23953"/>
                    <a:pt x="2895" y="24443"/>
                  </a:cubicBezTo>
                  <a:cubicBezTo>
                    <a:pt x="2896" y="24932"/>
                    <a:pt x="2498" y="25330"/>
                    <a:pt x="2008" y="25330"/>
                  </a:cubicBezTo>
                  <a:cubicBezTo>
                    <a:pt x="1518" y="25330"/>
                    <a:pt x="1121" y="24932"/>
                    <a:pt x="1121" y="24443"/>
                  </a:cubicBezTo>
                  <a:cubicBezTo>
                    <a:pt x="1121" y="23953"/>
                    <a:pt x="1518" y="23555"/>
                    <a:pt x="2008" y="23555"/>
                  </a:cubicBezTo>
                  <a:close/>
                  <a:moveTo>
                    <a:pt x="2008" y="26325"/>
                  </a:moveTo>
                  <a:cubicBezTo>
                    <a:pt x="2498" y="26325"/>
                    <a:pt x="2895" y="26723"/>
                    <a:pt x="2895" y="27212"/>
                  </a:cubicBezTo>
                  <a:cubicBezTo>
                    <a:pt x="2896" y="27702"/>
                    <a:pt x="2498" y="28100"/>
                    <a:pt x="2008" y="28100"/>
                  </a:cubicBezTo>
                  <a:cubicBezTo>
                    <a:pt x="1518" y="28100"/>
                    <a:pt x="1121" y="27702"/>
                    <a:pt x="1121" y="27212"/>
                  </a:cubicBezTo>
                  <a:cubicBezTo>
                    <a:pt x="1121" y="26723"/>
                    <a:pt x="1518" y="26325"/>
                    <a:pt x="2008" y="26325"/>
                  </a:cubicBezTo>
                  <a:close/>
                  <a:moveTo>
                    <a:pt x="2008" y="29094"/>
                  </a:moveTo>
                  <a:cubicBezTo>
                    <a:pt x="2498" y="29094"/>
                    <a:pt x="2895" y="29492"/>
                    <a:pt x="2895" y="29981"/>
                  </a:cubicBezTo>
                  <a:cubicBezTo>
                    <a:pt x="2896" y="30471"/>
                    <a:pt x="2498" y="30869"/>
                    <a:pt x="2008" y="30869"/>
                  </a:cubicBezTo>
                  <a:cubicBezTo>
                    <a:pt x="1518" y="30869"/>
                    <a:pt x="1121" y="30471"/>
                    <a:pt x="1121" y="29981"/>
                  </a:cubicBezTo>
                  <a:cubicBezTo>
                    <a:pt x="1121" y="29492"/>
                    <a:pt x="1518" y="29094"/>
                    <a:pt x="2008" y="29094"/>
                  </a:cubicBezTo>
                  <a:close/>
                  <a:moveTo>
                    <a:pt x="2008" y="31864"/>
                  </a:moveTo>
                  <a:cubicBezTo>
                    <a:pt x="2498" y="31864"/>
                    <a:pt x="2895" y="32261"/>
                    <a:pt x="2895" y="32751"/>
                  </a:cubicBezTo>
                  <a:cubicBezTo>
                    <a:pt x="2896" y="33241"/>
                    <a:pt x="2498" y="33638"/>
                    <a:pt x="2008" y="33638"/>
                  </a:cubicBezTo>
                  <a:cubicBezTo>
                    <a:pt x="1518" y="33638"/>
                    <a:pt x="1121" y="33241"/>
                    <a:pt x="1121" y="32751"/>
                  </a:cubicBezTo>
                  <a:cubicBezTo>
                    <a:pt x="1121" y="32261"/>
                    <a:pt x="1518" y="31864"/>
                    <a:pt x="2008" y="31864"/>
                  </a:cubicBezTo>
                  <a:close/>
                  <a:moveTo>
                    <a:pt x="2008" y="34633"/>
                  </a:moveTo>
                  <a:cubicBezTo>
                    <a:pt x="2498" y="34633"/>
                    <a:pt x="2895" y="35030"/>
                    <a:pt x="2895" y="35520"/>
                  </a:cubicBezTo>
                  <a:cubicBezTo>
                    <a:pt x="2896" y="36010"/>
                    <a:pt x="2498" y="36407"/>
                    <a:pt x="2008" y="36407"/>
                  </a:cubicBezTo>
                  <a:cubicBezTo>
                    <a:pt x="1518" y="36407"/>
                    <a:pt x="1121" y="36010"/>
                    <a:pt x="1121" y="35520"/>
                  </a:cubicBezTo>
                  <a:cubicBezTo>
                    <a:pt x="1121" y="35030"/>
                    <a:pt x="1518" y="34633"/>
                    <a:pt x="2008" y="34633"/>
                  </a:cubicBezTo>
                  <a:close/>
                  <a:moveTo>
                    <a:pt x="2008" y="37402"/>
                  </a:moveTo>
                  <a:cubicBezTo>
                    <a:pt x="2498" y="37402"/>
                    <a:pt x="2895" y="37799"/>
                    <a:pt x="2895" y="38289"/>
                  </a:cubicBezTo>
                  <a:cubicBezTo>
                    <a:pt x="2896" y="38780"/>
                    <a:pt x="2498" y="39177"/>
                    <a:pt x="2008" y="39177"/>
                  </a:cubicBezTo>
                  <a:cubicBezTo>
                    <a:pt x="1518" y="39177"/>
                    <a:pt x="1121" y="38780"/>
                    <a:pt x="1121" y="38289"/>
                  </a:cubicBezTo>
                  <a:cubicBezTo>
                    <a:pt x="1121" y="37799"/>
                    <a:pt x="1518" y="37402"/>
                    <a:pt x="2008" y="37402"/>
                  </a:cubicBezTo>
                  <a:close/>
                  <a:moveTo>
                    <a:pt x="2008" y="40171"/>
                  </a:moveTo>
                  <a:cubicBezTo>
                    <a:pt x="2498" y="40171"/>
                    <a:pt x="2895" y="40569"/>
                    <a:pt x="2895" y="41059"/>
                  </a:cubicBezTo>
                  <a:cubicBezTo>
                    <a:pt x="2896" y="41550"/>
                    <a:pt x="2498" y="41946"/>
                    <a:pt x="2008" y="41946"/>
                  </a:cubicBezTo>
                  <a:cubicBezTo>
                    <a:pt x="1518" y="41946"/>
                    <a:pt x="1121" y="41550"/>
                    <a:pt x="1121" y="41059"/>
                  </a:cubicBezTo>
                  <a:cubicBezTo>
                    <a:pt x="1121" y="40569"/>
                    <a:pt x="1518" y="40171"/>
                    <a:pt x="2008" y="40171"/>
                  </a:cubicBezTo>
                  <a:close/>
                  <a:moveTo>
                    <a:pt x="2008" y="42941"/>
                  </a:moveTo>
                  <a:cubicBezTo>
                    <a:pt x="2498" y="42941"/>
                    <a:pt x="2895" y="43338"/>
                    <a:pt x="2895" y="43828"/>
                  </a:cubicBezTo>
                  <a:cubicBezTo>
                    <a:pt x="2896" y="44319"/>
                    <a:pt x="2498" y="44715"/>
                    <a:pt x="2008" y="44715"/>
                  </a:cubicBezTo>
                  <a:cubicBezTo>
                    <a:pt x="1518" y="44715"/>
                    <a:pt x="1121" y="44319"/>
                    <a:pt x="1121" y="43828"/>
                  </a:cubicBezTo>
                  <a:cubicBezTo>
                    <a:pt x="1121" y="43338"/>
                    <a:pt x="1518" y="42941"/>
                    <a:pt x="2008" y="42941"/>
                  </a:cubicBezTo>
                  <a:close/>
                  <a:moveTo>
                    <a:pt x="2008" y="45711"/>
                  </a:moveTo>
                  <a:cubicBezTo>
                    <a:pt x="2498" y="45711"/>
                    <a:pt x="2895" y="46108"/>
                    <a:pt x="2895" y="46597"/>
                  </a:cubicBezTo>
                  <a:cubicBezTo>
                    <a:pt x="2896" y="47088"/>
                    <a:pt x="2498" y="47485"/>
                    <a:pt x="2008" y="47485"/>
                  </a:cubicBezTo>
                  <a:cubicBezTo>
                    <a:pt x="1518" y="47485"/>
                    <a:pt x="1121" y="47088"/>
                    <a:pt x="1121" y="46597"/>
                  </a:cubicBezTo>
                  <a:cubicBezTo>
                    <a:pt x="1121" y="46108"/>
                    <a:pt x="1518" y="45711"/>
                    <a:pt x="2008" y="45711"/>
                  </a:cubicBezTo>
                  <a:close/>
                  <a:moveTo>
                    <a:pt x="2008" y="48480"/>
                  </a:moveTo>
                  <a:cubicBezTo>
                    <a:pt x="2498" y="48480"/>
                    <a:pt x="2895" y="48877"/>
                    <a:pt x="2895" y="49368"/>
                  </a:cubicBezTo>
                  <a:cubicBezTo>
                    <a:pt x="2896" y="49857"/>
                    <a:pt x="2498" y="50254"/>
                    <a:pt x="2008" y="50254"/>
                  </a:cubicBezTo>
                  <a:cubicBezTo>
                    <a:pt x="1518" y="50254"/>
                    <a:pt x="1121" y="49857"/>
                    <a:pt x="1121" y="49368"/>
                  </a:cubicBezTo>
                  <a:cubicBezTo>
                    <a:pt x="1121" y="48877"/>
                    <a:pt x="1518" y="48480"/>
                    <a:pt x="2008" y="48480"/>
                  </a:cubicBezTo>
                  <a:close/>
                  <a:moveTo>
                    <a:pt x="2008" y="51250"/>
                  </a:moveTo>
                  <a:cubicBezTo>
                    <a:pt x="2498" y="51250"/>
                    <a:pt x="2895" y="51646"/>
                    <a:pt x="2895" y="52137"/>
                  </a:cubicBezTo>
                  <a:cubicBezTo>
                    <a:pt x="2896" y="52627"/>
                    <a:pt x="2498" y="53023"/>
                    <a:pt x="2008" y="53023"/>
                  </a:cubicBezTo>
                  <a:cubicBezTo>
                    <a:pt x="1518" y="53023"/>
                    <a:pt x="1121" y="52627"/>
                    <a:pt x="1121" y="52137"/>
                  </a:cubicBezTo>
                  <a:cubicBezTo>
                    <a:pt x="1121" y="51646"/>
                    <a:pt x="1518" y="51250"/>
                    <a:pt x="2008" y="51250"/>
                  </a:cubicBezTo>
                  <a:close/>
                  <a:moveTo>
                    <a:pt x="2008" y="54019"/>
                  </a:moveTo>
                  <a:cubicBezTo>
                    <a:pt x="2498" y="54019"/>
                    <a:pt x="2895" y="54415"/>
                    <a:pt x="2895" y="54906"/>
                  </a:cubicBezTo>
                  <a:cubicBezTo>
                    <a:pt x="2896" y="55396"/>
                    <a:pt x="2498" y="55794"/>
                    <a:pt x="2008" y="55794"/>
                  </a:cubicBezTo>
                  <a:cubicBezTo>
                    <a:pt x="1518" y="55794"/>
                    <a:pt x="1121" y="55396"/>
                    <a:pt x="1121" y="54906"/>
                  </a:cubicBezTo>
                  <a:cubicBezTo>
                    <a:pt x="1121" y="54415"/>
                    <a:pt x="1518" y="54019"/>
                    <a:pt x="2008" y="54019"/>
                  </a:cubicBezTo>
                  <a:close/>
                  <a:moveTo>
                    <a:pt x="2008" y="56788"/>
                  </a:moveTo>
                  <a:cubicBezTo>
                    <a:pt x="2498" y="56788"/>
                    <a:pt x="2895" y="57185"/>
                    <a:pt x="2895" y="57676"/>
                  </a:cubicBezTo>
                  <a:cubicBezTo>
                    <a:pt x="2896" y="58165"/>
                    <a:pt x="2498" y="58563"/>
                    <a:pt x="2008" y="58563"/>
                  </a:cubicBezTo>
                  <a:cubicBezTo>
                    <a:pt x="1518" y="58563"/>
                    <a:pt x="1121" y="58165"/>
                    <a:pt x="1121" y="57676"/>
                  </a:cubicBezTo>
                  <a:cubicBezTo>
                    <a:pt x="1121" y="57185"/>
                    <a:pt x="1518" y="56788"/>
                    <a:pt x="2008" y="56788"/>
                  </a:cubicBezTo>
                  <a:close/>
                  <a:moveTo>
                    <a:pt x="2008" y="59558"/>
                  </a:moveTo>
                  <a:cubicBezTo>
                    <a:pt x="2498" y="59558"/>
                    <a:pt x="2895" y="59954"/>
                    <a:pt x="2895" y="60445"/>
                  </a:cubicBezTo>
                  <a:cubicBezTo>
                    <a:pt x="2896" y="60935"/>
                    <a:pt x="2498" y="61332"/>
                    <a:pt x="2008" y="61332"/>
                  </a:cubicBezTo>
                  <a:cubicBezTo>
                    <a:pt x="1518" y="61332"/>
                    <a:pt x="1121" y="60935"/>
                    <a:pt x="1121" y="60445"/>
                  </a:cubicBezTo>
                  <a:cubicBezTo>
                    <a:pt x="1121" y="59954"/>
                    <a:pt x="1518" y="59558"/>
                    <a:pt x="2008" y="59558"/>
                  </a:cubicBezTo>
                  <a:close/>
                  <a:moveTo>
                    <a:pt x="1" y="0"/>
                  </a:moveTo>
                  <a:lnTo>
                    <a:pt x="1" y="62733"/>
                  </a:lnTo>
                  <a:lnTo>
                    <a:pt x="48071" y="62733"/>
                  </a:lnTo>
                  <a:lnTo>
                    <a:pt x="480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1854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3457350" y="5116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3457350" y="6203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3457350" y="7289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3457350" y="8375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3457350" y="9462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3457350" y="10548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3457350" y="11635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3457350" y="12721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3457350" y="1380800"/>
              <a:ext cx="958500" cy="3975"/>
            </a:xfrm>
            <a:custGeom>
              <a:avLst/>
              <a:gdLst/>
              <a:ahLst/>
              <a:cxnLst/>
              <a:rect l="l" t="t" r="r" b="b"/>
              <a:pathLst>
                <a:path w="38340" h="159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3457350" y="14894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3457350" y="15980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3457350" y="17067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3457350" y="18153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3527850" y="369600"/>
              <a:ext cx="5925" cy="1571275"/>
            </a:xfrm>
            <a:custGeom>
              <a:avLst/>
              <a:gdLst/>
              <a:ahLst/>
              <a:cxnLst/>
              <a:rect l="l" t="t" r="r" b="b"/>
              <a:pathLst>
                <a:path w="237" h="62851" extrusionOk="0">
                  <a:moveTo>
                    <a:pt x="1" y="0"/>
                  </a:moveTo>
                  <a:lnTo>
                    <a:pt x="1" y="62851"/>
                  </a:lnTo>
                  <a:lnTo>
                    <a:pt x="237" y="6285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●"/>
              <a:defRPr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○"/>
              <a:defRPr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■"/>
              <a:defRPr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●"/>
              <a:defRPr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○"/>
              <a:defRPr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■"/>
              <a:defRPr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●"/>
              <a:defRPr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○"/>
              <a:defRPr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Work Sans"/>
              <a:buChar char="■"/>
              <a:defRPr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8" r:id="rId6"/>
    <p:sldLayoutId id="2147483663" r:id="rId7"/>
    <p:sldLayoutId id="2147483672" r:id="rId8"/>
    <p:sldLayoutId id="2147483682" r:id="rId9"/>
    <p:sldLayoutId id="2147483685" r:id="rId10"/>
    <p:sldLayoutId id="2147483690" r:id="rId11"/>
    <p:sldLayoutId id="2147483700" r:id="rId12"/>
    <p:sldLayoutId id="214748370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great-background-with-fantastic-marketing-doodles_1000067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freepik.com/free-vector/vintage-notebook-sheets_898397.htm/?utm_source=slidesgo_template&amp;utm_medium=referral-link&amp;utm_campaign=sg_resources&amp;utm_content=freepi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4" name="Google Shape;1184;p61"/>
          <p:cNvGrpSpPr/>
          <p:nvPr/>
        </p:nvGrpSpPr>
        <p:grpSpPr>
          <a:xfrm rot="417233">
            <a:off x="157033" y="348428"/>
            <a:ext cx="3603228" cy="4711084"/>
            <a:chOff x="3307975" y="369600"/>
            <a:chExt cx="1201775" cy="1571275"/>
          </a:xfrm>
        </p:grpSpPr>
        <p:sp>
          <p:nvSpPr>
            <p:cNvPr id="1185" name="Google Shape;1185;p61"/>
            <p:cNvSpPr/>
            <p:nvPr/>
          </p:nvSpPr>
          <p:spPr>
            <a:xfrm>
              <a:off x="3307975" y="371600"/>
              <a:ext cx="1201775" cy="1568325"/>
            </a:xfrm>
            <a:custGeom>
              <a:avLst/>
              <a:gdLst/>
              <a:ahLst/>
              <a:cxnLst/>
              <a:rect l="l" t="t" r="r" b="b"/>
              <a:pathLst>
                <a:path w="48071" h="62733" extrusionOk="0">
                  <a:moveTo>
                    <a:pt x="2008" y="1401"/>
                  </a:moveTo>
                  <a:cubicBezTo>
                    <a:pt x="2498" y="1401"/>
                    <a:pt x="2895" y="1798"/>
                    <a:pt x="2895" y="2287"/>
                  </a:cubicBezTo>
                  <a:cubicBezTo>
                    <a:pt x="2896" y="2778"/>
                    <a:pt x="2498" y="3175"/>
                    <a:pt x="2008" y="3175"/>
                  </a:cubicBezTo>
                  <a:cubicBezTo>
                    <a:pt x="1518" y="3175"/>
                    <a:pt x="1121" y="2778"/>
                    <a:pt x="1121" y="2287"/>
                  </a:cubicBezTo>
                  <a:cubicBezTo>
                    <a:pt x="1121" y="1798"/>
                    <a:pt x="1518" y="1401"/>
                    <a:pt x="2008" y="1401"/>
                  </a:cubicBezTo>
                  <a:close/>
                  <a:moveTo>
                    <a:pt x="2008" y="4171"/>
                  </a:moveTo>
                  <a:cubicBezTo>
                    <a:pt x="2498" y="4171"/>
                    <a:pt x="2895" y="4567"/>
                    <a:pt x="2895" y="5058"/>
                  </a:cubicBezTo>
                  <a:cubicBezTo>
                    <a:pt x="2896" y="5548"/>
                    <a:pt x="2498" y="5944"/>
                    <a:pt x="2008" y="5944"/>
                  </a:cubicBezTo>
                  <a:cubicBezTo>
                    <a:pt x="1518" y="5944"/>
                    <a:pt x="1121" y="5548"/>
                    <a:pt x="1121" y="5058"/>
                  </a:cubicBezTo>
                  <a:cubicBezTo>
                    <a:pt x="1121" y="4567"/>
                    <a:pt x="1518" y="4171"/>
                    <a:pt x="2008" y="4171"/>
                  </a:cubicBezTo>
                  <a:close/>
                  <a:moveTo>
                    <a:pt x="2008" y="6940"/>
                  </a:moveTo>
                  <a:cubicBezTo>
                    <a:pt x="2498" y="6940"/>
                    <a:pt x="2895" y="7336"/>
                    <a:pt x="2895" y="7827"/>
                  </a:cubicBezTo>
                  <a:cubicBezTo>
                    <a:pt x="2895" y="8317"/>
                    <a:pt x="2498" y="8715"/>
                    <a:pt x="2008" y="8715"/>
                  </a:cubicBezTo>
                  <a:cubicBezTo>
                    <a:pt x="1518" y="8715"/>
                    <a:pt x="1121" y="8317"/>
                    <a:pt x="1121" y="7827"/>
                  </a:cubicBezTo>
                  <a:cubicBezTo>
                    <a:pt x="1121" y="7336"/>
                    <a:pt x="1518" y="6940"/>
                    <a:pt x="2008" y="6940"/>
                  </a:cubicBezTo>
                  <a:close/>
                  <a:moveTo>
                    <a:pt x="2008" y="9710"/>
                  </a:moveTo>
                  <a:cubicBezTo>
                    <a:pt x="2498" y="9710"/>
                    <a:pt x="2895" y="10106"/>
                    <a:pt x="2895" y="10596"/>
                  </a:cubicBezTo>
                  <a:cubicBezTo>
                    <a:pt x="2896" y="11086"/>
                    <a:pt x="2498" y="11484"/>
                    <a:pt x="2008" y="11484"/>
                  </a:cubicBezTo>
                  <a:cubicBezTo>
                    <a:pt x="1518" y="11484"/>
                    <a:pt x="1121" y="11086"/>
                    <a:pt x="1121" y="10596"/>
                  </a:cubicBezTo>
                  <a:cubicBezTo>
                    <a:pt x="1121" y="10106"/>
                    <a:pt x="1518" y="9710"/>
                    <a:pt x="2008" y="9710"/>
                  </a:cubicBezTo>
                  <a:close/>
                  <a:moveTo>
                    <a:pt x="2008" y="12479"/>
                  </a:moveTo>
                  <a:cubicBezTo>
                    <a:pt x="2498" y="12479"/>
                    <a:pt x="2895" y="12875"/>
                    <a:pt x="2895" y="13366"/>
                  </a:cubicBezTo>
                  <a:cubicBezTo>
                    <a:pt x="2896" y="13856"/>
                    <a:pt x="2498" y="14253"/>
                    <a:pt x="2008" y="14253"/>
                  </a:cubicBezTo>
                  <a:cubicBezTo>
                    <a:pt x="1518" y="14253"/>
                    <a:pt x="1121" y="13856"/>
                    <a:pt x="1121" y="13366"/>
                  </a:cubicBezTo>
                  <a:cubicBezTo>
                    <a:pt x="1121" y="12875"/>
                    <a:pt x="1518" y="12479"/>
                    <a:pt x="2008" y="12479"/>
                  </a:cubicBezTo>
                  <a:close/>
                  <a:moveTo>
                    <a:pt x="2008" y="15248"/>
                  </a:moveTo>
                  <a:cubicBezTo>
                    <a:pt x="2498" y="15248"/>
                    <a:pt x="2895" y="15645"/>
                    <a:pt x="2895" y="16135"/>
                  </a:cubicBezTo>
                  <a:cubicBezTo>
                    <a:pt x="2896" y="16625"/>
                    <a:pt x="2498" y="17022"/>
                    <a:pt x="2008" y="17022"/>
                  </a:cubicBezTo>
                  <a:cubicBezTo>
                    <a:pt x="1518" y="17022"/>
                    <a:pt x="1121" y="16625"/>
                    <a:pt x="1121" y="16135"/>
                  </a:cubicBezTo>
                  <a:cubicBezTo>
                    <a:pt x="1121" y="15645"/>
                    <a:pt x="1518" y="15248"/>
                    <a:pt x="2008" y="15248"/>
                  </a:cubicBezTo>
                  <a:close/>
                  <a:moveTo>
                    <a:pt x="2008" y="18017"/>
                  </a:moveTo>
                  <a:cubicBezTo>
                    <a:pt x="2498" y="18017"/>
                    <a:pt x="2895" y="18415"/>
                    <a:pt x="2895" y="18904"/>
                  </a:cubicBezTo>
                  <a:cubicBezTo>
                    <a:pt x="2896" y="19394"/>
                    <a:pt x="2498" y="19791"/>
                    <a:pt x="2008" y="19791"/>
                  </a:cubicBezTo>
                  <a:cubicBezTo>
                    <a:pt x="1518" y="19791"/>
                    <a:pt x="1121" y="19394"/>
                    <a:pt x="1121" y="18904"/>
                  </a:cubicBezTo>
                  <a:cubicBezTo>
                    <a:pt x="1121" y="18415"/>
                    <a:pt x="1518" y="18017"/>
                    <a:pt x="2008" y="18017"/>
                  </a:cubicBezTo>
                  <a:close/>
                  <a:moveTo>
                    <a:pt x="2008" y="20786"/>
                  </a:moveTo>
                  <a:cubicBezTo>
                    <a:pt x="2498" y="20786"/>
                    <a:pt x="2895" y="21184"/>
                    <a:pt x="2895" y="21673"/>
                  </a:cubicBezTo>
                  <a:cubicBezTo>
                    <a:pt x="2896" y="22163"/>
                    <a:pt x="2498" y="22561"/>
                    <a:pt x="2008" y="22561"/>
                  </a:cubicBezTo>
                  <a:cubicBezTo>
                    <a:pt x="1518" y="22561"/>
                    <a:pt x="1121" y="22163"/>
                    <a:pt x="1121" y="21673"/>
                  </a:cubicBezTo>
                  <a:cubicBezTo>
                    <a:pt x="1121" y="21184"/>
                    <a:pt x="1518" y="20786"/>
                    <a:pt x="2008" y="20786"/>
                  </a:cubicBezTo>
                  <a:close/>
                  <a:moveTo>
                    <a:pt x="2008" y="23555"/>
                  </a:moveTo>
                  <a:cubicBezTo>
                    <a:pt x="2498" y="23555"/>
                    <a:pt x="2895" y="23953"/>
                    <a:pt x="2895" y="24443"/>
                  </a:cubicBezTo>
                  <a:cubicBezTo>
                    <a:pt x="2896" y="24932"/>
                    <a:pt x="2498" y="25330"/>
                    <a:pt x="2008" y="25330"/>
                  </a:cubicBezTo>
                  <a:cubicBezTo>
                    <a:pt x="1518" y="25330"/>
                    <a:pt x="1121" y="24932"/>
                    <a:pt x="1121" y="24443"/>
                  </a:cubicBezTo>
                  <a:cubicBezTo>
                    <a:pt x="1121" y="23953"/>
                    <a:pt x="1518" y="23555"/>
                    <a:pt x="2008" y="23555"/>
                  </a:cubicBezTo>
                  <a:close/>
                  <a:moveTo>
                    <a:pt x="2008" y="26325"/>
                  </a:moveTo>
                  <a:cubicBezTo>
                    <a:pt x="2498" y="26325"/>
                    <a:pt x="2895" y="26723"/>
                    <a:pt x="2895" y="27212"/>
                  </a:cubicBezTo>
                  <a:cubicBezTo>
                    <a:pt x="2896" y="27702"/>
                    <a:pt x="2498" y="28100"/>
                    <a:pt x="2008" y="28100"/>
                  </a:cubicBezTo>
                  <a:cubicBezTo>
                    <a:pt x="1518" y="28100"/>
                    <a:pt x="1121" y="27702"/>
                    <a:pt x="1121" y="27212"/>
                  </a:cubicBezTo>
                  <a:cubicBezTo>
                    <a:pt x="1121" y="26723"/>
                    <a:pt x="1518" y="26325"/>
                    <a:pt x="2008" y="26325"/>
                  </a:cubicBezTo>
                  <a:close/>
                  <a:moveTo>
                    <a:pt x="2008" y="29094"/>
                  </a:moveTo>
                  <a:cubicBezTo>
                    <a:pt x="2498" y="29094"/>
                    <a:pt x="2895" y="29492"/>
                    <a:pt x="2895" y="29981"/>
                  </a:cubicBezTo>
                  <a:cubicBezTo>
                    <a:pt x="2896" y="30471"/>
                    <a:pt x="2498" y="30869"/>
                    <a:pt x="2008" y="30869"/>
                  </a:cubicBezTo>
                  <a:cubicBezTo>
                    <a:pt x="1518" y="30869"/>
                    <a:pt x="1121" y="30471"/>
                    <a:pt x="1121" y="29981"/>
                  </a:cubicBezTo>
                  <a:cubicBezTo>
                    <a:pt x="1121" y="29492"/>
                    <a:pt x="1518" y="29094"/>
                    <a:pt x="2008" y="29094"/>
                  </a:cubicBezTo>
                  <a:close/>
                  <a:moveTo>
                    <a:pt x="2008" y="31864"/>
                  </a:moveTo>
                  <a:cubicBezTo>
                    <a:pt x="2498" y="31864"/>
                    <a:pt x="2895" y="32261"/>
                    <a:pt x="2895" y="32751"/>
                  </a:cubicBezTo>
                  <a:cubicBezTo>
                    <a:pt x="2896" y="33241"/>
                    <a:pt x="2498" y="33638"/>
                    <a:pt x="2008" y="33638"/>
                  </a:cubicBezTo>
                  <a:cubicBezTo>
                    <a:pt x="1518" y="33638"/>
                    <a:pt x="1121" y="33241"/>
                    <a:pt x="1121" y="32751"/>
                  </a:cubicBezTo>
                  <a:cubicBezTo>
                    <a:pt x="1121" y="32261"/>
                    <a:pt x="1518" y="31864"/>
                    <a:pt x="2008" y="31864"/>
                  </a:cubicBezTo>
                  <a:close/>
                  <a:moveTo>
                    <a:pt x="2008" y="34633"/>
                  </a:moveTo>
                  <a:cubicBezTo>
                    <a:pt x="2498" y="34633"/>
                    <a:pt x="2895" y="35030"/>
                    <a:pt x="2895" y="35520"/>
                  </a:cubicBezTo>
                  <a:cubicBezTo>
                    <a:pt x="2896" y="36010"/>
                    <a:pt x="2498" y="36407"/>
                    <a:pt x="2008" y="36407"/>
                  </a:cubicBezTo>
                  <a:cubicBezTo>
                    <a:pt x="1518" y="36407"/>
                    <a:pt x="1121" y="36010"/>
                    <a:pt x="1121" y="35520"/>
                  </a:cubicBezTo>
                  <a:cubicBezTo>
                    <a:pt x="1121" y="35030"/>
                    <a:pt x="1518" y="34633"/>
                    <a:pt x="2008" y="34633"/>
                  </a:cubicBezTo>
                  <a:close/>
                  <a:moveTo>
                    <a:pt x="2008" y="37402"/>
                  </a:moveTo>
                  <a:cubicBezTo>
                    <a:pt x="2498" y="37402"/>
                    <a:pt x="2895" y="37799"/>
                    <a:pt x="2895" y="38289"/>
                  </a:cubicBezTo>
                  <a:cubicBezTo>
                    <a:pt x="2896" y="38780"/>
                    <a:pt x="2498" y="39177"/>
                    <a:pt x="2008" y="39177"/>
                  </a:cubicBezTo>
                  <a:cubicBezTo>
                    <a:pt x="1518" y="39177"/>
                    <a:pt x="1121" y="38780"/>
                    <a:pt x="1121" y="38289"/>
                  </a:cubicBezTo>
                  <a:cubicBezTo>
                    <a:pt x="1121" y="37799"/>
                    <a:pt x="1518" y="37402"/>
                    <a:pt x="2008" y="37402"/>
                  </a:cubicBezTo>
                  <a:close/>
                  <a:moveTo>
                    <a:pt x="2008" y="40171"/>
                  </a:moveTo>
                  <a:cubicBezTo>
                    <a:pt x="2498" y="40171"/>
                    <a:pt x="2895" y="40569"/>
                    <a:pt x="2895" y="41059"/>
                  </a:cubicBezTo>
                  <a:cubicBezTo>
                    <a:pt x="2896" y="41550"/>
                    <a:pt x="2498" y="41946"/>
                    <a:pt x="2008" y="41946"/>
                  </a:cubicBezTo>
                  <a:cubicBezTo>
                    <a:pt x="1518" y="41946"/>
                    <a:pt x="1121" y="41550"/>
                    <a:pt x="1121" y="41059"/>
                  </a:cubicBezTo>
                  <a:cubicBezTo>
                    <a:pt x="1121" y="40569"/>
                    <a:pt x="1518" y="40171"/>
                    <a:pt x="2008" y="40171"/>
                  </a:cubicBezTo>
                  <a:close/>
                  <a:moveTo>
                    <a:pt x="2008" y="42941"/>
                  </a:moveTo>
                  <a:cubicBezTo>
                    <a:pt x="2498" y="42941"/>
                    <a:pt x="2895" y="43338"/>
                    <a:pt x="2895" y="43828"/>
                  </a:cubicBezTo>
                  <a:cubicBezTo>
                    <a:pt x="2896" y="44319"/>
                    <a:pt x="2498" y="44715"/>
                    <a:pt x="2008" y="44715"/>
                  </a:cubicBezTo>
                  <a:cubicBezTo>
                    <a:pt x="1518" y="44715"/>
                    <a:pt x="1121" y="44319"/>
                    <a:pt x="1121" y="43828"/>
                  </a:cubicBezTo>
                  <a:cubicBezTo>
                    <a:pt x="1121" y="43338"/>
                    <a:pt x="1518" y="42941"/>
                    <a:pt x="2008" y="42941"/>
                  </a:cubicBezTo>
                  <a:close/>
                  <a:moveTo>
                    <a:pt x="2008" y="45711"/>
                  </a:moveTo>
                  <a:cubicBezTo>
                    <a:pt x="2498" y="45711"/>
                    <a:pt x="2895" y="46108"/>
                    <a:pt x="2895" y="46597"/>
                  </a:cubicBezTo>
                  <a:cubicBezTo>
                    <a:pt x="2896" y="47088"/>
                    <a:pt x="2498" y="47485"/>
                    <a:pt x="2008" y="47485"/>
                  </a:cubicBezTo>
                  <a:cubicBezTo>
                    <a:pt x="1518" y="47485"/>
                    <a:pt x="1121" y="47088"/>
                    <a:pt x="1121" y="46597"/>
                  </a:cubicBezTo>
                  <a:cubicBezTo>
                    <a:pt x="1121" y="46108"/>
                    <a:pt x="1518" y="45711"/>
                    <a:pt x="2008" y="45711"/>
                  </a:cubicBezTo>
                  <a:close/>
                  <a:moveTo>
                    <a:pt x="2008" y="48480"/>
                  </a:moveTo>
                  <a:cubicBezTo>
                    <a:pt x="2498" y="48480"/>
                    <a:pt x="2895" y="48877"/>
                    <a:pt x="2895" y="49368"/>
                  </a:cubicBezTo>
                  <a:cubicBezTo>
                    <a:pt x="2896" y="49857"/>
                    <a:pt x="2498" y="50254"/>
                    <a:pt x="2008" y="50254"/>
                  </a:cubicBezTo>
                  <a:cubicBezTo>
                    <a:pt x="1518" y="50254"/>
                    <a:pt x="1121" y="49857"/>
                    <a:pt x="1121" y="49368"/>
                  </a:cubicBezTo>
                  <a:cubicBezTo>
                    <a:pt x="1121" y="48877"/>
                    <a:pt x="1518" y="48480"/>
                    <a:pt x="2008" y="48480"/>
                  </a:cubicBezTo>
                  <a:close/>
                  <a:moveTo>
                    <a:pt x="2008" y="51250"/>
                  </a:moveTo>
                  <a:cubicBezTo>
                    <a:pt x="2498" y="51250"/>
                    <a:pt x="2895" y="51646"/>
                    <a:pt x="2895" y="52137"/>
                  </a:cubicBezTo>
                  <a:cubicBezTo>
                    <a:pt x="2896" y="52627"/>
                    <a:pt x="2498" y="53023"/>
                    <a:pt x="2008" y="53023"/>
                  </a:cubicBezTo>
                  <a:cubicBezTo>
                    <a:pt x="1518" y="53023"/>
                    <a:pt x="1121" y="52627"/>
                    <a:pt x="1121" y="52137"/>
                  </a:cubicBezTo>
                  <a:cubicBezTo>
                    <a:pt x="1121" y="51646"/>
                    <a:pt x="1518" y="51250"/>
                    <a:pt x="2008" y="51250"/>
                  </a:cubicBezTo>
                  <a:close/>
                  <a:moveTo>
                    <a:pt x="2008" y="54019"/>
                  </a:moveTo>
                  <a:cubicBezTo>
                    <a:pt x="2498" y="54019"/>
                    <a:pt x="2895" y="54415"/>
                    <a:pt x="2895" y="54906"/>
                  </a:cubicBezTo>
                  <a:cubicBezTo>
                    <a:pt x="2896" y="55396"/>
                    <a:pt x="2498" y="55794"/>
                    <a:pt x="2008" y="55794"/>
                  </a:cubicBezTo>
                  <a:cubicBezTo>
                    <a:pt x="1518" y="55794"/>
                    <a:pt x="1121" y="55396"/>
                    <a:pt x="1121" y="54906"/>
                  </a:cubicBezTo>
                  <a:cubicBezTo>
                    <a:pt x="1121" y="54415"/>
                    <a:pt x="1518" y="54019"/>
                    <a:pt x="2008" y="54019"/>
                  </a:cubicBezTo>
                  <a:close/>
                  <a:moveTo>
                    <a:pt x="2008" y="56788"/>
                  </a:moveTo>
                  <a:cubicBezTo>
                    <a:pt x="2498" y="56788"/>
                    <a:pt x="2895" y="57185"/>
                    <a:pt x="2895" y="57676"/>
                  </a:cubicBezTo>
                  <a:cubicBezTo>
                    <a:pt x="2896" y="58165"/>
                    <a:pt x="2498" y="58563"/>
                    <a:pt x="2008" y="58563"/>
                  </a:cubicBezTo>
                  <a:cubicBezTo>
                    <a:pt x="1518" y="58563"/>
                    <a:pt x="1121" y="58165"/>
                    <a:pt x="1121" y="57676"/>
                  </a:cubicBezTo>
                  <a:cubicBezTo>
                    <a:pt x="1121" y="57185"/>
                    <a:pt x="1518" y="56788"/>
                    <a:pt x="2008" y="56788"/>
                  </a:cubicBezTo>
                  <a:close/>
                  <a:moveTo>
                    <a:pt x="2008" y="59558"/>
                  </a:moveTo>
                  <a:cubicBezTo>
                    <a:pt x="2498" y="59558"/>
                    <a:pt x="2895" y="59954"/>
                    <a:pt x="2895" y="60445"/>
                  </a:cubicBezTo>
                  <a:cubicBezTo>
                    <a:pt x="2896" y="60935"/>
                    <a:pt x="2498" y="61332"/>
                    <a:pt x="2008" y="61332"/>
                  </a:cubicBezTo>
                  <a:cubicBezTo>
                    <a:pt x="1518" y="61332"/>
                    <a:pt x="1121" y="60935"/>
                    <a:pt x="1121" y="60445"/>
                  </a:cubicBezTo>
                  <a:cubicBezTo>
                    <a:pt x="1121" y="59954"/>
                    <a:pt x="1518" y="59558"/>
                    <a:pt x="2008" y="59558"/>
                  </a:cubicBezTo>
                  <a:close/>
                  <a:moveTo>
                    <a:pt x="1" y="0"/>
                  </a:moveTo>
                  <a:lnTo>
                    <a:pt x="1" y="62733"/>
                  </a:lnTo>
                  <a:lnTo>
                    <a:pt x="48071" y="62733"/>
                  </a:lnTo>
                  <a:lnTo>
                    <a:pt x="480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4560000" algn="bl" rotWithShape="0">
                <a:srgbClr val="000000">
                  <a:alpha val="1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61"/>
            <p:cNvSpPr/>
            <p:nvPr/>
          </p:nvSpPr>
          <p:spPr>
            <a:xfrm>
              <a:off x="3457350" y="5116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61"/>
            <p:cNvSpPr/>
            <p:nvPr/>
          </p:nvSpPr>
          <p:spPr>
            <a:xfrm>
              <a:off x="3457350" y="6203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61"/>
            <p:cNvSpPr/>
            <p:nvPr/>
          </p:nvSpPr>
          <p:spPr>
            <a:xfrm>
              <a:off x="3457350" y="7289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61"/>
            <p:cNvSpPr/>
            <p:nvPr/>
          </p:nvSpPr>
          <p:spPr>
            <a:xfrm>
              <a:off x="3457350" y="8375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61"/>
            <p:cNvSpPr/>
            <p:nvPr/>
          </p:nvSpPr>
          <p:spPr>
            <a:xfrm>
              <a:off x="3457350" y="9462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61"/>
            <p:cNvSpPr/>
            <p:nvPr/>
          </p:nvSpPr>
          <p:spPr>
            <a:xfrm>
              <a:off x="3457350" y="10548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61"/>
            <p:cNvSpPr/>
            <p:nvPr/>
          </p:nvSpPr>
          <p:spPr>
            <a:xfrm>
              <a:off x="3457350" y="11635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61"/>
            <p:cNvSpPr/>
            <p:nvPr/>
          </p:nvSpPr>
          <p:spPr>
            <a:xfrm>
              <a:off x="3457350" y="12721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26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61"/>
            <p:cNvSpPr/>
            <p:nvPr/>
          </p:nvSpPr>
          <p:spPr>
            <a:xfrm>
              <a:off x="3457350" y="1380800"/>
              <a:ext cx="958500" cy="3975"/>
            </a:xfrm>
            <a:custGeom>
              <a:avLst/>
              <a:gdLst/>
              <a:ahLst/>
              <a:cxnLst/>
              <a:rect l="l" t="t" r="r" b="b"/>
              <a:pathLst>
                <a:path w="38340" h="159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26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61"/>
            <p:cNvSpPr/>
            <p:nvPr/>
          </p:nvSpPr>
          <p:spPr>
            <a:xfrm>
              <a:off x="3457350" y="14894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26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61"/>
            <p:cNvSpPr/>
            <p:nvPr/>
          </p:nvSpPr>
          <p:spPr>
            <a:xfrm>
              <a:off x="3457350" y="15980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26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61"/>
            <p:cNvSpPr/>
            <p:nvPr/>
          </p:nvSpPr>
          <p:spPr>
            <a:xfrm>
              <a:off x="3457350" y="17067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26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61"/>
            <p:cNvSpPr/>
            <p:nvPr/>
          </p:nvSpPr>
          <p:spPr>
            <a:xfrm>
              <a:off x="3457350" y="18153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26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61"/>
            <p:cNvSpPr/>
            <p:nvPr/>
          </p:nvSpPr>
          <p:spPr>
            <a:xfrm>
              <a:off x="3527850" y="369600"/>
              <a:ext cx="5925" cy="1571275"/>
            </a:xfrm>
            <a:custGeom>
              <a:avLst/>
              <a:gdLst/>
              <a:ahLst/>
              <a:cxnLst/>
              <a:rect l="l" t="t" r="r" b="b"/>
              <a:pathLst>
                <a:path w="237" h="62851" extrusionOk="0">
                  <a:moveTo>
                    <a:pt x="1" y="0"/>
                  </a:moveTo>
                  <a:lnTo>
                    <a:pt x="1" y="62851"/>
                  </a:lnTo>
                  <a:lnTo>
                    <a:pt x="237" y="6285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0" name="Google Shape;1200;p61"/>
          <p:cNvGrpSpPr/>
          <p:nvPr/>
        </p:nvGrpSpPr>
        <p:grpSpPr>
          <a:xfrm>
            <a:off x="4903281" y="1443377"/>
            <a:ext cx="2892784" cy="2892579"/>
            <a:chOff x="1528250" y="482225"/>
            <a:chExt cx="453450" cy="453425"/>
          </a:xfrm>
        </p:grpSpPr>
        <p:sp>
          <p:nvSpPr>
            <p:cNvPr id="1201" name="Google Shape;1201;p61"/>
            <p:cNvSpPr/>
            <p:nvPr/>
          </p:nvSpPr>
          <p:spPr>
            <a:xfrm>
              <a:off x="1528575" y="482525"/>
              <a:ext cx="453125" cy="453125"/>
            </a:xfrm>
            <a:custGeom>
              <a:avLst/>
              <a:gdLst/>
              <a:ahLst/>
              <a:cxnLst/>
              <a:rect l="l" t="t" r="r" b="b"/>
              <a:pathLst>
                <a:path w="18125" h="18125" extrusionOk="0">
                  <a:moveTo>
                    <a:pt x="1973" y="1"/>
                  </a:moveTo>
                  <a:lnTo>
                    <a:pt x="0" y="16152"/>
                  </a:lnTo>
                  <a:lnTo>
                    <a:pt x="16151" y="18125"/>
                  </a:lnTo>
                  <a:lnTo>
                    <a:pt x="18124" y="1974"/>
                  </a:lnTo>
                  <a:lnTo>
                    <a:pt x="16255" y="1745"/>
                  </a:lnTo>
                  <a:lnTo>
                    <a:pt x="16255" y="1745"/>
                  </a:lnTo>
                  <a:cubicBezTo>
                    <a:pt x="16556" y="2220"/>
                    <a:pt x="16297" y="3020"/>
                    <a:pt x="15614" y="3020"/>
                  </a:cubicBezTo>
                  <a:cubicBezTo>
                    <a:pt x="15577" y="3020"/>
                    <a:pt x="15539" y="3018"/>
                    <a:pt x="15499" y="3013"/>
                  </a:cubicBezTo>
                  <a:cubicBezTo>
                    <a:pt x="14730" y="2919"/>
                    <a:pt x="14642" y="2010"/>
                    <a:pt x="15071" y="1601"/>
                  </a:cubicBezTo>
                  <a:lnTo>
                    <a:pt x="13432" y="1400"/>
                  </a:lnTo>
                  <a:lnTo>
                    <a:pt x="13432" y="1400"/>
                  </a:lnTo>
                  <a:cubicBezTo>
                    <a:pt x="13664" y="1863"/>
                    <a:pt x="13407" y="2567"/>
                    <a:pt x="12776" y="2567"/>
                  </a:cubicBezTo>
                  <a:cubicBezTo>
                    <a:pt x="12741" y="2567"/>
                    <a:pt x="12704" y="2565"/>
                    <a:pt x="12666" y="2561"/>
                  </a:cubicBezTo>
                  <a:cubicBezTo>
                    <a:pt x="11956" y="2474"/>
                    <a:pt x="11847" y="1666"/>
                    <a:pt x="12203" y="1251"/>
                  </a:cubicBezTo>
                  <a:lnTo>
                    <a:pt x="10442" y="1035"/>
                  </a:lnTo>
                  <a:lnTo>
                    <a:pt x="10442" y="1035"/>
                  </a:lnTo>
                  <a:cubicBezTo>
                    <a:pt x="10506" y="1113"/>
                    <a:pt x="10559" y="1198"/>
                    <a:pt x="10592" y="1293"/>
                  </a:cubicBezTo>
                  <a:cubicBezTo>
                    <a:pt x="10646" y="1418"/>
                    <a:pt x="10665" y="1550"/>
                    <a:pt x="10649" y="1685"/>
                  </a:cubicBezTo>
                  <a:cubicBezTo>
                    <a:pt x="10631" y="1750"/>
                    <a:pt x="10614" y="1816"/>
                    <a:pt x="10598" y="1882"/>
                  </a:cubicBezTo>
                  <a:cubicBezTo>
                    <a:pt x="10546" y="2005"/>
                    <a:pt x="10468" y="2108"/>
                    <a:pt x="10363" y="2190"/>
                  </a:cubicBezTo>
                  <a:cubicBezTo>
                    <a:pt x="10229" y="2295"/>
                    <a:pt x="10063" y="2351"/>
                    <a:pt x="9895" y="2351"/>
                  </a:cubicBezTo>
                  <a:cubicBezTo>
                    <a:pt x="9865" y="2351"/>
                    <a:pt x="9834" y="2350"/>
                    <a:pt x="9804" y="2346"/>
                  </a:cubicBezTo>
                  <a:cubicBezTo>
                    <a:pt x="9669" y="2329"/>
                    <a:pt x="9545" y="2279"/>
                    <a:pt x="9437" y="2197"/>
                  </a:cubicBezTo>
                  <a:cubicBezTo>
                    <a:pt x="9351" y="2141"/>
                    <a:pt x="9279" y="2066"/>
                    <a:pt x="9219" y="1984"/>
                  </a:cubicBezTo>
                  <a:cubicBezTo>
                    <a:pt x="9097" y="1816"/>
                    <a:pt x="9035" y="1621"/>
                    <a:pt x="9060" y="1413"/>
                  </a:cubicBezTo>
                  <a:cubicBezTo>
                    <a:pt x="9086" y="1212"/>
                    <a:pt x="9189" y="1028"/>
                    <a:pt x="9348" y="901"/>
                  </a:cubicBezTo>
                  <a:lnTo>
                    <a:pt x="7478" y="673"/>
                  </a:lnTo>
                  <a:lnTo>
                    <a:pt x="7478" y="673"/>
                  </a:lnTo>
                  <a:cubicBezTo>
                    <a:pt x="7717" y="1121"/>
                    <a:pt x="7470" y="1818"/>
                    <a:pt x="6854" y="1818"/>
                  </a:cubicBezTo>
                  <a:cubicBezTo>
                    <a:pt x="6819" y="1818"/>
                    <a:pt x="6784" y="1816"/>
                    <a:pt x="6747" y="1811"/>
                  </a:cubicBezTo>
                  <a:cubicBezTo>
                    <a:pt x="6053" y="1727"/>
                    <a:pt x="5953" y="928"/>
                    <a:pt x="6311" y="531"/>
                  </a:cubicBezTo>
                  <a:lnTo>
                    <a:pt x="4888" y="358"/>
                  </a:lnTo>
                  <a:lnTo>
                    <a:pt x="4888" y="358"/>
                  </a:lnTo>
                  <a:cubicBezTo>
                    <a:pt x="4900" y="393"/>
                    <a:pt x="4909" y="431"/>
                    <a:pt x="4915" y="470"/>
                  </a:cubicBezTo>
                  <a:cubicBezTo>
                    <a:pt x="4921" y="613"/>
                    <a:pt x="4932" y="779"/>
                    <a:pt x="4860" y="913"/>
                  </a:cubicBezTo>
                  <a:cubicBezTo>
                    <a:pt x="4788" y="1043"/>
                    <a:pt x="4730" y="1164"/>
                    <a:pt x="4601" y="1251"/>
                  </a:cubicBezTo>
                  <a:cubicBezTo>
                    <a:pt x="4472" y="1336"/>
                    <a:pt x="4352" y="1406"/>
                    <a:pt x="4195" y="1423"/>
                  </a:cubicBezTo>
                  <a:cubicBezTo>
                    <a:pt x="4156" y="1429"/>
                    <a:pt x="4118" y="1431"/>
                    <a:pt x="4080" y="1431"/>
                  </a:cubicBezTo>
                  <a:cubicBezTo>
                    <a:pt x="3978" y="1431"/>
                    <a:pt x="3879" y="1412"/>
                    <a:pt x="3781" y="1373"/>
                  </a:cubicBezTo>
                  <a:cubicBezTo>
                    <a:pt x="3654" y="1319"/>
                    <a:pt x="3548" y="1239"/>
                    <a:pt x="3462" y="1131"/>
                  </a:cubicBezTo>
                  <a:cubicBezTo>
                    <a:pt x="3336" y="968"/>
                    <a:pt x="3277" y="759"/>
                    <a:pt x="3303" y="553"/>
                  </a:cubicBezTo>
                  <a:cubicBezTo>
                    <a:pt x="3319" y="417"/>
                    <a:pt x="3372" y="289"/>
                    <a:pt x="3452" y="182"/>
                  </a:cubicBezTo>
                  <a:lnTo>
                    <a:pt x="19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61"/>
            <p:cNvSpPr/>
            <p:nvPr/>
          </p:nvSpPr>
          <p:spPr>
            <a:xfrm>
              <a:off x="1598625" y="604450"/>
              <a:ext cx="337175" cy="41800"/>
            </a:xfrm>
            <a:custGeom>
              <a:avLst/>
              <a:gdLst/>
              <a:ahLst/>
              <a:cxnLst/>
              <a:rect l="l" t="t" r="r" b="b"/>
              <a:pathLst>
                <a:path w="13487" h="1672" extrusionOk="0">
                  <a:moveTo>
                    <a:pt x="4" y="0"/>
                  </a:moveTo>
                  <a:lnTo>
                    <a:pt x="1" y="25"/>
                  </a:lnTo>
                  <a:lnTo>
                    <a:pt x="13483" y="1672"/>
                  </a:lnTo>
                  <a:lnTo>
                    <a:pt x="13486" y="164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61"/>
            <p:cNvSpPr/>
            <p:nvPr/>
          </p:nvSpPr>
          <p:spPr>
            <a:xfrm>
              <a:off x="1593000" y="650625"/>
              <a:ext cx="337150" cy="41850"/>
            </a:xfrm>
            <a:custGeom>
              <a:avLst/>
              <a:gdLst/>
              <a:ahLst/>
              <a:cxnLst/>
              <a:rect l="l" t="t" r="r" b="b"/>
              <a:pathLst>
                <a:path w="13486" h="1674" extrusionOk="0">
                  <a:moveTo>
                    <a:pt x="4" y="1"/>
                  </a:moveTo>
                  <a:lnTo>
                    <a:pt x="1" y="27"/>
                  </a:lnTo>
                  <a:lnTo>
                    <a:pt x="13482" y="1673"/>
                  </a:lnTo>
                  <a:lnTo>
                    <a:pt x="13485" y="164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61"/>
            <p:cNvSpPr/>
            <p:nvPr/>
          </p:nvSpPr>
          <p:spPr>
            <a:xfrm>
              <a:off x="1587350" y="696850"/>
              <a:ext cx="337150" cy="41825"/>
            </a:xfrm>
            <a:custGeom>
              <a:avLst/>
              <a:gdLst/>
              <a:ahLst/>
              <a:cxnLst/>
              <a:rect l="l" t="t" r="r" b="b"/>
              <a:pathLst>
                <a:path w="13486" h="1673" extrusionOk="0">
                  <a:moveTo>
                    <a:pt x="4" y="0"/>
                  </a:moveTo>
                  <a:lnTo>
                    <a:pt x="0" y="26"/>
                  </a:lnTo>
                  <a:lnTo>
                    <a:pt x="13483" y="1673"/>
                  </a:lnTo>
                  <a:lnTo>
                    <a:pt x="13486" y="164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61"/>
            <p:cNvSpPr/>
            <p:nvPr/>
          </p:nvSpPr>
          <p:spPr>
            <a:xfrm>
              <a:off x="1581700" y="743050"/>
              <a:ext cx="337150" cy="41825"/>
            </a:xfrm>
            <a:custGeom>
              <a:avLst/>
              <a:gdLst/>
              <a:ahLst/>
              <a:cxnLst/>
              <a:rect l="l" t="t" r="r" b="b"/>
              <a:pathLst>
                <a:path w="13486" h="1673" extrusionOk="0">
                  <a:moveTo>
                    <a:pt x="3" y="1"/>
                  </a:moveTo>
                  <a:lnTo>
                    <a:pt x="0" y="27"/>
                  </a:lnTo>
                  <a:lnTo>
                    <a:pt x="13483" y="1672"/>
                  </a:lnTo>
                  <a:lnTo>
                    <a:pt x="13486" y="164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61"/>
            <p:cNvSpPr/>
            <p:nvPr/>
          </p:nvSpPr>
          <p:spPr>
            <a:xfrm>
              <a:off x="1576075" y="789275"/>
              <a:ext cx="337125" cy="41800"/>
            </a:xfrm>
            <a:custGeom>
              <a:avLst/>
              <a:gdLst/>
              <a:ahLst/>
              <a:cxnLst/>
              <a:rect l="l" t="t" r="r" b="b"/>
              <a:pathLst>
                <a:path w="13485" h="1672" extrusionOk="0">
                  <a:moveTo>
                    <a:pt x="3" y="0"/>
                  </a:moveTo>
                  <a:lnTo>
                    <a:pt x="0" y="26"/>
                  </a:lnTo>
                  <a:lnTo>
                    <a:pt x="13481" y="1672"/>
                  </a:lnTo>
                  <a:lnTo>
                    <a:pt x="13484" y="164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61"/>
            <p:cNvSpPr/>
            <p:nvPr/>
          </p:nvSpPr>
          <p:spPr>
            <a:xfrm>
              <a:off x="1570400" y="835475"/>
              <a:ext cx="337175" cy="41825"/>
            </a:xfrm>
            <a:custGeom>
              <a:avLst/>
              <a:gdLst/>
              <a:ahLst/>
              <a:cxnLst/>
              <a:rect l="l" t="t" r="r" b="b"/>
              <a:pathLst>
                <a:path w="13487" h="1673" extrusionOk="0">
                  <a:moveTo>
                    <a:pt x="4" y="1"/>
                  </a:moveTo>
                  <a:lnTo>
                    <a:pt x="1" y="27"/>
                  </a:lnTo>
                  <a:lnTo>
                    <a:pt x="13483" y="1672"/>
                  </a:lnTo>
                  <a:lnTo>
                    <a:pt x="13486" y="164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1"/>
            <p:cNvSpPr/>
            <p:nvPr/>
          </p:nvSpPr>
          <p:spPr>
            <a:xfrm>
              <a:off x="1528250" y="482225"/>
              <a:ext cx="453100" cy="453100"/>
            </a:xfrm>
            <a:custGeom>
              <a:avLst/>
              <a:gdLst/>
              <a:ahLst/>
              <a:cxnLst/>
              <a:rect l="l" t="t" r="r" b="b"/>
              <a:pathLst>
                <a:path w="18124" h="18124" extrusionOk="0">
                  <a:moveTo>
                    <a:pt x="1973" y="0"/>
                  </a:moveTo>
                  <a:lnTo>
                    <a:pt x="0" y="16151"/>
                  </a:lnTo>
                  <a:lnTo>
                    <a:pt x="16151" y="18123"/>
                  </a:lnTo>
                  <a:lnTo>
                    <a:pt x="18123" y="1972"/>
                  </a:lnTo>
                  <a:lnTo>
                    <a:pt x="16255" y="1744"/>
                  </a:lnTo>
                  <a:lnTo>
                    <a:pt x="16255" y="1744"/>
                  </a:lnTo>
                  <a:cubicBezTo>
                    <a:pt x="16557" y="2219"/>
                    <a:pt x="16297" y="3019"/>
                    <a:pt x="15612" y="3019"/>
                  </a:cubicBezTo>
                  <a:cubicBezTo>
                    <a:pt x="15575" y="3019"/>
                    <a:pt x="15538" y="3017"/>
                    <a:pt x="15498" y="3012"/>
                  </a:cubicBezTo>
                  <a:cubicBezTo>
                    <a:pt x="14730" y="2919"/>
                    <a:pt x="14641" y="2009"/>
                    <a:pt x="15070" y="1599"/>
                  </a:cubicBezTo>
                  <a:lnTo>
                    <a:pt x="13431" y="1400"/>
                  </a:lnTo>
                  <a:lnTo>
                    <a:pt x="13431" y="1400"/>
                  </a:lnTo>
                  <a:cubicBezTo>
                    <a:pt x="13663" y="1862"/>
                    <a:pt x="13407" y="2567"/>
                    <a:pt x="12776" y="2567"/>
                  </a:cubicBezTo>
                  <a:cubicBezTo>
                    <a:pt x="12740" y="2567"/>
                    <a:pt x="12704" y="2564"/>
                    <a:pt x="12666" y="2560"/>
                  </a:cubicBezTo>
                  <a:cubicBezTo>
                    <a:pt x="11955" y="2473"/>
                    <a:pt x="11847" y="1665"/>
                    <a:pt x="12202" y="1249"/>
                  </a:cubicBezTo>
                  <a:lnTo>
                    <a:pt x="10442" y="1034"/>
                  </a:lnTo>
                  <a:lnTo>
                    <a:pt x="10442" y="1034"/>
                  </a:lnTo>
                  <a:cubicBezTo>
                    <a:pt x="10505" y="1111"/>
                    <a:pt x="10559" y="1196"/>
                    <a:pt x="10593" y="1291"/>
                  </a:cubicBezTo>
                  <a:cubicBezTo>
                    <a:pt x="10646" y="1417"/>
                    <a:pt x="10665" y="1548"/>
                    <a:pt x="10648" y="1684"/>
                  </a:cubicBezTo>
                  <a:cubicBezTo>
                    <a:pt x="10632" y="1750"/>
                    <a:pt x="10615" y="1815"/>
                    <a:pt x="10597" y="1880"/>
                  </a:cubicBezTo>
                  <a:cubicBezTo>
                    <a:pt x="10546" y="2003"/>
                    <a:pt x="10467" y="2106"/>
                    <a:pt x="10363" y="2190"/>
                  </a:cubicBezTo>
                  <a:cubicBezTo>
                    <a:pt x="10230" y="2294"/>
                    <a:pt x="10064" y="2350"/>
                    <a:pt x="9895" y="2350"/>
                  </a:cubicBezTo>
                  <a:cubicBezTo>
                    <a:pt x="9865" y="2350"/>
                    <a:pt x="9834" y="2348"/>
                    <a:pt x="9804" y="2344"/>
                  </a:cubicBezTo>
                  <a:cubicBezTo>
                    <a:pt x="9668" y="2327"/>
                    <a:pt x="9546" y="2278"/>
                    <a:pt x="9436" y="2196"/>
                  </a:cubicBezTo>
                  <a:cubicBezTo>
                    <a:pt x="9351" y="2139"/>
                    <a:pt x="9280" y="2065"/>
                    <a:pt x="9220" y="1982"/>
                  </a:cubicBezTo>
                  <a:cubicBezTo>
                    <a:pt x="9097" y="1815"/>
                    <a:pt x="9036" y="1620"/>
                    <a:pt x="9061" y="1412"/>
                  </a:cubicBezTo>
                  <a:cubicBezTo>
                    <a:pt x="9085" y="1211"/>
                    <a:pt x="9189" y="1026"/>
                    <a:pt x="9347" y="901"/>
                  </a:cubicBezTo>
                  <a:lnTo>
                    <a:pt x="7479" y="673"/>
                  </a:lnTo>
                  <a:lnTo>
                    <a:pt x="7479" y="673"/>
                  </a:lnTo>
                  <a:cubicBezTo>
                    <a:pt x="7718" y="1119"/>
                    <a:pt x="7470" y="1817"/>
                    <a:pt x="6853" y="1817"/>
                  </a:cubicBezTo>
                  <a:cubicBezTo>
                    <a:pt x="6819" y="1817"/>
                    <a:pt x="6784" y="1815"/>
                    <a:pt x="6747" y="1811"/>
                  </a:cubicBezTo>
                  <a:cubicBezTo>
                    <a:pt x="6053" y="1726"/>
                    <a:pt x="5953" y="927"/>
                    <a:pt x="6311" y="529"/>
                  </a:cubicBezTo>
                  <a:lnTo>
                    <a:pt x="4888" y="356"/>
                  </a:lnTo>
                  <a:lnTo>
                    <a:pt x="4888" y="356"/>
                  </a:lnTo>
                  <a:cubicBezTo>
                    <a:pt x="4899" y="393"/>
                    <a:pt x="4908" y="429"/>
                    <a:pt x="4915" y="468"/>
                  </a:cubicBezTo>
                  <a:cubicBezTo>
                    <a:pt x="4921" y="613"/>
                    <a:pt x="4933" y="779"/>
                    <a:pt x="4859" y="911"/>
                  </a:cubicBezTo>
                  <a:cubicBezTo>
                    <a:pt x="4787" y="1042"/>
                    <a:pt x="4730" y="1163"/>
                    <a:pt x="4601" y="1249"/>
                  </a:cubicBezTo>
                  <a:cubicBezTo>
                    <a:pt x="4473" y="1334"/>
                    <a:pt x="4352" y="1406"/>
                    <a:pt x="4194" y="1422"/>
                  </a:cubicBezTo>
                  <a:cubicBezTo>
                    <a:pt x="4155" y="1427"/>
                    <a:pt x="4117" y="1430"/>
                    <a:pt x="4079" y="1430"/>
                  </a:cubicBezTo>
                  <a:cubicBezTo>
                    <a:pt x="3978" y="1430"/>
                    <a:pt x="3878" y="1410"/>
                    <a:pt x="3782" y="1371"/>
                  </a:cubicBezTo>
                  <a:cubicBezTo>
                    <a:pt x="3654" y="1318"/>
                    <a:pt x="3548" y="1237"/>
                    <a:pt x="3463" y="1129"/>
                  </a:cubicBezTo>
                  <a:cubicBezTo>
                    <a:pt x="3336" y="967"/>
                    <a:pt x="3278" y="758"/>
                    <a:pt x="3302" y="553"/>
                  </a:cubicBezTo>
                  <a:cubicBezTo>
                    <a:pt x="3319" y="416"/>
                    <a:pt x="3372" y="289"/>
                    <a:pt x="3452" y="180"/>
                  </a:cubicBezTo>
                  <a:lnTo>
                    <a:pt x="1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1"/>
            <p:cNvSpPr/>
            <p:nvPr/>
          </p:nvSpPr>
          <p:spPr>
            <a:xfrm>
              <a:off x="1598325" y="604100"/>
              <a:ext cx="337125" cy="41850"/>
            </a:xfrm>
            <a:custGeom>
              <a:avLst/>
              <a:gdLst/>
              <a:ahLst/>
              <a:cxnLst/>
              <a:rect l="l" t="t" r="r" b="b"/>
              <a:pathLst>
                <a:path w="13485" h="1674" extrusionOk="0">
                  <a:moveTo>
                    <a:pt x="3" y="1"/>
                  </a:moveTo>
                  <a:lnTo>
                    <a:pt x="0" y="27"/>
                  </a:lnTo>
                  <a:lnTo>
                    <a:pt x="13481" y="1673"/>
                  </a:lnTo>
                  <a:lnTo>
                    <a:pt x="13485" y="164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61"/>
            <p:cNvSpPr/>
            <p:nvPr/>
          </p:nvSpPr>
          <p:spPr>
            <a:xfrm>
              <a:off x="1592650" y="650325"/>
              <a:ext cx="337175" cy="41800"/>
            </a:xfrm>
            <a:custGeom>
              <a:avLst/>
              <a:gdLst/>
              <a:ahLst/>
              <a:cxnLst/>
              <a:rect l="l" t="t" r="r" b="b"/>
              <a:pathLst>
                <a:path w="13487" h="1672" extrusionOk="0">
                  <a:moveTo>
                    <a:pt x="4" y="0"/>
                  </a:moveTo>
                  <a:lnTo>
                    <a:pt x="1" y="26"/>
                  </a:lnTo>
                  <a:lnTo>
                    <a:pt x="13483" y="1672"/>
                  </a:lnTo>
                  <a:lnTo>
                    <a:pt x="13486" y="164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1"/>
            <p:cNvSpPr/>
            <p:nvPr/>
          </p:nvSpPr>
          <p:spPr>
            <a:xfrm>
              <a:off x="1587000" y="696525"/>
              <a:ext cx="337175" cy="41825"/>
            </a:xfrm>
            <a:custGeom>
              <a:avLst/>
              <a:gdLst/>
              <a:ahLst/>
              <a:cxnLst/>
              <a:rect l="l" t="t" r="r" b="b"/>
              <a:pathLst>
                <a:path w="13487" h="1673" extrusionOk="0">
                  <a:moveTo>
                    <a:pt x="4" y="1"/>
                  </a:moveTo>
                  <a:lnTo>
                    <a:pt x="1" y="26"/>
                  </a:lnTo>
                  <a:lnTo>
                    <a:pt x="13483" y="1672"/>
                  </a:lnTo>
                  <a:lnTo>
                    <a:pt x="13486" y="1646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1"/>
            <p:cNvSpPr/>
            <p:nvPr/>
          </p:nvSpPr>
          <p:spPr>
            <a:xfrm>
              <a:off x="1581375" y="742700"/>
              <a:ext cx="337175" cy="41850"/>
            </a:xfrm>
            <a:custGeom>
              <a:avLst/>
              <a:gdLst/>
              <a:ahLst/>
              <a:cxnLst/>
              <a:rect l="l" t="t" r="r" b="b"/>
              <a:pathLst>
                <a:path w="13487" h="1674" extrusionOk="0">
                  <a:moveTo>
                    <a:pt x="4" y="1"/>
                  </a:moveTo>
                  <a:lnTo>
                    <a:pt x="1" y="27"/>
                  </a:lnTo>
                  <a:lnTo>
                    <a:pt x="13482" y="1674"/>
                  </a:lnTo>
                  <a:lnTo>
                    <a:pt x="13486" y="164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1"/>
            <p:cNvSpPr/>
            <p:nvPr/>
          </p:nvSpPr>
          <p:spPr>
            <a:xfrm>
              <a:off x="1575725" y="788925"/>
              <a:ext cx="337150" cy="41850"/>
            </a:xfrm>
            <a:custGeom>
              <a:avLst/>
              <a:gdLst/>
              <a:ahLst/>
              <a:cxnLst/>
              <a:rect l="l" t="t" r="r" b="b"/>
              <a:pathLst>
                <a:path w="13486" h="1674" extrusionOk="0">
                  <a:moveTo>
                    <a:pt x="4" y="0"/>
                  </a:moveTo>
                  <a:lnTo>
                    <a:pt x="0" y="27"/>
                  </a:lnTo>
                  <a:lnTo>
                    <a:pt x="13483" y="1673"/>
                  </a:lnTo>
                  <a:lnTo>
                    <a:pt x="13486" y="164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1"/>
            <p:cNvSpPr/>
            <p:nvPr/>
          </p:nvSpPr>
          <p:spPr>
            <a:xfrm>
              <a:off x="1570100" y="835125"/>
              <a:ext cx="337150" cy="41850"/>
            </a:xfrm>
            <a:custGeom>
              <a:avLst/>
              <a:gdLst/>
              <a:ahLst/>
              <a:cxnLst/>
              <a:rect l="l" t="t" r="r" b="b"/>
              <a:pathLst>
                <a:path w="13486" h="1674" extrusionOk="0">
                  <a:moveTo>
                    <a:pt x="3" y="1"/>
                  </a:moveTo>
                  <a:lnTo>
                    <a:pt x="0" y="27"/>
                  </a:lnTo>
                  <a:lnTo>
                    <a:pt x="13482" y="1674"/>
                  </a:lnTo>
                  <a:lnTo>
                    <a:pt x="13486" y="164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5" name="Google Shape;1215;p61"/>
          <p:cNvGrpSpPr/>
          <p:nvPr/>
        </p:nvGrpSpPr>
        <p:grpSpPr>
          <a:xfrm>
            <a:off x="398692" y="-758944"/>
            <a:ext cx="4496716" cy="6668589"/>
            <a:chOff x="398692" y="-758944"/>
            <a:chExt cx="4496716" cy="6668589"/>
          </a:xfrm>
        </p:grpSpPr>
        <p:pic>
          <p:nvPicPr>
            <p:cNvPr id="1216" name="Google Shape;1216;p6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705594">
              <a:off x="398692" y="-758944"/>
              <a:ext cx="4496716" cy="6668589"/>
            </a:xfrm>
            <a:prstGeom prst="rect">
              <a:avLst/>
            </a:prstGeom>
            <a:noFill/>
            <a:ln>
              <a:noFill/>
            </a:ln>
            <a:effectLst>
              <a:outerShdw blurRad="57150" dist="28575" dir="3600000" algn="bl" rotWithShape="0">
                <a:schemeClr val="dk1">
                  <a:alpha val="17000"/>
                </a:schemeClr>
              </a:outerShdw>
            </a:effectLst>
          </p:spPr>
        </p:pic>
        <p:grpSp>
          <p:nvGrpSpPr>
            <p:cNvPr id="1217" name="Google Shape;1217;p61"/>
            <p:cNvGrpSpPr/>
            <p:nvPr/>
          </p:nvGrpSpPr>
          <p:grpSpPr>
            <a:xfrm rot="-729097">
              <a:off x="1149167" y="2770591"/>
              <a:ext cx="2995931" cy="966947"/>
              <a:chOff x="883000" y="1738800"/>
              <a:chExt cx="2746698" cy="1573908"/>
            </a:xfrm>
          </p:grpSpPr>
          <p:sp>
            <p:nvSpPr>
              <p:cNvPr id="1218" name="Google Shape;1218;p61"/>
              <p:cNvSpPr/>
              <p:nvPr/>
            </p:nvSpPr>
            <p:spPr>
              <a:xfrm>
                <a:off x="883000" y="1738800"/>
                <a:ext cx="2746698" cy="1573908"/>
              </a:xfrm>
              <a:custGeom>
                <a:avLst/>
                <a:gdLst/>
                <a:ahLst/>
                <a:cxnLst/>
                <a:rect l="l" t="t" r="r" b="b"/>
                <a:pathLst>
                  <a:path w="18420" h="15995" extrusionOk="0">
                    <a:moveTo>
                      <a:pt x="0" y="0"/>
                    </a:moveTo>
                    <a:lnTo>
                      <a:pt x="18420" y="0"/>
                    </a:lnTo>
                    <a:lnTo>
                      <a:pt x="18420" y="15995"/>
                    </a:lnTo>
                    <a:lnTo>
                      <a:pt x="0" y="1599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61"/>
              <p:cNvSpPr/>
              <p:nvPr/>
            </p:nvSpPr>
            <p:spPr>
              <a:xfrm>
                <a:off x="883000" y="1738800"/>
                <a:ext cx="2746698" cy="287328"/>
              </a:xfrm>
              <a:custGeom>
                <a:avLst/>
                <a:gdLst/>
                <a:ahLst/>
                <a:cxnLst/>
                <a:rect l="l" t="t" r="r" b="b"/>
                <a:pathLst>
                  <a:path w="18420" h="2920" extrusionOk="0">
                    <a:moveTo>
                      <a:pt x="0" y="0"/>
                    </a:moveTo>
                    <a:lnTo>
                      <a:pt x="0" y="2920"/>
                    </a:lnTo>
                    <a:lnTo>
                      <a:pt x="18420" y="2920"/>
                    </a:lnTo>
                    <a:lnTo>
                      <a:pt x="18420" y="0"/>
                    </a:lnTo>
                    <a:close/>
                  </a:path>
                </a:pathLst>
              </a:custGeom>
              <a:solidFill>
                <a:schemeClr val="accent3">
                  <a:alpha val="223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0" name="Google Shape;1220;p61"/>
          <p:cNvGrpSpPr/>
          <p:nvPr/>
        </p:nvGrpSpPr>
        <p:grpSpPr>
          <a:xfrm>
            <a:off x="7465574" y="-299996"/>
            <a:ext cx="2565563" cy="2193295"/>
            <a:chOff x="5433075" y="4631400"/>
            <a:chExt cx="832975" cy="725200"/>
          </a:xfrm>
        </p:grpSpPr>
        <p:sp>
          <p:nvSpPr>
            <p:cNvPr id="1221" name="Google Shape;1221;p61"/>
            <p:cNvSpPr/>
            <p:nvPr/>
          </p:nvSpPr>
          <p:spPr>
            <a:xfrm>
              <a:off x="5433075" y="4631400"/>
              <a:ext cx="832975" cy="725200"/>
            </a:xfrm>
            <a:custGeom>
              <a:avLst/>
              <a:gdLst/>
              <a:ahLst/>
              <a:cxnLst/>
              <a:rect l="l" t="t" r="r" b="b"/>
              <a:pathLst>
                <a:path w="33319" h="29008" extrusionOk="0">
                  <a:moveTo>
                    <a:pt x="14504" y="0"/>
                  </a:moveTo>
                  <a:cubicBezTo>
                    <a:pt x="6494" y="0"/>
                    <a:pt x="1" y="6495"/>
                    <a:pt x="1" y="14504"/>
                  </a:cubicBezTo>
                  <a:cubicBezTo>
                    <a:pt x="1" y="22515"/>
                    <a:pt x="6494" y="29008"/>
                    <a:pt x="14504" y="29008"/>
                  </a:cubicBezTo>
                  <a:cubicBezTo>
                    <a:pt x="22515" y="29008"/>
                    <a:pt x="29008" y="22515"/>
                    <a:pt x="29008" y="14504"/>
                  </a:cubicBezTo>
                  <a:cubicBezTo>
                    <a:pt x="29008" y="12437"/>
                    <a:pt x="28573" y="10471"/>
                    <a:pt x="27793" y="8691"/>
                  </a:cubicBezTo>
                  <a:cubicBezTo>
                    <a:pt x="27866" y="8655"/>
                    <a:pt x="27937" y="8612"/>
                    <a:pt x="28006" y="8564"/>
                  </a:cubicBezTo>
                  <a:lnTo>
                    <a:pt x="32376" y="5455"/>
                  </a:lnTo>
                  <a:cubicBezTo>
                    <a:pt x="33140" y="4911"/>
                    <a:pt x="33319" y="3851"/>
                    <a:pt x="32775" y="3086"/>
                  </a:cubicBezTo>
                  <a:cubicBezTo>
                    <a:pt x="32443" y="2621"/>
                    <a:pt x="31920" y="2372"/>
                    <a:pt x="31389" y="2372"/>
                  </a:cubicBezTo>
                  <a:cubicBezTo>
                    <a:pt x="31049" y="2372"/>
                    <a:pt x="30705" y="2475"/>
                    <a:pt x="30406" y="2687"/>
                  </a:cubicBezTo>
                  <a:lnTo>
                    <a:pt x="26079" y="5766"/>
                  </a:lnTo>
                  <a:cubicBezTo>
                    <a:pt x="23431" y="2264"/>
                    <a:pt x="19232" y="0"/>
                    <a:pt x="14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61"/>
            <p:cNvSpPr/>
            <p:nvPr/>
          </p:nvSpPr>
          <p:spPr>
            <a:xfrm>
              <a:off x="5510225" y="4708625"/>
              <a:ext cx="570800" cy="570800"/>
            </a:xfrm>
            <a:custGeom>
              <a:avLst/>
              <a:gdLst/>
              <a:ahLst/>
              <a:cxnLst/>
              <a:rect l="l" t="t" r="r" b="b"/>
              <a:pathLst>
                <a:path w="22832" h="22832" extrusionOk="0">
                  <a:moveTo>
                    <a:pt x="11415" y="0"/>
                  </a:moveTo>
                  <a:cubicBezTo>
                    <a:pt x="8389" y="0"/>
                    <a:pt x="5485" y="1203"/>
                    <a:pt x="3344" y="3344"/>
                  </a:cubicBezTo>
                  <a:cubicBezTo>
                    <a:pt x="1203" y="5485"/>
                    <a:pt x="0" y="8388"/>
                    <a:pt x="0" y="11415"/>
                  </a:cubicBezTo>
                  <a:cubicBezTo>
                    <a:pt x="0" y="14443"/>
                    <a:pt x="1203" y="17347"/>
                    <a:pt x="3344" y="19488"/>
                  </a:cubicBezTo>
                  <a:cubicBezTo>
                    <a:pt x="5485" y="21629"/>
                    <a:pt x="8389" y="22831"/>
                    <a:pt x="11415" y="22831"/>
                  </a:cubicBezTo>
                  <a:cubicBezTo>
                    <a:pt x="14443" y="22831"/>
                    <a:pt x="17347" y="21629"/>
                    <a:pt x="19488" y="19488"/>
                  </a:cubicBezTo>
                  <a:cubicBezTo>
                    <a:pt x="21629" y="17347"/>
                    <a:pt x="22831" y="14443"/>
                    <a:pt x="22831" y="11415"/>
                  </a:cubicBezTo>
                  <a:cubicBezTo>
                    <a:pt x="22831" y="8388"/>
                    <a:pt x="21629" y="5485"/>
                    <a:pt x="19488" y="3344"/>
                  </a:cubicBezTo>
                  <a:cubicBezTo>
                    <a:pt x="17347" y="1203"/>
                    <a:pt x="14443" y="0"/>
                    <a:pt x="11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61"/>
            <p:cNvSpPr/>
            <p:nvPr/>
          </p:nvSpPr>
          <p:spPr>
            <a:xfrm>
              <a:off x="5510275" y="4708625"/>
              <a:ext cx="395250" cy="570800"/>
            </a:xfrm>
            <a:custGeom>
              <a:avLst/>
              <a:gdLst/>
              <a:ahLst/>
              <a:cxnLst/>
              <a:rect l="l" t="t" r="r" b="b"/>
              <a:pathLst>
                <a:path w="15810" h="22832" extrusionOk="0">
                  <a:moveTo>
                    <a:pt x="11416" y="0"/>
                  </a:moveTo>
                  <a:cubicBezTo>
                    <a:pt x="5122" y="0"/>
                    <a:pt x="0" y="5121"/>
                    <a:pt x="0" y="11415"/>
                  </a:cubicBezTo>
                  <a:cubicBezTo>
                    <a:pt x="0" y="17711"/>
                    <a:pt x="5122" y="22831"/>
                    <a:pt x="11416" y="22831"/>
                  </a:cubicBezTo>
                  <a:cubicBezTo>
                    <a:pt x="12972" y="22831"/>
                    <a:pt x="14457" y="22517"/>
                    <a:pt x="15810" y="21950"/>
                  </a:cubicBezTo>
                  <a:cubicBezTo>
                    <a:pt x="10414" y="21046"/>
                    <a:pt x="6289" y="16344"/>
                    <a:pt x="6289" y="10694"/>
                  </a:cubicBezTo>
                  <a:cubicBezTo>
                    <a:pt x="6289" y="5957"/>
                    <a:pt x="9190" y="1884"/>
                    <a:pt x="13310" y="160"/>
                  </a:cubicBezTo>
                  <a:cubicBezTo>
                    <a:pt x="12694" y="57"/>
                    <a:pt x="12061" y="0"/>
                    <a:pt x="11416" y="0"/>
                  </a:cubicBezTo>
                  <a:close/>
                </a:path>
              </a:pathLst>
            </a:custGeom>
            <a:solidFill>
              <a:schemeClr val="dk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1"/>
            <p:cNvSpPr/>
            <p:nvPr/>
          </p:nvSpPr>
          <p:spPr>
            <a:xfrm>
              <a:off x="5841100" y="4875600"/>
              <a:ext cx="121700" cy="74675"/>
            </a:xfrm>
            <a:custGeom>
              <a:avLst/>
              <a:gdLst/>
              <a:ahLst/>
              <a:cxnLst/>
              <a:rect l="l" t="t" r="r" b="b"/>
              <a:pathLst>
                <a:path w="4868" h="2987" extrusionOk="0">
                  <a:moveTo>
                    <a:pt x="2434" y="1"/>
                  </a:moveTo>
                  <a:cubicBezTo>
                    <a:pt x="1090" y="1"/>
                    <a:pt x="0" y="670"/>
                    <a:pt x="0" y="1494"/>
                  </a:cubicBezTo>
                  <a:cubicBezTo>
                    <a:pt x="0" y="2318"/>
                    <a:pt x="1090" y="2986"/>
                    <a:pt x="2434" y="2986"/>
                  </a:cubicBezTo>
                  <a:cubicBezTo>
                    <a:pt x="3778" y="2986"/>
                    <a:pt x="4867" y="2318"/>
                    <a:pt x="4867" y="1494"/>
                  </a:cubicBezTo>
                  <a:cubicBezTo>
                    <a:pt x="4867" y="670"/>
                    <a:pt x="3778" y="1"/>
                    <a:pt x="2434" y="1"/>
                  </a:cubicBezTo>
                  <a:close/>
                </a:path>
              </a:pathLst>
            </a:custGeom>
            <a:solidFill>
              <a:schemeClr val="lt1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5" name="Google Shape;1225;p61"/>
          <p:cNvSpPr/>
          <p:nvPr/>
        </p:nvSpPr>
        <p:spPr>
          <a:xfrm>
            <a:off x="4817625" y="856400"/>
            <a:ext cx="755681" cy="746939"/>
          </a:xfrm>
          <a:custGeom>
            <a:avLst/>
            <a:gdLst/>
            <a:ahLst/>
            <a:cxnLst/>
            <a:rect l="l" t="t" r="r" b="b"/>
            <a:pathLst>
              <a:path w="9621" h="9510" extrusionOk="0">
                <a:moveTo>
                  <a:pt x="2322" y="0"/>
                </a:moveTo>
                <a:cubicBezTo>
                  <a:pt x="1746" y="0"/>
                  <a:pt x="1204" y="210"/>
                  <a:pt x="780" y="600"/>
                </a:cubicBezTo>
                <a:cubicBezTo>
                  <a:pt x="311" y="1031"/>
                  <a:pt x="41" y="1632"/>
                  <a:pt x="20" y="2291"/>
                </a:cubicBezTo>
                <a:cubicBezTo>
                  <a:pt x="0" y="2951"/>
                  <a:pt x="232" y="3591"/>
                  <a:pt x="674" y="4090"/>
                </a:cubicBezTo>
                <a:lnTo>
                  <a:pt x="3495" y="7298"/>
                </a:lnTo>
                <a:cubicBezTo>
                  <a:pt x="3546" y="7355"/>
                  <a:pt x="3616" y="7385"/>
                  <a:pt x="3684" y="7385"/>
                </a:cubicBezTo>
                <a:cubicBezTo>
                  <a:pt x="3741" y="7385"/>
                  <a:pt x="3796" y="7365"/>
                  <a:pt x="3840" y="7324"/>
                </a:cubicBezTo>
                <a:cubicBezTo>
                  <a:pt x="3938" y="7234"/>
                  <a:pt x="3943" y="7075"/>
                  <a:pt x="3851" y="6971"/>
                </a:cubicBezTo>
                <a:lnTo>
                  <a:pt x="1028" y="3764"/>
                </a:lnTo>
                <a:cubicBezTo>
                  <a:pt x="677" y="3364"/>
                  <a:pt x="492" y="2855"/>
                  <a:pt x="507" y="2328"/>
                </a:cubicBezTo>
                <a:cubicBezTo>
                  <a:pt x="524" y="1803"/>
                  <a:pt x="739" y="1323"/>
                  <a:pt x="1113" y="979"/>
                </a:cubicBezTo>
                <a:cubicBezTo>
                  <a:pt x="1453" y="668"/>
                  <a:pt x="1887" y="500"/>
                  <a:pt x="2347" y="500"/>
                </a:cubicBezTo>
                <a:cubicBezTo>
                  <a:pt x="2395" y="500"/>
                  <a:pt x="2443" y="502"/>
                  <a:pt x="2492" y="506"/>
                </a:cubicBezTo>
                <a:cubicBezTo>
                  <a:pt x="3006" y="545"/>
                  <a:pt x="3483" y="787"/>
                  <a:pt x="3834" y="1187"/>
                </a:cubicBezTo>
                <a:lnTo>
                  <a:pt x="8560" y="6554"/>
                </a:lnTo>
                <a:cubicBezTo>
                  <a:pt x="9105" y="7174"/>
                  <a:pt x="9077" y="8116"/>
                  <a:pt x="8494" y="8650"/>
                </a:cubicBezTo>
                <a:cubicBezTo>
                  <a:pt x="8231" y="8891"/>
                  <a:pt x="7900" y="9009"/>
                  <a:pt x="7565" y="9009"/>
                </a:cubicBezTo>
                <a:cubicBezTo>
                  <a:pt x="7158" y="9009"/>
                  <a:pt x="6746" y="8835"/>
                  <a:pt x="6446" y="8494"/>
                </a:cubicBezTo>
                <a:lnTo>
                  <a:pt x="2272" y="3752"/>
                </a:lnTo>
                <a:cubicBezTo>
                  <a:pt x="2098" y="3554"/>
                  <a:pt x="2007" y="3300"/>
                  <a:pt x="2014" y="3039"/>
                </a:cubicBezTo>
                <a:cubicBezTo>
                  <a:pt x="2022" y="2778"/>
                  <a:pt x="2130" y="2540"/>
                  <a:pt x="2315" y="2369"/>
                </a:cubicBezTo>
                <a:cubicBezTo>
                  <a:pt x="2484" y="2215"/>
                  <a:pt x="2698" y="2132"/>
                  <a:pt x="2927" y="2132"/>
                </a:cubicBezTo>
                <a:cubicBezTo>
                  <a:pt x="2951" y="2132"/>
                  <a:pt x="2975" y="2133"/>
                  <a:pt x="2999" y="2135"/>
                </a:cubicBezTo>
                <a:cubicBezTo>
                  <a:pt x="3253" y="2155"/>
                  <a:pt x="3490" y="2274"/>
                  <a:pt x="3665" y="2473"/>
                </a:cubicBezTo>
                <a:lnTo>
                  <a:pt x="7598" y="6941"/>
                </a:lnTo>
                <a:cubicBezTo>
                  <a:pt x="7649" y="6999"/>
                  <a:pt x="7718" y="7028"/>
                  <a:pt x="7786" y="7028"/>
                </a:cubicBezTo>
                <a:cubicBezTo>
                  <a:pt x="7842" y="7028"/>
                  <a:pt x="7898" y="7008"/>
                  <a:pt x="7942" y="6968"/>
                </a:cubicBezTo>
                <a:cubicBezTo>
                  <a:pt x="8040" y="6877"/>
                  <a:pt x="8044" y="6719"/>
                  <a:pt x="7953" y="6614"/>
                </a:cubicBezTo>
                <a:lnTo>
                  <a:pt x="4020" y="2146"/>
                </a:lnTo>
                <a:cubicBezTo>
                  <a:pt x="3756" y="1847"/>
                  <a:pt x="3399" y="1665"/>
                  <a:pt x="3013" y="1636"/>
                </a:cubicBezTo>
                <a:cubicBezTo>
                  <a:pt x="2977" y="1633"/>
                  <a:pt x="2940" y="1632"/>
                  <a:pt x="2904" y="1632"/>
                </a:cubicBezTo>
                <a:cubicBezTo>
                  <a:pt x="2559" y="1632"/>
                  <a:pt x="2236" y="1757"/>
                  <a:pt x="1981" y="1990"/>
                </a:cubicBezTo>
                <a:cubicBezTo>
                  <a:pt x="1700" y="2248"/>
                  <a:pt x="1538" y="2608"/>
                  <a:pt x="1527" y="3003"/>
                </a:cubicBezTo>
                <a:cubicBezTo>
                  <a:pt x="1514" y="3397"/>
                  <a:pt x="1652" y="3779"/>
                  <a:pt x="1916" y="4078"/>
                </a:cubicBezTo>
                <a:lnTo>
                  <a:pt x="6091" y="8820"/>
                </a:lnTo>
                <a:cubicBezTo>
                  <a:pt x="6492" y="9276"/>
                  <a:pt x="7042" y="9510"/>
                  <a:pt x="7587" y="9510"/>
                </a:cubicBezTo>
                <a:cubicBezTo>
                  <a:pt x="8034" y="9510"/>
                  <a:pt x="8477" y="9352"/>
                  <a:pt x="8828" y="9030"/>
                </a:cubicBezTo>
                <a:cubicBezTo>
                  <a:pt x="9501" y="8411"/>
                  <a:pt x="9620" y="7386"/>
                  <a:pt x="9168" y="6585"/>
                </a:cubicBezTo>
                <a:cubicBezTo>
                  <a:pt x="9098" y="6460"/>
                  <a:pt x="9012" y="6340"/>
                  <a:pt x="8915" y="6228"/>
                </a:cubicBezTo>
                <a:lnTo>
                  <a:pt x="4190" y="859"/>
                </a:lnTo>
                <a:cubicBezTo>
                  <a:pt x="3748" y="359"/>
                  <a:pt x="3150" y="56"/>
                  <a:pt x="2506" y="7"/>
                </a:cubicBezTo>
                <a:cubicBezTo>
                  <a:pt x="2445" y="3"/>
                  <a:pt x="2383" y="0"/>
                  <a:pt x="23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6" name="Google Shape;1226;p61"/>
          <p:cNvGrpSpPr/>
          <p:nvPr/>
        </p:nvGrpSpPr>
        <p:grpSpPr>
          <a:xfrm rot="1922068">
            <a:off x="6720290" y="2654518"/>
            <a:ext cx="1718896" cy="3151087"/>
            <a:chOff x="5496325" y="3664650"/>
            <a:chExt cx="489900" cy="898100"/>
          </a:xfrm>
        </p:grpSpPr>
        <p:sp>
          <p:nvSpPr>
            <p:cNvPr id="1227" name="Google Shape;1227;p61"/>
            <p:cNvSpPr/>
            <p:nvPr/>
          </p:nvSpPr>
          <p:spPr>
            <a:xfrm>
              <a:off x="5751400" y="3919400"/>
              <a:ext cx="70150" cy="154425"/>
            </a:xfrm>
            <a:custGeom>
              <a:avLst/>
              <a:gdLst/>
              <a:ahLst/>
              <a:cxnLst/>
              <a:rect l="l" t="t" r="r" b="b"/>
              <a:pathLst>
                <a:path w="2806" h="6177" extrusionOk="0">
                  <a:moveTo>
                    <a:pt x="2746" y="2111"/>
                  </a:moveTo>
                  <a:lnTo>
                    <a:pt x="1193" y="6025"/>
                  </a:lnTo>
                  <a:cubicBezTo>
                    <a:pt x="1133" y="6176"/>
                    <a:pt x="999" y="6152"/>
                    <a:pt x="896" y="5972"/>
                  </a:cubicBezTo>
                  <a:lnTo>
                    <a:pt x="141" y="4667"/>
                  </a:lnTo>
                  <a:cubicBezTo>
                    <a:pt x="37" y="4486"/>
                    <a:pt x="1" y="4215"/>
                    <a:pt x="61" y="4065"/>
                  </a:cubicBezTo>
                  <a:lnTo>
                    <a:pt x="1613" y="152"/>
                  </a:lnTo>
                  <a:cubicBezTo>
                    <a:pt x="1673" y="1"/>
                    <a:pt x="1806" y="24"/>
                    <a:pt x="1910" y="204"/>
                  </a:cubicBezTo>
                  <a:lnTo>
                    <a:pt x="2666" y="1512"/>
                  </a:lnTo>
                  <a:cubicBezTo>
                    <a:pt x="2770" y="1690"/>
                    <a:pt x="2806" y="1961"/>
                    <a:pt x="2746" y="21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61"/>
            <p:cNvSpPr/>
            <p:nvPr/>
          </p:nvSpPr>
          <p:spPr>
            <a:xfrm>
              <a:off x="5706000" y="3967750"/>
              <a:ext cx="114975" cy="173650"/>
            </a:xfrm>
            <a:custGeom>
              <a:avLst/>
              <a:gdLst/>
              <a:ahLst/>
              <a:cxnLst/>
              <a:rect l="l" t="t" r="r" b="b"/>
              <a:pathLst>
                <a:path w="4599" h="6946" extrusionOk="0">
                  <a:moveTo>
                    <a:pt x="4515" y="1219"/>
                  </a:moveTo>
                  <a:lnTo>
                    <a:pt x="2368" y="6633"/>
                  </a:lnTo>
                  <a:cubicBezTo>
                    <a:pt x="2285" y="6842"/>
                    <a:pt x="2045" y="6945"/>
                    <a:pt x="1837" y="6862"/>
                  </a:cubicBezTo>
                  <a:lnTo>
                    <a:pt x="313" y="6258"/>
                  </a:lnTo>
                  <a:cubicBezTo>
                    <a:pt x="104" y="6175"/>
                    <a:pt x="1" y="5935"/>
                    <a:pt x="84" y="5726"/>
                  </a:cubicBezTo>
                  <a:lnTo>
                    <a:pt x="2232" y="313"/>
                  </a:lnTo>
                  <a:cubicBezTo>
                    <a:pt x="2316" y="104"/>
                    <a:pt x="2553" y="0"/>
                    <a:pt x="2763" y="83"/>
                  </a:cubicBezTo>
                  <a:lnTo>
                    <a:pt x="4286" y="686"/>
                  </a:lnTo>
                  <a:cubicBezTo>
                    <a:pt x="4495" y="770"/>
                    <a:pt x="4599" y="1009"/>
                    <a:pt x="4515" y="12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61"/>
            <p:cNvSpPr/>
            <p:nvPr/>
          </p:nvSpPr>
          <p:spPr>
            <a:xfrm>
              <a:off x="5506550" y="4005250"/>
              <a:ext cx="332175" cy="557500"/>
            </a:xfrm>
            <a:custGeom>
              <a:avLst/>
              <a:gdLst/>
              <a:ahLst/>
              <a:cxnLst/>
              <a:rect l="l" t="t" r="r" b="b"/>
              <a:pathLst>
                <a:path w="13287" h="22300" extrusionOk="0">
                  <a:moveTo>
                    <a:pt x="12872" y="3440"/>
                  </a:moveTo>
                  <a:lnTo>
                    <a:pt x="5689" y="21548"/>
                  </a:lnTo>
                  <a:cubicBezTo>
                    <a:pt x="5490" y="22051"/>
                    <a:pt x="4914" y="22299"/>
                    <a:pt x="4410" y="22099"/>
                  </a:cubicBezTo>
                  <a:lnTo>
                    <a:pt x="750" y="20648"/>
                  </a:lnTo>
                  <a:cubicBezTo>
                    <a:pt x="248" y="20448"/>
                    <a:pt x="0" y="19873"/>
                    <a:pt x="199" y="19369"/>
                  </a:cubicBezTo>
                  <a:lnTo>
                    <a:pt x="7382" y="1262"/>
                  </a:lnTo>
                  <a:cubicBezTo>
                    <a:pt x="7797" y="218"/>
                    <a:pt x="9259" y="1"/>
                    <a:pt x="9595" y="133"/>
                  </a:cubicBezTo>
                  <a:lnTo>
                    <a:pt x="12035" y="1102"/>
                  </a:lnTo>
                  <a:cubicBezTo>
                    <a:pt x="12370" y="1235"/>
                    <a:pt x="13287" y="2395"/>
                    <a:pt x="12872" y="34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61"/>
            <p:cNvSpPr/>
            <p:nvPr/>
          </p:nvSpPr>
          <p:spPr>
            <a:xfrm>
              <a:off x="5496325" y="4032525"/>
              <a:ext cx="347225" cy="515700"/>
            </a:xfrm>
            <a:custGeom>
              <a:avLst/>
              <a:gdLst/>
              <a:ahLst/>
              <a:cxnLst/>
              <a:rect l="l" t="t" r="r" b="b"/>
              <a:pathLst>
                <a:path w="13889" h="20628" extrusionOk="0">
                  <a:moveTo>
                    <a:pt x="13746" y="3284"/>
                  </a:moveTo>
                  <a:lnTo>
                    <a:pt x="7077" y="20094"/>
                  </a:lnTo>
                  <a:cubicBezTo>
                    <a:pt x="6936" y="20452"/>
                    <a:pt x="6529" y="20628"/>
                    <a:pt x="6172" y="20486"/>
                  </a:cubicBezTo>
                  <a:lnTo>
                    <a:pt x="533" y="18249"/>
                  </a:lnTo>
                  <a:cubicBezTo>
                    <a:pt x="177" y="18108"/>
                    <a:pt x="1" y="17701"/>
                    <a:pt x="143" y="17344"/>
                  </a:cubicBezTo>
                  <a:lnTo>
                    <a:pt x="6812" y="533"/>
                  </a:lnTo>
                  <a:cubicBezTo>
                    <a:pt x="6953" y="176"/>
                    <a:pt x="7360" y="1"/>
                    <a:pt x="7717" y="142"/>
                  </a:cubicBezTo>
                  <a:lnTo>
                    <a:pt x="13356" y="2379"/>
                  </a:lnTo>
                  <a:cubicBezTo>
                    <a:pt x="13711" y="2520"/>
                    <a:pt x="13888" y="2928"/>
                    <a:pt x="13746" y="32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1"/>
            <p:cNvSpPr/>
            <p:nvPr/>
          </p:nvSpPr>
          <p:spPr>
            <a:xfrm>
              <a:off x="5502725" y="4053025"/>
              <a:ext cx="334425" cy="474700"/>
            </a:xfrm>
            <a:custGeom>
              <a:avLst/>
              <a:gdLst/>
              <a:ahLst/>
              <a:cxnLst/>
              <a:rect l="l" t="t" r="r" b="b"/>
              <a:pathLst>
                <a:path w="13377" h="18988" extrusionOk="0">
                  <a:moveTo>
                    <a:pt x="13377" y="2750"/>
                  </a:moveTo>
                  <a:lnTo>
                    <a:pt x="6935" y="18988"/>
                  </a:lnTo>
                  <a:lnTo>
                    <a:pt x="1" y="16238"/>
                  </a:lnTo>
                  <a:lnTo>
                    <a:pt x="64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1"/>
            <p:cNvSpPr/>
            <p:nvPr/>
          </p:nvSpPr>
          <p:spPr>
            <a:xfrm>
              <a:off x="5743825" y="3672825"/>
              <a:ext cx="242400" cy="251475"/>
            </a:xfrm>
            <a:custGeom>
              <a:avLst/>
              <a:gdLst/>
              <a:ahLst/>
              <a:cxnLst/>
              <a:rect l="l" t="t" r="r" b="b"/>
              <a:pathLst>
                <a:path w="9696" h="10059" extrusionOk="0">
                  <a:moveTo>
                    <a:pt x="9555" y="3284"/>
                  </a:moveTo>
                  <a:lnTo>
                    <a:pt x="7078" y="9526"/>
                  </a:lnTo>
                  <a:cubicBezTo>
                    <a:pt x="6936" y="9883"/>
                    <a:pt x="6529" y="10058"/>
                    <a:pt x="6173" y="9916"/>
                  </a:cubicBezTo>
                  <a:lnTo>
                    <a:pt x="534" y="7680"/>
                  </a:lnTo>
                  <a:cubicBezTo>
                    <a:pt x="178" y="7539"/>
                    <a:pt x="1" y="7132"/>
                    <a:pt x="143" y="6775"/>
                  </a:cubicBezTo>
                  <a:lnTo>
                    <a:pt x="2619" y="533"/>
                  </a:lnTo>
                  <a:cubicBezTo>
                    <a:pt x="2760" y="176"/>
                    <a:pt x="3168" y="1"/>
                    <a:pt x="3525" y="142"/>
                  </a:cubicBezTo>
                  <a:lnTo>
                    <a:pt x="9163" y="2379"/>
                  </a:lnTo>
                  <a:cubicBezTo>
                    <a:pt x="9520" y="2520"/>
                    <a:pt x="9696" y="2927"/>
                    <a:pt x="9555" y="32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61"/>
            <p:cNvSpPr/>
            <p:nvPr/>
          </p:nvSpPr>
          <p:spPr>
            <a:xfrm>
              <a:off x="5770950" y="3664650"/>
              <a:ext cx="204575" cy="226525"/>
            </a:xfrm>
            <a:custGeom>
              <a:avLst/>
              <a:gdLst/>
              <a:ahLst/>
              <a:cxnLst/>
              <a:rect l="l" t="t" r="r" b="b"/>
              <a:pathLst>
                <a:path w="8183" h="9061" extrusionOk="0">
                  <a:moveTo>
                    <a:pt x="5691" y="8634"/>
                  </a:moveTo>
                  <a:lnTo>
                    <a:pt x="8069" y="2641"/>
                  </a:lnTo>
                  <a:cubicBezTo>
                    <a:pt x="8182" y="2353"/>
                    <a:pt x="8040" y="2026"/>
                    <a:pt x="7753" y="1913"/>
                  </a:cubicBezTo>
                  <a:lnTo>
                    <a:pt x="3220" y="114"/>
                  </a:lnTo>
                  <a:cubicBezTo>
                    <a:pt x="2933" y="0"/>
                    <a:pt x="2605" y="141"/>
                    <a:pt x="2492" y="428"/>
                  </a:cubicBezTo>
                  <a:lnTo>
                    <a:pt x="115" y="6421"/>
                  </a:lnTo>
                  <a:cubicBezTo>
                    <a:pt x="1" y="6707"/>
                    <a:pt x="142" y="7035"/>
                    <a:pt x="429" y="7149"/>
                  </a:cubicBezTo>
                  <a:lnTo>
                    <a:pt x="4963" y="8947"/>
                  </a:lnTo>
                  <a:cubicBezTo>
                    <a:pt x="5249" y="9061"/>
                    <a:pt x="5578" y="8920"/>
                    <a:pt x="5691" y="86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4" name="Google Shape;1234;p61"/>
          <p:cNvGrpSpPr/>
          <p:nvPr/>
        </p:nvGrpSpPr>
        <p:grpSpPr>
          <a:xfrm>
            <a:off x="-666556" y="3075675"/>
            <a:ext cx="1757029" cy="1879552"/>
            <a:chOff x="5040825" y="3419200"/>
            <a:chExt cx="487725" cy="521750"/>
          </a:xfrm>
        </p:grpSpPr>
        <p:sp>
          <p:nvSpPr>
            <p:cNvPr id="1235" name="Google Shape;1235;p61"/>
            <p:cNvSpPr/>
            <p:nvPr/>
          </p:nvSpPr>
          <p:spPr>
            <a:xfrm>
              <a:off x="5040825" y="3419200"/>
              <a:ext cx="487725" cy="521750"/>
            </a:xfrm>
            <a:custGeom>
              <a:avLst/>
              <a:gdLst/>
              <a:ahLst/>
              <a:cxnLst/>
              <a:rect l="l" t="t" r="r" b="b"/>
              <a:pathLst>
                <a:path w="19509" h="20870" extrusionOk="0">
                  <a:moveTo>
                    <a:pt x="6724" y="1"/>
                  </a:moveTo>
                  <a:cubicBezTo>
                    <a:pt x="6703" y="1"/>
                    <a:pt x="6681" y="8"/>
                    <a:pt x="6664" y="23"/>
                  </a:cubicBezTo>
                  <a:lnTo>
                    <a:pt x="45" y="5567"/>
                  </a:lnTo>
                  <a:cubicBezTo>
                    <a:pt x="5" y="5601"/>
                    <a:pt x="0" y="5660"/>
                    <a:pt x="33" y="5700"/>
                  </a:cubicBezTo>
                  <a:lnTo>
                    <a:pt x="12711" y="20836"/>
                  </a:lnTo>
                  <a:cubicBezTo>
                    <a:pt x="12730" y="20858"/>
                    <a:pt x="12757" y="20869"/>
                    <a:pt x="12784" y="20869"/>
                  </a:cubicBezTo>
                  <a:cubicBezTo>
                    <a:pt x="12805" y="20869"/>
                    <a:pt x="12827" y="20862"/>
                    <a:pt x="12845" y="20847"/>
                  </a:cubicBezTo>
                  <a:lnTo>
                    <a:pt x="19463" y="15303"/>
                  </a:lnTo>
                  <a:cubicBezTo>
                    <a:pt x="19503" y="15269"/>
                    <a:pt x="19509" y="15210"/>
                    <a:pt x="19475" y="15170"/>
                  </a:cubicBezTo>
                  <a:lnTo>
                    <a:pt x="6796" y="34"/>
                  </a:lnTo>
                  <a:cubicBezTo>
                    <a:pt x="6778" y="12"/>
                    <a:pt x="6751" y="1"/>
                    <a:pt x="67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61"/>
            <p:cNvSpPr/>
            <p:nvPr/>
          </p:nvSpPr>
          <p:spPr>
            <a:xfrm>
              <a:off x="5094000" y="3483675"/>
              <a:ext cx="379725" cy="392775"/>
            </a:xfrm>
            <a:custGeom>
              <a:avLst/>
              <a:gdLst/>
              <a:ahLst/>
              <a:cxnLst/>
              <a:rect l="l" t="t" r="r" b="b"/>
              <a:pathLst>
                <a:path w="15189" h="15711" extrusionOk="0">
                  <a:moveTo>
                    <a:pt x="6795" y="0"/>
                  </a:moveTo>
                  <a:lnTo>
                    <a:pt x="0" y="5691"/>
                  </a:lnTo>
                  <a:lnTo>
                    <a:pt x="8393" y="15711"/>
                  </a:lnTo>
                  <a:lnTo>
                    <a:pt x="15188" y="10020"/>
                  </a:lnTo>
                  <a:lnTo>
                    <a:pt x="6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7" name="Google Shape;1237;p61"/>
          <p:cNvSpPr/>
          <p:nvPr/>
        </p:nvSpPr>
        <p:spPr>
          <a:xfrm rot="-4190880">
            <a:off x="6160825" y="-289830"/>
            <a:ext cx="755690" cy="746949"/>
          </a:xfrm>
          <a:custGeom>
            <a:avLst/>
            <a:gdLst/>
            <a:ahLst/>
            <a:cxnLst/>
            <a:rect l="l" t="t" r="r" b="b"/>
            <a:pathLst>
              <a:path w="9621" h="9510" extrusionOk="0">
                <a:moveTo>
                  <a:pt x="2322" y="0"/>
                </a:moveTo>
                <a:cubicBezTo>
                  <a:pt x="1746" y="0"/>
                  <a:pt x="1204" y="210"/>
                  <a:pt x="780" y="600"/>
                </a:cubicBezTo>
                <a:cubicBezTo>
                  <a:pt x="311" y="1031"/>
                  <a:pt x="41" y="1632"/>
                  <a:pt x="20" y="2291"/>
                </a:cubicBezTo>
                <a:cubicBezTo>
                  <a:pt x="0" y="2951"/>
                  <a:pt x="232" y="3591"/>
                  <a:pt x="674" y="4090"/>
                </a:cubicBezTo>
                <a:lnTo>
                  <a:pt x="3495" y="7298"/>
                </a:lnTo>
                <a:cubicBezTo>
                  <a:pt x="3546" y="7355"/>
                  <a:pt x="3616" y="7385"/>
                  <a:pt x="3684" y="7385"/>
                </a:cubicBezTo>
                <a:cubicBezTo>
                  <a:pt x="3741" y="7385"/>
                  <a:pt x="3796" y="7365"/>
                  <a:pt x="3840" y="7324"/>
                </a:cubicBezTo>
                <a:cubicBezTo>
                  <a:pt x="3938" y="7234"/>
                  <a:pt x="3943" y="7075"/>
                  <a:pt x="3851" y="6971"/>
                </a:cubicBezTo>
                <a:lnTo>
                  <a:pt x="1028" y="3764"/>
                </a:lnTo>
                <a:cubicBezTo>
                  <a:pt x="677" y="3364"/>
                  <a:pt x="492" y="2855"/>
                  <a:pt x="507" y="2328"/>
                </a:cubicBezTo>
                <a:cubicBezTo>
                  <a:pt x="524" y="1803"/>
                  <a:pt x="739" y="1323"/>
                  <a:pt x="1113" y="979"/>
                </a:cubicBezTo>
                <a:cubicBezTo>
                  <a:pt x="1453" y="668"/>
                  <a:pt x="1887" y="500"/>
                  <a:pt x="2347" y="500"/>
                </a:cubicBezTo>
                <a:cubicBezTo>
                  <a:pt x="2395" y="500"/>
                  <a:pt x="2443" y="502"/>
                  <a:pt x="2492" y="506"/>
                </a:cubicBezTo>
                <a:cubicBezTo>
                  <a:pt x="3006" y="545"/>
                  <a:pt x="3483" y="787"/>
                  <a:pt x="3834" y="1187"/>
                </a:cubicBezTo>
                <a:lnTo>
                  <a:pt x="8560" y="6554"/>
                </a:lnTo>
                <a:cubicBezTo>
                  <a:pt x="9105" y="7174"/>
                  <a:pt x="9077" y="8116"/>
                  <a:pt x="8494" y="8650"/>
                </a:cubicBezTo>
                <a:cubicBezTo>
                  <a:pt x="8231" y="8891"/>
                  <a:pt x="7900" y="9009"/>
                  <a:pt x="7565" y="9009"/>
                </a:cubicBezTo>
                <a:cubicBezTo>
                  <a:pt x="7158" y="9009"/>
                  <a:pt x="6746" y="8835"/>
                  <a:pt x="6446" y="8494"/>
                </a:cubicBezTo>
                <a:lnTo>
                  <a:pt x="2272" y="3752"/>
                </a:lnTo>
                <a:cubicBezTo>
                  <a:pt x="2098" y="3554"/>
                  <a:pt x="2007" y="3300"/>
                  <a:pt x="2014" y="3039"/>
                </a:cubicBezTo>
                <a:cubicBezTo>
                  <a:pt x="2022" y="2778"/>
                  <a:pt x="2130" y="2540"/>
                  <a:pt x="2315" y="2369"/>
                </a:cubicBezTo>
                <a:cubicBezTo>
                  <a:pt x="2484" y="2215"/>
                  <a:pt x="2698" y="2132"/>
                  <a:pt x="2927" y="2132"/>
                </a:cubicBezTo>
                <a:cubicBezTo>
                  <a:pt x="2951" y="2132"/>
                  <a:pt x="2975" y="2133"/>
                  <a:pt x="2999" y="2135"/>
                </a:cubicBezTo>
                <a:cubicBezTo>
                  <a:pt x="3253" y="2155"/>
                  <a:pt x="3490" y="2274"/>
                  <a:pt x="3665" y="2473"/>
                </a:cubicBezTo>
                <a:lnTo>
                  <a:pt x="7598" y="6941"/>
                </a:lnTo>
                <a:cubicBezTo>
                  <a:pt x="7649" y="6999"/>
                  <a:pt x="7718" y="7028"/>
                  <a:pt x="7786" y="7028"/>
                </a:cubicBezTo>
                <a:cubicBezTo>
                  <a:pt x="7842" y="7028"/>
                  <a:pt x="7898" y="7008"/>
                  <a:pt x="7942" y="6968"/>
                </a:cubicBezTo>
                <a:cubicBezTo>
                  <a:pt x="8040" y="6877"/>
                  <a:pt x="8044" y="6719"/>
                  <a:pt x="7953" y="6614"/>
                </a:cubicBezTo>
                <a:lnTo>
                  <a:pt x="4020" y="2146"/>
                </a:lnTo>
                <a:cubicBezTo>
                  <a:pt x="3756" y="1847"/>
                  <a:pt x="3399" y="1665"/>
                  <a:pt x="3013" y="1636"/>
                </a:cubicBezTo>
                <a:cubicBezTo>
                  <a:pt x="2977" y="1633"/>
                  <a:pt x="2940" y="1632"/>
                  <a:pt x="2904" y="1632"/>
                </a:cubicBezTo>
                <a:cubicBezTo>
                  <a:pt x="2559" y="1632"/>
                  <a:pt x="2236" y="1757"/>
                  <a:pt x="1981" y="1990"/>
                </a:cubicBezTo>
                <a:cubicBezTo>
                  <a:pt x="1700" y="2248"/>
                  <a:pt x="1538" y="2608"/>
                  <a:pt x="1527" y="3003"/>
                </a:cubicBezTo>
                <a:cubicBezTo>
                  <a:pt x="1514" y="3397"/>
                  <a:pt x="1652" y="3779"/>
                  <a:pt x="1916" y="4078"/>
                </a:cubicBezTo>
                <a:lnTo>
                  <a:pt x="6091" y="8820"/>
                </a:lnTo>
                <a:cubicBezTo>
                  <a:pt x="6492" y="9276"/>
                  <a:pt x="7042" y="9510"/>
                  <a:pt x="7587" y="9510"/>
                </a:cubicBezTo>
                <a:cubicBezTo>
                  <a:pt x="8034" y="9510"/>
                  <a:pt x="8477" y="9352"/>
                  <a:pt x="8828" y="9030"/>
                </a:cubicBezTo>
                <a:cubicBezTo>
                  <a:pt x="9501" y="8411"/>
                  <a:pt x="9620" y="7386"/>
                  <a:pt x="9168" y="6585"/>
                </a:cubicBezTo>
                <a:cubicBezTo>
                  <a:pt x="9098" y="6460"/>
                  <a:pt x="9012" y="6340"/>
                  <a:pt x="8915" y="6228"/>
                </a:cubicBezTo>
                <a:lnTo>
                  <a:pt x="4190" y="859"/>
                </a:lnTo>
                <a:cubicBezTo>
                  <a:pt x="3748" y="359"/>
                  <a:pt x="3150" y="56"/>
                  <a:pt x="2506" y="7"/>
                </a:cubicBezTo>
                <a:cubicBezTo>
                  <a:pt x="2445" y="3"/>
                  <a:pt x="2383" y="0"/>
                  <a:pt x="23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61"/>
          <p:cNvSpPr/>
          <p:nvPr/>
        </p:nvSpPr>
        <p:spPr>
          <a:xfrm rot="2262375">
            <a:off x="8224993" y="4523515"/>
            <a:ext cx="755695" cy="746957"/>
          </a:xfrm>
          <a:custGeom>
            <a:avLst/>
            <a:gdLst/>
            <a:ahLst/>
            <a:cxnLst/>
            <a:rect l="l" t="t" r="r" b="b"/>
            <a:pathLst>
              <a:path w="9621" h="9510" extrusionOk="0">
                <a:moveTo>
                  <a:pt x="2322" y="0"/>
                </a:moveTo>
                <a:cubicBezTo>
                  <a:pt x="1746" y="0"/>
                  <a:pt x="1204" y="210"/>
                  <a:pt x="780" y="600"/>
                </a:cubicBezTo>
                <a:cubicBezTo>
                  <a:pt x="311" y="1031"/>
                  <a:pt x="41" y="1632"/>
                  <a:pt x="20" y="2291"/>
                </a:cubicBezTo>
                <a:cubicBezTo>
                  <a:pt x="0" y="2951"/>
                  <a:pt x="232" y="3591"/>
                  <a:pt x="674" y="4090"/>
                </a:cubicBezTo>
                <a:lnTo>
                  <a:pt x="3495" y="7298"/>
                </a:lnTo>
                <a:cubicBezTo>
                  <a:pt x="3546" y="7355"/>
                  <a:pt x="3616" y="7385"/>
                  <a:pt x="3684" y="7385"/>
                </a:cubicBezTo>
                <a:cubicBezTo>
                  <a:pt x="3741" y="7385"/>
                  <a:pt x="3796" y="7365"/>
                  <a:pt x="3840" y="7324"/>
                </a:cubicBezTo>
                <a:cubicBezTo>
                  <a:pt x="3938" y="7234"/>
                  <a:pt x="3943" y="7075"/>
                  <a:pt x="3851" y="6971"/>
                </a:cubicBezTo>
                <a:lnTo>
                  <a:pt x="1028" y="3764"/>
                </a:lnTo>
                <a:cubicBezTo>
                  <a:pt x="677" y="3364"/>
                  <a:pt x="492" y="2855"/>
                  <a:pt x="507" y="2328"/>
                </a:cubicBezTo>
                <a:cubicBezTo>
                  <a:pt x="524" y="1803"/>
                  <a:pt x="739" y="1323"/>
                  <a:pt x="1113" y="979"/>
                </a:cubicBezTo>
                <a:cubicBezTo>
                  <a:pt x="1453" y="668"/>
                  <a:pt x="1887" y="500"/>
                  <a:pt x="2347" y="500"/>
                </a:cubicBezTo>
                <a:cubicBezTo>
                  <a:pt x="2395" y="500"/>
                  <a:pt x="2443" y="502"/>
                  <a:pt x="2492" y="506"/>
                </a:cubicBezTo>
                <a:cubicBezTo>
                  <a:pt x="3006" y="545"/>
                  <a:pt x="3483" y="787"/>
                  <a:pt x="3834" y="1187"/>
                </a:cubicBezTo>
                <a:lnTo>
                  <a:pt x="8560" y="6554"/>
                </a:lnTo>
                <a:cubicBezTo>
                  <a:pt x="9105" y="7174"/>
                  <a:pt x="9077" y="8116"/>
                  <a:pt x="8494" y="8650"/>
                </a:cubicBezTo>
                <a:cubicBezTo>
                  <a:pt x="8231" y="8891"/>
                  <a:pt x="7900" y="9009"/>
                  <a:pt x="7565" y="9009"/>
                </a:cubicBezTo>
                <a:cubicBezTo>
                  <a:pt x="7158" y="9009"/>
                  <a:pt x="6746" y="8835"/>
                  <a:pt x="6446" y="8494"/>
                </a:cubicBezTo>
                <a:lnTo>
                  <a:pt x="2272" y="3752"/>
                </a:lnTo>
                <a:cubicBezTo>
                  <a:pt x="2098" y="3554"/>
                  <a:pt x="2007" y="3300"/>
                  <a:pt x="2014" y="3039"/>
                </a:cubicBezTo>
                <a:cubicBezTo>
                  <a:pt x="2022" y="2778"/>
                  <a:pt x="2130" y="2540"/>
                  <a:pt x="2315" y="2369"/>
                </a:cubicBezTo>
                <a:cubicBezTo>
                  <a:pt x="2484" y="2215"/>
                  <a:pt x="2698" y="2132"/>
                  <a:pt x="2927" y="2132"/>
                </a:cubicBezTo>
                <a:cubicBezTo>
                  <a:pt x="2951" y="2132"/>
                  <a:pt x="2975" y="2133"/>
                  <a:pt x="2999" y="2135"/>
                </a:cubicBezTo>
                <a:cubicBezTo>
                  <a:pt x="3253" y="2155"/>
                  <a:pt x="3490" y="2274"/>
                  <a:pt x="3665" y="2473"/>
                </a:cubicBezTo>
                <a:lnTo>
                  <a:pt x="7598" y="6941"/>
                </a:lnTo>
                <a:cubicBezTo>
                  <a:pt x="7649" y="6999"/>
                  <a:pt x="7718" y="7028"/>
                  <a:pt x="7786" y="7028"/>
                </a:cubicBezTo>
                <a:cubicBezTo>
                  <a:pt x="7842" y="7028"/>
                  <a:pt x="7898" y="7008"/>
                  <a:pt x="7942" y="6968"/>
                </a:cubicBezTo>
                <a:cubicBezTo>
                  <a:pt x="8040" y="6877"/>
                  <a:pt x="8044" y="6719"/>
                  <a:pt x="7953" y="6614"/>
                </a:cubicBezTo>
                <a:lnTo>
                  <a:pt x="4020" y="2146"/>
                </a:lnTo>
                <a:cubicBezTo>
                  <a:pt x="3756" y="1847"/>
                  <a:pt x="3399" y="1665"/>
                  <a:pt x="3013" y="1636"/>
                </a:cubicBezTo>
                <a:cubicBezTo>
                  <a:pt x="2977" y="1633"/>
                  <a:pt x="2940" y="1632"/>
                  <a:pt x="2904" y="1632"/>
                </a:cubicBezTo>
                <a:cubicBezTo>
                  <a:pt x="2559" y="1632"/>
                  <a:pt x="2236" y="1757"/>
                  <a:pt x="1981" y="1990"/>
                </a:cubicBezTo>
                <a:cubicBezTo>
                  <a:pt x="1700" y="2248"/>
                  <a:pt x="1538" y="2608"/>
                  <a:pt x="1527" y="3003"/>
                </a:cubicBezTo>
                <a:cubicBezTo>
                  <a:pt x="1514" y="3397"/>
                  <a:pt x="1652" y="3779"/>
                  <a:pt x="1916" y="4078"/>
                </a:cubicBezTo>
                <a:lnTo>
                  <a:pt x="6091" y="8820"/>
                </a:lnTo>
                <a:cubicBezTo>
                  <a:pt x="6492" y="9276"/>
                  <a:pt x="7042" y="9510"/>
                  <a:pt x="7587" y="9510"/>
                </a:cubicBezTo>
                <a:cubicBezTo>
                  <a:pt x="8034" y="9510"/>
                  <a:pt x="8477" y="9352"/>
                  <a:pt x="8828" y="9030"/>
                </a:cubicBezTo>
                <a:cubicBezTo>
                  <a:pt x="9501" y="8411"/>
                  <a:pt x="9620" y="7386"/>
                  <a:pt x="9168" y="6585"/>
                </a:cubicBezTo>
                <a:cubicBezTo>
                  <a:pt x="9098" y="6460"/>
                  <a:pt x="9012" y="6340"/>
                  <a:pt x="8915" y="6228"/>
                </a:cubicBezTo>
                <a:lnTo>
                  <a:pt x="4190" y="859"/>
                </a:lnTo>
                <a:cubicBezTo>
                  <a:pt x="3748" y="359"/>
                  <a:pt x="3150" y="56"/>
                  <a:pt x="2506" y="7"/>
                </a:cubicBezTo>
                <a:cubicBezTo>
                  <a:pt x="2445" y="3"/>
                  <a:pt x="2383" y="0"/>
                  <a:pt x="23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61"/>
          <p:cNvSpPr/>
          <p:nvPr/>
        </p:nvSpPr>
        <p:spPr>
          <a:xfrm rot="-823972">
            <a:off x="2192149" y="3658129"/>
            <a:ext cx="909979" cy="374401"/>
          </a:xfrm>
          <a:custGeom>
            <a:avLst/>
            <a:gdLst/>
            <a:ahLst/>
            <a:cxnLst/>
            <a:rect l="l" t="t" r="r" b="b"/>
            <a:pathLst>
              <a:path w="10123" h="4165" extrusionOk="0">
                <a:moveTo>
                  <a:pt x="278" y="0"/>
                </a:moveTo>
                <a:cubicBezTo>
                  <a:pt x="278" y="0"/>
                  <a:pt x="608" y="283"/>
                  <a:pt x="585" y="546"/>
                </a:cubicBezTo>
                <a:cubicBezTo>
                  <a:pt x="562" y="809"/>
                  <a:pt x="256" y="970"/>
                  <a:pt x="256" y="970"/>
                </a:cubicBezTo>
                <a:cubicBezTo>
                  <a:pt x="256" y="970"/>
                  <a:pt x="576" y="1249"/>
                  <a:pt x="552" y="1530"/>
                </a:cubicBezTo>
                <a:cubicBezTo>
                  <a:pt x="528" y="1810"/>
                  <a:pt x="94" y="2117"/>
                  <a:pt x="94" y="2117"/>
                </a:cubicBezTo>
                <a:cubicBezTo>
                  <a:pt x="94" y="2117"/>
                  <a:pt x="408" y="2459"/>
                  <a:pt x="392" y="2645"/>
                </a:cubicBezTo>
                <a:cubicBezTo>
                  <a:pt x="375" y="2832"/>
                  <a:pt x="1" y="3177"/>
                  <a:pt x="1" y="3177"/>
                </a:cubicBezTo>
                <a:lnTo>
                  <a:pt x="9753" y="4164"/>
                </a:lnTo>
                <a:cubicBezTo>
                  <a:pt x="9235" y="3617"/>
                  <a:pt x="9845" y="3105"/>
                  <a:pt x="9845" y="3105"/>
                </a:cubicBezTo>
                <a:cubicBezTo>
                  <a:pt x="9845" y="3105"/>
                  <a:pt x="9664" y="2791"/>
                  <a:pt x="9639" y="2554"/>
                </a:cubicBezTo>
                <a:cubicBezTo>
                  <a:pt x="9613" y="2317"/>
                  <a:pt x="10033" y="2023"/>
                  <a:pt x="10033" y="2023"/>
                </a:cubicBezTo>
                <a:cubicBezTo>
                  <a:pt x="10033" y="2023"/>
                  <a:pt x="9684" y="1711"/>
                  <a:pt x="9704" y="1477"/>
                </a:cubicBezTo>
                <a:cubicBezTo>
                  <a:pt x="9724" y="1244"/>
                  <a:pt x="10123" y="997"/>
                  <a:pt x="10123" y="997"/>
                </a:cubicBezTo>
                <a:lnTo>
                  <a:pt x="278" y="0"/>
                </a:lnTo>
                <a:close/>
              </a:path>
            </a:pathLst>
          </a:custGeom>
          <a:solidFill>
            <a:schemeClr val="dk2">
              <a:alpha val="608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61"/>
          <p:cNvSpPr/>
          <p:nvPr/>
        </p:nvSpPr>
        <p:spPr>
          <a:xfrm>
            <a:off x="5608725" y="4003025"/>
            <a:ext cx="1031584" cy="424424"/>
          </a:xfrm>
          <a:custGeom>
            <a:avLst/>
            <a:gdLst/>
            <a:ahLst/>
            <a:cxnLst/>
            <a:rect l="l" t="t" r="r" b="b"/>
            <a:pathLst>
              <a:path w="10123" h="4165" extrusionOk="0">
                <a:moveTo>
                  <a:pt x="278" y="0"/>
                </a:moveTo>
                <a:cubicBezTo>
                  <a:pt x="278" y="0"/>
                  <a:pt x="608" y="283"/>
                  <a:pt x="585" y="546"/>
                </a:cubicBezTo>
                <a:cubicBezTo>
                  <a:pt x="562" y="809"/>
                  <a:pt x="256" y="970"/>
                  <a:pt x="256" y="970"/>
                </a:cubicBezTo>
                <a:cubicBezTo>
                  <a:pt x="256" y="970"/>
                  <a:pt x="576" y="1249"/>
                  <a:pt x="552" y="1530"/>
                </a:cubicBezTo>
                <a:cubicBezTo>
                  <a:pt x="528" y="1810"/>
                  <a:pt x="94" y="2117"/>
                  <a:pt x="94" y="2117"/>
                </a:cubicBezTo>
                <a:cubicBezTo>
                  <a:pt x="94" y="2117"/>
                  <a:pt x="408" y="2459"/>
                  <a:pt x="392" y="2645"/>
                </a:cubicBezTo>
                <a:cubicBezTo>
                  <a:pt x="375" y="2832"/>
                  <a:pt x="1" y="3177"/>
                  <a:pt x="1" y="3177"/>
                </a:cubicBezTo>
                <a:lnTo>
                  <a:pt x="9753" y="4164"/>
                </a:lnTo>
                <a:cubicBezTo>
                  <a:pt x="9235" y="3617"/>
                  <a:pt x="9845" y="3105"/>
                  <a:pt x="9845" y="3105"/>
                </a:cubicBezTo>
                <a:cubicBezTo>
                  <a:pt x="9845" y="3105"/>
                  <a:pt x="9664" y="2791"/>
                  <a:pt x="9639" y="2554"/>
                </a:cubicBezTo>
                <a:cubicBezTo>
                  <a:pt x="9613" y="2317"/>
                  <a:pt x="10033" y="2023"/>
                  <a:pt x="10033" y="2023"/>
                </a:cubicBezTo>
                <a:cubicBezTo>
                  <a:pt x="10033" y="2023"/>
                  <a:pt x="9684" y="1711"/>
                  <a:pt x="9704" y="1477"/>
                </a:cubicBezTo>
                <a:cubicBezTo>
                  <a:pt x="9724" y="1244"/>
                  <a:pt x="10123" y="997"/>
                  <a:pt x="10123" y="997"/>
                </a:cubicBezTo>
                <a:lnTo>
                  <a:pt x="278" y="0"/>
                </a:lnTo>
                <a:close/>
              </a:path>
            </a:pathLst>
          </a:custGeom>
          <a:solidFill>
            <a:schemeClr val="accent4">
              <a:alpha val="458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61"/>
          <p:cNvSpPr txBox="1">
            <a:spLocks noGrp="1"/>
          </p:cNvSpPr>
          <p:nvPr>
            <p:ph type="ctrTitle"/>
          </p:nvPr>
        </p:nvSpPr>
        <p:spPr>
          <a:xfrm rot="-682525">
            <a:off x="767424" y="1638362"/>
            <a:ext cx="3242802" cy="10983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Journal </a:t>
            </a:r>
            <a:br>
              <a:rPr lang="es"/>
            </a:br>
            <a:r>
              <a:rPr lang="es"/>
              <a:t>sobre 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1242" name="Google Shape;1242;p61"/>
          <p:cNvSpPr txBox="1">
            <a:spLocks noGrp="1"/>
          </p:cNvSpPr>
          <p:nvPr>
            <p:ph type="ctrTitle" idx="2"/>
          </p:nvPr>
        </p:nvSpPr>
        <p:spPr>
          <a:xfrm rot="-731070">
            <a:off x="697805" y="2764470"/>
            <a:ext cx="4087706" cy="9967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/>
              <a:t>Proyecto de estadística</a:t>
            </a:r>
            <a:endParaRPr/>
          </a:p>
        </p:txBody>
      </p:sp>
      <p:sp>
        <p:nvSpPr>
          <p:cNvPr id="1243" name="Google Shape;1243;p61"/>
          <p:cNvSpPr txBox="1">
            <a:spLocks noGrp="1"/>
          </p:cNvSpPr>
          <p:nvPr>
            <p:ph type="subTitle" idx="1"/>
          </p:nvPr>
        </p:nvSpPr>
        <p:spPr>
          <a:xfrm rot="420206">
            <a:off x="5178582" y="2394300"/>
            <a:ext cx="2349732" cy="951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Nombre: Oscar Pérez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Cédula: 8-993-1395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26 de Julio de 2023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Salón 1SF131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Estadística 2023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74"/>
          <p:cNvSpPr txBox="1">
            <a:spLocks noGrp="1"/>
          </p:cNvSpPr>
          <p:nvPr>
            <p:ph type="title"/>
          </p:nvPr>
        </p:nvSpPr>
        <p:spPr>
          <a:xfrm>
            <a:off x="1465600" y="1580700"/>
            <a:ext cx="6212700" cy="19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>
                <a:highlight>
                  <a:schemeClr val="accent6"/>
                </a:highlight>
              </a:rPr>
              <a:t>Conclusión</a:t>
            </a:r>
            <a:endParaRPr>
              <a:highlight>
                <a:schemeClr val="accent6"/>
              </a:highlight>
            </a:endParaRPr>
          </a:p>
        </p:txBody>
      </p:sp>
      <p:grpSp>
        <p:nvGrpSpPr>
          <p:cNvPr id="2366" name="Google Shape;2366;p74"/>
          <p:cNvGrpSpPr/>
          <p:nvPr/>
        </p:nvGrpSpPr>
        <p:grpSpPr>
          <a:xfrm rot="1922072">
            <a:off x="6803515" y="2492932"/>
            <a:ext cx="1888279" cy="3461529"/>
            <a:chOff x="5496325" y="3664650"/>
            <a:chExt cx="489900" cy="898100"/>
          </a:xfrm>
        </p:grpSpPr>
        <p:sp>
          <p:nvSpPr>
            <p:cNvPr id="2367" name="Google Shape;2367;p74"/>
            <p:cNvSpPr/>
            <p:nvPr/>
          </p:nvSpPr>
          <p:spPr>
            <a:xfrm>
              <a:off x="5751400" y="3919400"/>
              <a:ext cx="70150" cy="154425"/>
            </a:xfrm>
            <a:custGeom>
              <a:avLst/>
              <a:gdLst/>
              <a:ahLst/>
              <a:cxnLst/>
              <a:rect l="l" t="t" r="r" b="b"/>
              <a:pathLst>
                <a:path w="2806" h="6177" extrusionOk="0">
                  <a:moveTo>
                    <a:pt x="2746" y="2111"/>
                  </a:moveTo>
                  <a:lnTo>
                    <a:pt x="1193" y="6025"/>
                  </a:lnTo>
                  <a:cubicBezTo>
                    <a:pt x="1133" y="6176"/>
                    <a:pt x="999" y="6152"/>
                    <a:pt x="896" y="5972"/>
                  </a:cubicBezTo>
                  <a:lnTo>
                    <a:pt x="141" y="4667"/>
                  </a:lnTo>
                  <a:cubicBezTo>
                    <a:pt x="37" y="4486"/>
                    <a:pt x="1" y="4215"/>
                    <a:pt x="61" y="4065"/>
                  </a:cubicBezTo>
                  <a:lnTo>
                    <a:pt x="1613" y="152"/>
                  </a:lnTo>
                  <a:cubicBezTo>
                    <a:pt x="1673" y="1"/>
                    <a:pt x="1806" y="24"/>
                    <a:pt x="1910" y="204"/>
                  </a:cubicBezTo>
                  <a:lnTo>
                    <a:pt x="2666" y="1512"/>
                  </a:lnTo>
                  <a:cubicBezTo>
                    <a:pt x="2770" y="1690"/>
                    <a:pt x="2806" y="1961"/>
                    <a:pt x="2746" y="21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4"/>
            <p:cNvSpPr/>
            <p:nvPr/>
          </p:nvSpPr>
          <p:spPr>
            <a:xfrm>
              <a:off x="5706000" y="3967750"/>
              <a:ext cx="114975" cy="173650"/>
            </a:xfrm>
            <a:custGeom>
              <a:avLst/>
              <a:gdLst/>
              <a:ahLst/>
              <a:cxnLst/>
              <a:rect l="l" t="t" r="r" b="b"/>
              <a:pathLst>
                <a:path w="4599" h="6946" extrusionOk="0">
                  <a:moveTo>
                    <a:pt x="4515" y="1219"/>
                  </a:moveTo>
                  <a:lnTo>
                    <a:pt x="2368" y="6633"/>
                  </a:lnTo>
                  <a:cubicBezTo>
                    <a:pt x="2285" y="6842"/>
                    <a:pt x="2045" y="6945"/>
                    <a:pt x="1837" y="6862"/>
                  </a:cubicBezTo>
                  <a:lnTo>
                    <a:pt x="313" y="6258"/>
                  </a:lnTo>
                  <a:cubicBezTo>
                    <a:pt x="104" y="6175"/>
                    <a:pt x="1" y="5935"/>
                    <a:pt x="84" y="5726"/>
                  </a:cubicBezTo>
                  <a:lnTo>
                    <a:pt x="2232" y="313"/>
                  </a:lnTo>
                  <a:cubicBezTo>
                    <a:pt x="2316" y="104"/>
                    <a:pt x="2553" y="0"/>
                    <a:pt x="2763" y="83"/>
                  </a:cubicBezTo>
                  <a:lnTo>
                    <a:pt x="4286" y="686"/>
                  </a:lnTo>
                  <a:cubicBezTo>
                    <a:pt x="4495" y="770"/>
                    <a:pt x="4599" y="1009"/>
                    <a:pt x="4515" y="12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4"/>
            <p:cNvSpPr/>
            <p:nvPr/>
          </p:nvSpPr>
          <p:spPr>
            <a:xfrm>
              <a:off x="5506550" y="4005250"/>
              <a:ext cx="332175" cy="557500"/>
            </a:xfrm>
            <a:custGeom>
              <a:avLst/>
              <a:gdLst/>
              <a:ahLst/>
              <a:cxnLst/>
              <a:rect l="l" t="t" r="r" b="b"/>
              <a:pathLst>
                <a:path w="13287" h="22300" extrusionOk="0">
                  <a:moveTo>
                    <a:pt x="12872" y="3440"/>
                  </a:moveTo>
                  <a:lnTo>
                    <a:pt x="5689" y="21548"/>
                  </a:lnTo>
                  <a:cubicBezTo>
                    <a:pt x="5490" y="22051"/>
                    <a:pt x="4914" y="22299"/>
                    <a:pt x="4410" y="22099"/>
                  </a:cubicBezTo>
                  <a:lnTo>
                    <a:pt x="750" y="20648"/>
                  </a:lnTo>
                  <a:cubicBezTo>
                    <a:pt x="248" y="20448"/>
                    <a:pt x="0" y="19873"/>
                    <a:pt x="199" y="19369"/>
                  </a:cubicBezTo>
                  <a:lnTo>
                    <a:pt x="7382" y="1262"/>
                  </a:lnTo>
                  <a:cubicBezTo>
                    <a:pt x="7797" y="218"/>
                    <a:pt x="9259" y="1"/>
                    <a:pt x="9595" y="133"/>
                  </a:cubicBezTo>
                  <a:lnTo>
                    <a:pt x="12035" y="1102"/>
                  </a:lnTo>
                  <a:cubicBezTo>
                    <a:pt x="12370" y="1235"/>
                    <a:pt x="13287" y="2395"/>
                    <a:pt x="12872" y="34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4"/>
            <p:cNvSpPr/>
            <p:nvPr/>
          </p:nvSpPr>
          <p:spPr>
            <a:xfrm>
              <a:off x="5496325" y="4032525"/>
              <a:ext cx="347225" cy="515700"/>
            </a:xfrm>
            <a:custGeom>
              <a:avLst/>
              <a:gdLst/>
              <a:ahLst/>
              <a:cxnLst/>
              <a:rect l="l" t="t" r="r" b="b"/>
              <a:pathLst>
                <a:path w="13889" h="20628" extrusionOk="0">
                  <a:moveTo>
                    <a:pt x="13746" y="3284"/>
                  </a:moveTo>
                  <a:lnTo>
                    <a:pt x="7077" y="20094"/>
                  </a:lnTo>
                  <a:cubicBezTo>
                    <a:pt x="6936" y="20452"/>
                    <a:pt x="6529" y="20628"/>
                    <a:pt x="6172" y="20486"/>
                  </a:cubicBezTo>
                  <a:lnTo>
                    <a:pt x="533" y="18249"/>
                  </a:lnTo>
                  <a:cubicBezTo>
                    <a:pt x="177" y="18108"/>
                    <a:pt x="1" y="17701"/>
                    <a:pt x="143" y="17344"/>
                  </a:cubicBezTo>
                  <a:lnTo>
                    <a:pt x="6812" y="533"/>
                  </a:lnTo>
                  <a:cubicBezTo>
                    <a:pt x="6953" y="176"/>
                    <a:pt x="7360" y="1"/>
                    <a:pt x="7717" y="142"/>
                  </a:cubicBezTo>
                  <a:lnTo>
                    <a:pt x="13356" y="2379"/>
                  </a:lnTo>
                  <a:cubicBezTo>
                    <a:pt x="13711" y="2520"/>
                    <a:pt x="13888" y="2928"/>
                    <a:pt x="13746" y="32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4"/>
            <p:cNvSpPr/>
            <p:nvPr/>
          </p:nvSpPr>
          <p:spPr>
            <a:xfrm>
              <a:off x="5502725" y="4053025"/>
              <a:ext cx="334425" cy="474700"/>
            </a:xfrm>
            <a:custGeom>
              <a:avLst/>
              <a:gdLst/>
              <a:ahLst/>
              <a:cxnLst/>
              <a:rect l="l" t="t" r="r" b="b"/>
              <a:pathLst>
                <a:path w="13377" h="18988" extrusionOk="0">
                  <a:moveTo>
                    <a:pt x="13377" y="2750"/>
                  </a:moveTo>
                  <a:lnTo>
                    <a:pt x="6935" y="18988"/>
                  </a:lnTo>
                  <a:lnTo>
                    <a:pt x="1" y="16238"/>
                  </a:lnTo>
                  <a:lnTo>
                    <a:pt x="64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4"/>
            <p:cNvSpPr/>
            <p:nvPr/>
          </p:nvSpPr>
          <p:spPr>
            <a:xfrm>
              <a:off x="5743825" y="3672825"/>
              <a:ext cx="242400" cy="251475"/>
            </a:xfrm>
            <a:custGeom>
              <a:avLst/>
              <a:gdLst/>
              <a:ahLst/>
              <a:cxnLst/>
              <a:rect l="l" t="t" r="r" b="b"/>
              <a:pathLst>
                <a:path w="9696" h="10059" extrusionOk="0">
                  <a:moveTo>
                    <a:pt x="9555" y="3284"/>
                  </a:moveTo>
                  <a:lnTo>
                    <a:pt x="7078" y="9526"/>
                  </a:lnTo>
                  <a:cubicBezTo>
                    <a:pt x="6936" y="9883"/>
                    <a:pt x="6529" y="10058"/>
                    <a:pt x="6173" y="9916"/>
                  </a:cubicBezTo>
                  <a:lnTo>
                    <a:pt x="534" y="7680"/>
                  </a:lnTo>
                  <a:cubicBezTo>
                    <a:pt x="178" y="7539"/>
                    <a:pt x="1" y="7132"/>
                    <a:pt x="143" y="6775"/>
                  </a:cubicBezTo>
                  <a:lnTo>
                    <a:pt x="2619" y="533"/>
                  </a:lnTo>
                  <a:cubicBezTo>
                    <a:pt x="2760" y="176"/>
                    <a:pt x="3168" y="1"/>
                    <a:pt x="3525" y="142"/>
                  </a:cubicBezTo>
                  <a:lnTo>
                    <a:pt x="9163" y="2379"/>
                  </a:lnTo>
                  <a:cubicBezTo>
                    <a:pt x="9520" y="2520"/>
                    <a:pt x="9696" y="2927"/>
                    <a:pt x="9555" y="32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4"/>
            <p:cNvSpPr/>
            <p:nvPr/>
          </p:nvSpPr>
          <p:spPr>
            <a:xfrm>
              <a:off x="5770950" y="3664650"/>
              <a:ext cx="204575" cy="226525"/>
            </a:xfrm>
            <a:custGeom>
              <a:avLst/>
              <a:gdLst/>
              <a:ahLst/>
              <a:cxnLst/>
              <a:rect l="l" t="t" r="r" b="b"/>
              <a:pathLst>
                <a:path w="8183" h="9061" extrusionOk="0">
                  <a:moveTo>
                    <a:pt x="5691" y="8634"/>
                  </a:moveTo>
                  <a:lnTo>
                    <a:pt x="8069" y="2641"/>
                  </a:lnTo>
                  <a:cubicBezTo>
                    <a:pt x="8182" y="2353"/>
                    <a:pt x="8040" y="2026"/>
                    <a:pt x="7753" y="1913"/>
                  </a:cubicBezTo>
                  <a:lnTo>
                    <a:pt x="3220" y="114"/>
                  </a:lnTo>
                  <a:cubicBezTo>
                    <a:pt x="2933" y="0"/>
                    <a:pt x="2605" y="141"/>
                    <a:pt x="2492" y="428"/>
                  </a:cubicBezTo>
                  <a:lnTo>
                    <a:pt x="115" y="6421"/>
                  </a:lnTo>
                  <a:cubicBezTo>
                    <a:pt x="1" y="6707"/>
                    <a:pt x="142" y="7035"/>
                    <a:pt x="429" y="7149"/>
                  </a:cubicBezTo>
                  <a:lnTo>
                    <a:pt x="4963" y="8947"/>
                  </a:lnTo>
                  <a:cubicBezTo>
                    <a:pt x="5249" y="9061"/>
                    <a:pt x="5578" y="8920"/>
                    <a:pt x="5691" y="86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55555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3" name="Google Shape;5483;p107"/>
          <p:cNvSpPr/>
          <p:nvPr/>
        </p:nvSpPr>
        <p:spPr>
          <a:xfrm rot="606685">
            <a:off x="4801820" y="1494443"/>
            <a:ext cx="1827080" cy="1756833"/>
          </a:xfrm>
          <a:custGeom>
            <a:avLst/>
            <a:gdLst/>
            <a:ahLst/>
            <a:cxnLst/>
            <a:rect l="l" t="t" r="r" b="b"/>
            <a:pathLst>
              <a:path w="36153" h="34763" extrusionOk="0">
                <a:moveTo>
                  <a:pt x="1471" y="1"/>
                </a:moveTo>
                <a:cubicBezTo>
                  <a:pt x="1495" y="82"/>
                  <a:pt x="1509" y="168"/>
                  <a:pt x="1509" y="257"/>
                </a:cubicBezTo>
                <a:cubicBezTo>
                  <a:pt x="1509" y="750"/>
                  <a:pt x="1108" y="1151"/>
                  <a:pt x="614" y="1151"/>
                </a:cubicBezTo>
                <a:cubicBezTo>
                  <a:pt x="377" y="1151"/>
                  <a:pt x="160" y="1057"/>
                  <a:pt x="0" y="906"/>
                </a:cubicBezTo>
                <a:lnTo>
                  <a:pt x="0" y="34762"/>
                </a:lnTo>
                <a:lnTo>
                  <a:pt x="36152" y="34762"/>
                </a:lnTo>
                <a:lnTo>
                  <a:pt x="36152" y="849"/>
                </a:lnTo>
                <a:cubicBezTo>
                  <a:pt x="35988" y="1033"/>
                  <a:pt x="35749" y="1151"/>
                  <a:pt x="35484" y="1151"/>
                </a:cubicBezTo>
                <a:cubicBezTo>
                  <a:pt x="34990" y="1151"/>
                  <a:pt x="34589" y="750"/>
                  <a:pt x="34589" y="257"/>
                </a:cubicBezTo>
                <a:cubicBezTo>
                  <a:pt x="34589" y="168"/>
                  <a:pt x="34603" y="82"/>
                  <a:pt x="34627" y="1"/>
                </a:cubicBezTo>
                <a:lnTo>
                  <a:pt x="33658" y="1"/>
                </a:lnTo>
                <a:cubicBezTo>
                  <a:pt x="33682" y="82"/>
                  <a:pt x="33696" y="168"/>
                  <a:pt x="33696" y="257"/>
                </a:cubicBezTo>
                <a:cubicBezTo>
                  <a:pt x="33696" y="750"/>
                  <a:pt x="33295" y="1151"/>
                  <a:pt x="32801" y="1151"/>
                </a:cubicBezTo>
                <a:cubicBezTo>
                  <a:pt x="32307" y="1151"/>
                  <a:pt x="31907" y="750"/>
                  <a:pt x="31907" y="257"/>
                </a:cubicBezTo>
                <a:cubicBezTo>
                  <a:pt x="31907" y="168"/>
                  <a:pt x="31920" y="82"/>
                  <a:pt x="31945" y="1"/>
                </a:cubicBezTo>
                <a:lnTo>
                  <a:pt x="30975" y="1"/>
                </a:lnTo>
                <a:cubicBezTo>
                  <a:pt x="30999" y="82"/>
                  <a:pt x="31013" y="168"/>
                  <a:pt x="31013" y="257"/>
                </a:cubicBezTo>
                <a:cubicBezTo>
                  <a:pt x="31013" y="750"/>
                  <a:pt x="30613" y="1151"/>
                  <a:pt x="30120" y="1151"/>
                </a:cubicBezTo>
                <a:cubicBezTo>
                  <a:pt x="29625" y="1151"/>
                  <a:pt x="29225" y="750"/>
                  <a:pt x="29225" y="257"/>
                </a:cubicBezTo>
                <a:cubicBezTo>
                  <a:pt x="29225" y="168"/>
                  <a:pt x="29238" y="82"/>
                  <a:pt x="29262" y="1"/>
                </a:cubicBezTo>
                <a:lnTo>
                  <a:pt x="28293" y="1"/>
                </a:lnTo>
                <a:cubicBezTo>
                  <a:pt x="28318" y="82"/>
                  <a:pt x="28331" y="168"/>
                  <a:pt x="28331" y="257"/>
                </a:cubicBezTo>
                <a:cubicBezTo>
                  <a:pt x="28331" y="750"/>
                  <a:pt x="27930" y="1151"/>
                  <a:pt x="27437" y="1151"/>
                </a:cubicBezTo>
                <a:cubicBezTo>
                  <a:pt x="26942" y="1151"/>
                  <a:pt x="26543" y="750"/>
                  <a:pt x="26543" y="257"/>
                </a:cubicBezTo>
                <a:cubicBezTo>
                  <a:pt x="26543" y="168"/>
                  <a:pt x="26555" y="82"/>
                  <a:pt x="26581" y="1"/>
                </a:cubicBezTo>
                <a:lnTo>
                  <a:pt x="25611" y="1"/>
                </a:lnTo>
                <a:cubicBezTo>
                  <a:pt x="25635" y="82"/>
                  <a:pt x="25648" y="168"/>
                  <a:pt x="25648" y="257"/>
                </a:cubicBezTo>
                <a:cubicBezTo>
                  <a:pt x="25648" y="750"/>
                  <a:pt x="25249" y="1151"/>
                  <a:pt x="24754" y="1151"/>
                </a:cubicBezTo>
                <a:cubicBezTo>
                  <a:pt x="24261" y="1151"/>
                  <a:pt x="23861" y="750"/>
                  <a:pt x="23861" y="257"/>
                </a:cubicBezTo>
                <a:cubicBezTo>
                  <a:pt x="23861" y="168"/>
                  <a:pt x="23874" y="82"/>
                  <a:pt x="23898" y="1"/>
                </a:cubicBezTo>
                <a:lnTo>
                  <a:pt x="22928" y="1"/>
                </a:lnTo>
                <a:cubicBezTo>
                  <a:pt x="22953" y="82"/>
                  <a:pt x="22967" y="168"/>
                  <a:pt x="22967" y="257"/>
                </a:cubicBezTo>
                <a:cubicBezTo>
                  <a:pt x="22967" y="750"/>
                  <a:pt x="22566" y="1151"/>
                  <a:pt x="22071" y="1151"/>
                </a:cubicBezTo>
                <a:cubicBezTo>
                  <a:pt x="21578" y="1151"/>
                  <a:pt x="21178" y="750"/>
                  <a:pt x="21178" y="257"/>
                </a:cubicBezTo>
                <a:cubicBezTo>
                  <a:pt x="21178" y="168"/>
                  <a:pt x="21191" y="82"/>
                  <a:pt x="21216" y="1"/>
                </a:cubicBezTo>
                <a:lnTo>
                  <a:pt x="20246" y="1"/>
                </a:lnTo>
                <a:cubicBezTo>
                  <a:pt x="20270" y="82"/>
                  <a:pt x="20284" y="168"/>
                  <a:pt x="20284" y="257"/>
                </a:cubicBezTo>
                <a:cubicBezTo>
                  <a:pt x="20284" y="750"/>
                  <a:pt x="19884" y="1151"/>
                  <a:pt x="19390" y="1151"/>
                </a:cubicBezTo>
                <a:cubicBezTo>
                  <a:pt x="18895" y="1151"/>
                  <a:pt x="18495" y="750"/>
                  <a:pt x="18495" y="257"/>
                </a:cubicBezTo>
                <a:cubicBezTo>
                  <a:pt x="18495" y="168"/>
                  <a:pt x="18509" y="82"/>
                  <a:pt x="18533" y="1"/>
                </a:cubicBezTo>
                <a:lnTo>
                  <a:pt x="17564" y="1"/>
                </a:lnTo>
                <a:cubicBezTo>
                  <a:pt x="17589" y="82"/>
                  <a:pt x="17602" y="168"/>
                  <a:pt x="17602" y="257"/>
                </a:cubicBezTo>
                <a:cubicBezTo>
                  <a:pt x="17602" y="750"/>
                  <a:pt x="17201" y="1151"/>
                  <a:pt x="16708" y="1151"/>
                </a:cubicBezTo>
                <a:cubicBezTo>
                  <a:pt x="16213" y="1151"/>
                  <a:pt x="15814" y="750"/>
                  <a:pt x="15814" y="257"/>
                </a:cubicBezTo>
                <a:cubicBezTo>
                  <a:pt x="15814" y="168"/>
                  <a:pt x="15827" y="82"/>
                  <a:pt x="15852" y="1"/>
                </a:cubicBezTo>
                <a:lnTo>
                  <a:pt x="14882" y="1"/>
                </a:lnTo>
                <a:cubicBezTo>
                  <a:pt x="14907" y="82"/>
                  <a:pt x="14919" y="168"/>
                  <a:pt x="14919" y="257"/>
                </a:cubicBezTo>
                <a:cubicBezTo>
                  <a:pt x="14919" y="750"/>
                  <a:pt x="14520" y="1151"/>
                  <a:pt x="14026" y="1151"/>
                </a:cubicBezTo>
                <a:cubicBezTo>
                  <a:pt x="13532" y="1151"/>
                  <a:pt x="13132" y="750"/>
                  <a:pt x="13132" y="257"/>
                </a:cubicBezTo>
                <a:cubicBezTo>
                  <a:pt x="13132" y="168"/>
                  <a:pt x="13146" y="82"/>
                  <a:pt x="13169" y="1"/>
                </a:cubicBezTo>
                <a:lnTo>
                  <a:pt x="12200" y="1"/>
                </a:lnTo>
                <a:cubicBezTo>
                  <a:pt x="12224" y="82"/>
                  <a:pt x="12238" y="168"/>
                  <a:pt x="12238" y="257"/>
                </a:cubicBezTo>
                <a:cubicBezTo>
                  <a:pt x="12238" y="750"/>
                  <a:pt x="11837" y="1151"/>
                  <a:pt x="11343" y="1151"/>
                </a:cubicBezTo>
                <a:cubicBezTo>
                  <a:pt x="10850" y="1151"/>
                  <a:pt x="10449" y="750"/>
                  <a:pt x="10449" y="257"/>
                </a:cubicBezTo>
                <a:cubicBezTo>
                  <a:pt x="10449" y="168"/>
                  <a:pt x="10463" y="82"/>
                  <a:pt x="10487" y="1"/>
                </a:cubicBezTo>
                <a:lnTo>
                  <a:pt x="9518" y="1"/>
                </a:lnTo>
                <a:cubicBezTo>
                  <a:pt x="9542" y="82"/>
                  <a:pt x="9555" y="168"/>
                  <a:pt x="9555" y="257"/>
                </a:cubicBezTo>
                <a:cubicBezTo>
                  <a:pt x="9555" y="750"/>
                  <a:pt x="9155" y="1151"/>
                  <a:pt x="8662" y="1151"/>
                </a:cubicBezTo>
                <a:cubicBezTo>
                  <a:pt x="8167" y="1151"/>
                  <a:pt x="7766" y="750"/>
                  <a:pt x="7766" y="257"/>
                </a:cubicBezTo>
                <a:cubicBezTo>
                  <a:pt x="7766" y="168"/>
                  <a:pt x="7780" y="82"/>
                  <a:pt x="7804" y="1"/>
                </a:cubicBezTo>
                <a:lnTo>
                  <a:pt x="6835" y="1"/>
                </a:lnTo>
                <a:cubicBezTo>
                  <a:pt x="6860" y="82"/>
                  <a:pt x="6873" y="168"/>
                  <a:pt x="6873" y="257"/>
                </a:cubicBezTo>
                <a:cubicBezTo>
                  <a:pt x="6873" y="750"/>
                  <a:pt x="6472" y="1151"/>
                  <a:pt x="5979" y="1151"/>
                </a:cubicBezTo>
                <a:cubicBezTo>
                  <a:pt x="5486" y="1151"/>
                  <a:pt x="5086" y="750"/>
                  <a:pt x="5086" y="257"/>
                </a:cubicBezTo>
                <a:cubicBezTo>
                  <a:pt x="5086" y="168"/>
                  <a:pt x="5098" y="82"/>
                  <a:pt x="5123" y="1"/>
                </a:cubicBezTo>
                <a:lnTo>
                  <a:pt x="4154" y="1"/>
                </a:lnTo>
                <a:cubicBezTo>
                  <a:pt x="4177" y="82"/>
                  <a:pt x="4190" y="168"/>
                  <a:pt x="4190" y="257"/>
                </a:cubicBezTo>
                <a:cubicBezTo>
                  <a:pt x="4190" y="750"/>
                  <a:pt x="3791" y="1151"/>
                  <a:pt x="3297" y="1151"/>
                </a:cubicBezTo>
                <a:cubicBezTo>
                  <a:pt x="2803" y="1151"/>
                  <a:pt x="2403" y="750"/>
                  <a:pt x="2403" y="257"/>
                </a:cubicBezTo>
                <a:cubicBezTo>
                  <a:pt x="2403" y="168"/>
                  <a:pt x="2416" y="82"/>
                  <a:pt x="24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2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n 6" descr="Un hombre con traje y lentes&#10;&#10;Descripción generada automáticamente">
            <a:extLst>
              <a:ext uri="{FF2B5EF4-FFF2-40B4-BE49-F238E27FC236}">
                <a16:creationId xmlns:a16="http://schemas.microsoft.com/office/drawing/2014/main" id="{F415BC10-A074-590B-DAA8-3BA2A40002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847" r="20815" b="26583"/>
          <a:stretch/>
        </p:blipFill>
        <p:spPr>
          <a:xfrm rot="680581">
            <a:off x="4946691" y="1624805"/>
            <a:ext cx="1592796" cy="1521052"/>
          </a:xfrm>
          <a:prstGeom prst="rect">
            <a:avLst/>
          </a:prstGeom>
        </p:spPr>
      </p:pic>
      <p:sp>
        <p:nvSpPr>
          <p:cNvPr id="5485" name="Google Shape;5485;p107"/>
          <p:cNvSpPr txBox="1">
            <a:spLocks noGrp="1"/>
          </p:cNvSpPr>
          <p:nvPr>
            <p:ph type="title"/>
          </p:nvPr>
        </p:nvSpPr>
        <p:spPr>
          <a:xfrm>
            <a:off x="5439636" y="3594735"/>
            <a:ext cx="24414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Carlos Rodríguez</a:t>
            </a:r>
            <a:endParaRPr sz="1400"/>
          </a:p>
        </p:txBody>
      </p:sp>
      <p:sp>
        <p:nvSpPr>
          <p:cNvPr id="5486" name="Google Shape;5486;p107"/>
          <p:cNvSpPr txBox="1">
            <a:spLocks noGrp="1"/>
          </p:cNvSpPr>
          <p:nvPr>
            <p:ph type="title" idx="2"/>
          </p:nvPr>
        </p:nvSpPr>
        <p:spPr>
          <a:xfrm>
            <a:off x="2348313" y="1763519"/>
            <a:ext cx="24414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José Camarena</a:t>
            </a:r>
            <a:endParaRPr sz="1400"/>
          </a:p>
        </p:txBody>
      </p:sp>
      <p:sp>
        <p:nvSpPr>
          <p:cNvPr id="5489" name="Google Shape;5489;p107"/>
          <p:cNvSpPr txBox="1">
            <a:spLocks noGrp="1"/>
          </p:cNvSpPr>
          <p:nvPr>
            <p:ph type="title" idx="4"/>
          </p:nvPr>
        </p:nvSpPr>
        <p:spPr>
          <a:xfrm>
            <a:off x="1130200" y="863825"/>
            <a:ext cx="68835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/>
              <a:t>Agradecimientos </a:t>
            </a:r>
            <a:endParaRPr/>
          </a:p>
        </p:txBody>
      </p:sp>
      <p:sp>
        <p:nvSpPr>
          <p:cNvPr id="5490" name="Google Shape;5490;p107"/>
          <p:cNvSpPr/>
          <p:nvPr/>
        </p:nvSpPr>
        <p:spPr>
          <a:xfrm rot="-274456">
            <a:off x="3433449" y="2347401"/>
            <a:ext cx="1812157" cy="1742397"/>
          </a:xfrm>
          <a:custGeom>
            <a:avLst/>
            <a:gdLst/>
            <a:ahLst/>
            <a:cxnLst/>
            <a:rect l="l" t="t" r="r" b="b"/>
            <a:pathLst>
              <a:path w="36153" h="34763" extrusionOk="0">
                <a:moveTo>
                  <a:pt x="1471" y="1"/>
                </a:moveTo>
                <a:cubicBezTo>
                  <a:pt x="1495" y="82"/>
                  <a:pt x="1509" y="168"/>
                  <a:pt x="1509" y="257"/>
                </a:cubicBezTo>
                <a:cubicBezTo>
                  <a:pt x="1509" y="750"/>
                  <a:pt x="1108" y="1151"/>
                  <a:pt x="614" y="1151"/>
                </a:cubicBezTo>
                <a:cubicBezTo>
                  <a:pt x="377" y="1151"/>
                  <a:pt x="160" y="1057"/>
                  <a:pt x="0" y="906"/>
                </a:cubicBezTo>
                <a:lnTo>
                  <a:pt x="0" y="34762"/>
                </a:lnTo>
                <a:lnTo>
                  <a:pt x="36152" y="34762"/>
                </a:lnTo>
                <a:lnTo>
                  <a:pt x="36152" y="849"/>
                </a:lnTo>
                <a:cubicBezTo>
                  <a:pt x="35988" y="1033"/>
                  <a:pt x="35749" y="1151"/>
                  <a:pt x="35484" y="1151"/>
                </a:cubicBezTo>
                <a:cubicBezTo>
                  <a:pt x="34990" y="1151"/>
                  <a:pt x="34589" y="750"/>
                  <a:pt x="34589" y="257"/>
                </a:cubicBezTo>
                <a:cubicBezTo>
                  <a:pt x="34589" y="168"/>
                  <a:pt x="34603" y="82"/>
                  <a:pt x="34627" y="1"/>
                </a:cubicBezTo>
                <a:lnTo>
                  <a:pt x="33658" y="1"/>
                </a:lnTo>
                <a:cubicBezTo>
                  <a:pt x="33682" y="82"/>
                  <a:pt x="33696" y="168"/>
                  <a:pt x="33696" y="257"/>
                </a:cubicBezTo>
                <a:cubicBezTo>
                  <a:pt x="33696" y="750"/>
                  <a:pt x="33295" y="1151"/>
                  <a:pt x="32801" y="1151"/>
                </a:cubicBezTo>
                <a:cubicBezTo>
                  <a:pt x="32307" y="1151"/>
                  <a:pt x="31907" y="750"/>
                  <a:pt x="31907" y="257"/>
                </a:cubicBezTo>
                <a:cubicBezTo>
                  <a:pt x="31907" y="168"/>
                  <a:pt x="31920" y="82"/>
                  <a:pt x="31945" y="1"/>
                </a:cubicBezTo>
                <a:lnTo>
                  <a:pt x="30975" y="1"/>
                </a:lnTo>
                <a:cubicBezTo>
                  <a:pt x="30999" y="82"/>
                  <a:pt x="31013" y="168"/>
                  <a:pt x="31013" y="257"/>
                </a:cubicBezTo>
                <a:cubicBezTo>
                  <a:pt x="31013" y="750"/>
                  <a:pt x="30613" y="1151"/>
                  <a:pt x="30120" y="1151"/>
                </a:cubicBezTo>
                <a:cubicBezTo>
                  <a:pt x="29625" y="1151"/>
                  <a:pt x="29225" y="750"/>
                  <a:pt x="29225" y="257"/>
                </a:cubicBezTo>
                <a:cubicBezTo>
                  <a:pt x="29225" y="168"/>
                  <a:pt x="29238" y="82"/>
                  <a:pt x="29262" y="1"/>
                </a:cubicBezTo>
                <a:lnTo>
                  <a:pt x="28293" y="1"/>
                </a:lnTo>
                <a:cubicBezTo>
                  <a:pt x="28318" y="82"/>
                  <a:pt x="28331" y="168"/>
                  <a:pt x="28331" y="257"/>
                </a:cubicBezTo>
                <a:cubicBezTo>
                  <a:pt x="28331" y="750"/>
                  <a:pt x="27930" y="1151"/>
                  <a:pt x="27437" y="1151"/>
                </a:cubicBezTo>
                <a:cubicBezTo>
                  <a:pt x="26942" y="1151"/>
                  <a:pt x="26543" y="750"/>
                  <a:pt x="26543" y="257"/>
                </a:cubicBezTo>
                <a:cubicBezTo>
                  <a:pt x="26543" y="168"/>
                  <a:pt x="26555" y="82"/>
                  <a:pt x="26581" y="1"/>
                </a:cubicBezTo>
                <a:lnTo>
                  <a:pt x="25611" y="1"/>
                </a:lnTo>
                <a:cubicBezTo>
                  <a:pt x="25635" y="82"/>
                  <a:pt x="25648" y="168"/>
                  <a:pt x="25648" y="257"/>
                </a:cubicBezTo>
                <a:cubicBezTo>
                  <a:pt x="25648" y="750"/>
                  <a:pt x="25249" y="1151"/>
                  <a:pt x="24754" y="1151"/>
                </a:cubicBezTo>
                <a:cubicBezTo>
                  <a:pt x="24261" y="1151"/>
                  <a:pt x="23861" y="750"/>
                  <a:pt x="23861" y="257"/>
                </a:cubicBezTo>
                <a:cubicBezTo>
                  <a:pt x="23861" y="168"/>
                  <a:pt x="23874" y="82"/>
                  <a:pt x="23898" y="1"/>
                </a:cubicBezTo>
                <a:lnTo>
                  <a:pt x="22928" y="1"/>
                </a:lnTo>
                <a:cubicBezTo>
                  <a:pt x="22953" y="82"/>
                  <a:pt x="22967" y="168"/>
                  <a:pt x="22967" y="257"/>
                </a:cubicBezTo>
                <a:cubicBezTo>
                  <a:pt x="22967" y="750"/>
                  <a:pt x="22566" y="1151"/>
                  <a:pt x="22071" y="1151"/>
                </a:cubicBezTo>
                <a:cubicBezTo>
                  <a:pt x="21578" y="1151"/>
                  <a:pt x="21178" y="750"/>
                  <a:pt x="21178" y="257"/>
                </a:cubicBezTo>
                <a:cubicBezTo>
                  <a:pt x="21178" y="168"/>
                  <a:pt x="21191" y="82"/>
                  <a:pt x="21216" y="1"/>
                </a:cubicBezTo>
                <a:lnTo>
                  <a:pt x="20246" y="1"/>
                </a:lnTo>
                <a:cubicBezTo>
                  <a:pt x="20270" y="82"/>
                  <a:pt x="20284" y="168"/>
                  <a:pt x="20284" y="257"/>
                </a:cubicBezTo>
                <a:cubicBezTo>
                  <a:pt x="20284" y="750"/>
                  <a:pt x="19884" y="1151"/>
                  <a:pt x="19390" y="1151"/>
                </a:cubicBezTo>
                <a:cubicBezTo>
                  <a:pt x="18895" y="1151"/>
                  <a:pt x="18495" y="750"/>
                  <a:pt x="18495" y="257"/>
                </a:cubicBezTo>
                <a:cubicBezTo>
                  <a:pt x="18495" y="168"/>
                  <a:pt x="18509" y="82"/>
                  <a:pt x="18533" y="1"/>
                </a:cubicBezTo>
                <a:lnTo>
                  <a:pt x="17564" y="1"/>
                </a:lnTo>
                <a:cubicBezTo>
                  <a:pt x="17589" y="82"/>
                  <a:pt x="17602" y="168"/>
                  <a:pt x="17602" y="257"/>
                </a:cubicBezTo>
                <a:cubicBezTo>
                  <a:pt x="17602" y="750"/>
                  <a:pt x="17201" y="1151"/>
                  <a:pt x="16708" y="1151"/>
                </a:cubicBezTo>
                <a:cubicBezTo>
                  <a:pt x="16213" y="1151"/>
                  <a:pt x="15814" y="750"/>
                  <a:pt x="15814" y="257"/>
                </a:cubicBezTo>
                <a:cubicBezTo>
                  <a:pt x="15814" y="168"/>
                  <a:pt x="15827" y="82"/>
                  <a:pt x="15852" y="1"/>
                </a:cubicBezTo>
                <a:lnTo>
                  <a:pt x="14882" y="1"/>
                </a:lnTo>
                <a:cubicBezTo>
                  <a:pt x="14907" y="82"/>
                  <a:pt x="14919" y="168"/>
                  <a:pt x="14919" y="257"/>
                </a:cubicBezTo>
                <a:cubicBezTo>
                  <a:pt x="14919" y="750"/>
                  <a:pt x="14520" y="1151"/>
                  <a:pt x="14026" y="1151"/>
                </a:cubicBezTo>
                <a:cubicBezTo>
                  <a:pt x="13532" y="1151"/>
                  <a:pt x="13132" y="750"/>
                  <a:pt x="13132" y="257"/>
                </a:cubicBezTo>
                <a:cubicBezTo>
                  <a:pt x="13132" y="168"/>
                  <a:pt x="13146" y="82"/>
                  <a:pt x="13169" y="1"/>
                </a:cubicBezTo>
                <a:lnTo>
                  <a:pt x="12200" y="1"/>
                </a:lnTo>
                <a:cubicBezTo>
                  <a:pt x="12224" y="82"/>
                  <a:pt x="12238" y="168"/>
                  <a:pt x="12238" y="257"/>
                </a:cubicBezTo>
                <a:cubicBezTo>
                  <a:pt x="12238" y="750"/>
                  <a:pt x="11837" y="1151"/>
                  <a:pt x="11343" y="1151"/>
                </a:cubicBezTo>
                <a:cubicBezTo>
                  <a:pt x="10850" y="1151"/>
                  <a:pt x="10449" y="750"/>
                  <a:pt x="10449" y="257"/>
                </a:cubicBezTo>
                <a:cubicBezTo>
                  <a:pt x="10449" y="168"/>
                  <a:pt x="10463" y="82"/>
                  <a:pt x="10487" y="1"/>
                </a:cubicBezTo>
                <a:lnTo>
                  <a:pt x="9518" y="1"/>
                </a:lnTo>
                <a:cubicBezTo>
                  <a:pt x="9542" y="82"/>
                  <a:pt x="9555" y="168"/>
                  <a:pt x="9555" y="257"/>
                </a:cubicBezTo>
                <a:cubicBezTo>
                  <a:pt x="9555" y="750"/>
                  <a:pt x="9155" y="1151"/>
                  <a:pt x="8662" y="1151"/>
                </a:cubicBezTo>
                <a:cubicBezTo>
                  <a:pt x="8167" y="1151"/>
                  <a:pt x="7766" y="750"/>
                  <a:pt x="7766" y="257"/>
                </a:cubicBezTo>
                <a:cubicBezTo>
                  <a:pt x="7766" y="168"/>
                  <a:pt x="7780" y="82"/>
                  <a:pt x="7804" y="1"/>
                </a:cubicBezTo>
                <a:lnTo>
                  <a:pt x="6835" y="1"/>
                </a:lnTo>
                <a:cubicBezTo>
                  <a:pt x="6860" y="82"/>
                  <a:pt x="6873" y="168"/>
                  <a:pt x="6873" y="257"/>
                </a:cubicBezTo>
                <a:cubicBezTo>
                  <a:pt x="6873" y="750"/>
                  <a:pt x="6472" y="1151"/>
                  <a:pt x="5979" y="1151"/>
                </a:cubicBezTo>
                <a:cubicBezTo>
                  <a:pt x="5486" y="1151"/>
                  <a:pt x="5086" y="750"/>
                  <a:pt x="5086" y="257"/>
                </a:cubicBezTo>
                <a:cubicBezTo>
                  <a:pt x="5086" y="168"/>
                  <a:pt x="5098" y="82"/>
                  <a:pt x="5123" y="1"/>
                </a:cubicBezTo>
                <a:lnTo>
                  <a:pt x="4154" y="1"/>
                </a:lnTo>
                <a:cubicBezTo>
                  <a:pt x="4177" y="82"/>
                  <a:pt x="4190" y="168"/>
                  <a:pt x="4190" y="257"/>
                </a:cubicBezTo>
                <a:cubicBezTo>
                  <a:pt x="4190" y="750"/>
                  <a:pt x="3791" y="1151"/>
                  <a:pt x="3297" y="1151"/>
                </a:cubicBezTo>
                <a:cubicBezTo>
                  <a:pt x="2803" y="1151"/>
                  <a:pt x="2403" y="750"/>
                  <a:pt x="2403" y="257"/>
                </a:cubicBezTo>
                <a:cubicBezTo>
                  <a:pt x="2403" y="168"/>
                  <a:pt x="2416" y="82"/>
                  <a:pt x="24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2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92" name="Google Shape;5492;p107"/>
          <p:cNvGrpSpPr/>
          <p:nvPr/>
        </p:nvGrpSpPr>
        <p:grpSpPr>
          <a:xfrm rot="461225">
            <a:off x="7091176" y="-2006490"/>
            <a:ext cx="3971989" cy="5193224"/>
            <a:chOff x="3307975" y="369600"/>
            <a:chExt cx="1201775" cy="1571275"/>
          </a:xfrm>
        </p:grpSpPr>
        <p:sp>
          <p:nvSpPr>
            <p:cNvPr id="5493" name="Google Shape;5493;p107"/>
            <p:cNvSpPr/>
            <p:nvPr/>
          </p:nvSpPr>
          <p:spPr>
            <a:xfrm>
              <a:off x="3307975" y="371600"/>
              <a:ext cx="1201775" cy="1568325"/>
            </a:xfrm>
            <a:custGeom>
              <a:avLst/>
              <a:gdLst/>
              <a:ahLst/>
              <a:cxnLst/>
              <a:rect l="l" t="t" r="r" b="b"/>
              <a:pathLst>
                <a:path w="48071" h="62733" extrusionOk="0">
                  <a:moveTo>
                    <a:pt x="2008" y="1401"/>
                  </a:moveTo>
                  <a:cubicBezTo>
                    <a:pt x="2498" y="1401"/>
                    <a:pt x="2895" y="1798"/>
                    <a:pt x="2895" y="2287"/>
                  </a:cubicBezTo>
                  <a:cubicBezTo>
                    <a:pt x="2896" y="2778"/>
                    <a:pt x="2498" y="3175"/>
                    <a:pt x="2008" y="3175"/>
                  </a:cubicBezTo>
                  <a:cubicBezTo>
                    <a:pt x="1518" y="3175"/>
                    <a:pt x="1121" y="2778"/>
                    <a:pt x="1121" y="2287"/>
                  </a:cubicBezTo>
                  <a:cubicBezTo>
                    <a:pt x="1121" y="1798"/>
                    <a:pt x="1518" y="1401"/>
                    <a:pt x="2008" y="1401"/>
                  </a:cubicBezTo>
                  <a:close/>
                  <a:moveTo>
                    <a:pt x="2008" y="4171"/>
                  </a:moveTo>
                  <a:cubicBezTo>
                    <a:pt x="2498" y="4171"/>
                    <a:pt x="2895" y="4567"/>
                    <a:pt x="2895" y="5058"/>
                  </a:cubicBezTo>
                  <a:cubicBezTo>
                    <a:pt x="2896" y="5548"/>
                    <a:pt x="2498" y="5944"/>
                    <a:pt x="2008" y="5944"/>
                  </a:cubicBezTo>
                  <a:cubicBezTo>
                    <a:pt x="1518" y="5944"/>
                    <a:pt x="1121" y="5548"/>
                    <a:pt x="1121" y="5058"/>
                  </a:cubicBezTo>
                  <a:cubicBezTo>
                    <a:pt x="1121" y="4567"/>
                    <a:pt x="1518" y="4171"/>
                    <a:pt x="2008" y="4171"/>
                  </a:cubicBezTo>
                  <a:close/>
                  <a:moveTo>
                    <a:pt x="2008" y="6940"/>
                  </a:moveTo>
                  <a:cubicBezTo>
                    <a:pt x="2498" y="6940"/>
                    <a:pt x="2895" y="7336"/>
                    <a:pt x="2895" y="7827"/>
                  </a:cubicBezTo>
                  <a:cubicBezTo>
                    <a:pt x="2895" y="8317"/>
                    <a:pt x="2498" y="8715"/>
                    <a:pt x="2008" y="8715"/>
                  </a:cubicBezTo>
                  <a:cubicBezTo>
                    <a:pt x="1518" y="8715"/>
                    <a:pt x="1121" y="8317"/>
                    <a:pt x="1121" y="7827"/>
                  </a:cubicBezTo>
                  <a:cubicBezTo>
                    <a:pt x="1121" y="7336"/>
                    <a:pt x="1518" y="6940"/>
                    <a:pt x="2008" y="6940"/>
                  </a:cubicBezTo>
                  <a:close/>
                  <a:moveTo>
                    <a:pt x="2008" y="9710"/>
                  </a:moveTo>
                  <a:cubicBezTo>
                    <a:pt x="2498" y="9710"/>
                    <a:pt x="2895" y="10106"/>
                    <a:pt x="2895" y="10596"/>
                  </a:cubicBezTo>
                  <a:cubicBezTo>
                    <a:pt x="2896" y="11086"/>
                    <a:pt x="2498" y="11484"/>
                    <a:pt x="2008" y="11484"/>
                  </a:cubicBezTo>
                  <a:cubicBezTo>
                    <a:pt x="1518" y="11484"/>
                    <a:pt x="1121" y="11086"/>
                    <a:pt x="1121" y="10596"/>
                  </a:cubicBezTo>
                  <a:cubicBezTo>
                    <a:pt x="1121" y="10106"/>
                    <a:pt x="1518" y="9710"/>
                    <a:pt x="2008" y="9710"/>
                  </a:cubicBezTo>
                  <a:close/>
                  <a:moveTo>
                    <a:pt x="2008" y="12479"/>
                  </a:moveTo>
                  <a:cubicBezTo>
                    <a:pt x="2498" y="12479"/>
                    <a:pt x="2895" y="12875"/>
                    <a:pt x="2895" y="13366"/>
                  </a:cubicBezTo>
                  <a:cubicBezTo>
                    <a:pt x="2896" y="13856"/>
                    <a:pt x="2498" y="14253"/>
                    <a:pt x="2008" y="14253"/>
                  </a:cubicBezTo>
                  <a:cubicBezTo>
                    <a:pt x="1518" y="14253"/>
                    <a:pt x="1121" y="13856"/>
                    <a:pt x="1121" y="13366"/>
                  </a:cubicBezTo>
                  <a:cubicBezTo>
                    <a:pt x="1121" y="12875"/>
                    <a:pt x="1518" y="12479"/>
                    <a:pt x="2008" y="12479"/>
                  </a:cubicBezTo>
                  <a:close/>
                  <a:moveTo>
                    <a:pt x="2008" y="15248"/>
                  </a:moveTo>
                  <a:cubicBezTo>
                    <a:pt x="2498" y="15248"/>
                    <a:pt x="2895" y="15645"/>
                    <a:pt x="2895" y="16135"/>
                  </a:cubicBezTo>
                  <a:cubicBezTo>
                    <a:pt x="2896" y="16625"/>
                    <a:pt x="2498" y="17022"/>
                    <a:pt x="2008" y="17022"/>
                  </a:cubicBezTo>
                  <a:cubicBezTo>
                    <a:pt x="1518" y="17022"/>
                    <a:pt x="1121" y="16625"/>
                    <a:pt x="1121" y="16135"/>
                  </a:cubicBezTo>
                  <a:cubicBezTo>
                    <a:pt x="1121" y="15645"/>
                    <a:pt x="1518" y="15248"/>
                    <a:pt x="2008" y="15248"/>
                  </a:cubicBezTo>
                  <a:close/>
                  <a:moveTo>
                    <a:pt x="2008" y="18017"/>
                  </a:moveTo>
                  <a:cubicBezTo>
                    <a:pt x="2498" y="18017"/>
                    <a:pt x="2895" y="18415"/>
                    <a:pt x="2895" y="18904"/>
                  </a:cubicBezTo>
                  <a:cubicBezTo>
                    <a:pt x="2896" y="19394"/>
                    <a:pt x="2498" y="19791"/>
                    <a:pt x="2008" y="19791"/>
                  </a:cubicBezTo>
                  <a:cubicBezTo>
                    <a:pt x="1518" y="19791"/>
                    <a:pt x="1121" y="19394"/>
                    <a:pt x="1121" y="18904"/>
                  </a:cubicBezTo>
                  <a:cubicBezTo>
                    <a:pt x="1121" y="18415"/>
                    <a:pt x="1518" y="18017"/>
                    <a:pt x="2008" y="18017"/>
                  </a:cubicBezTo>
                  <a:close/>
                  <a:moveTo>
                    <a:pt x="2008" y="20786"/>
                  </a:moveTo>
                  <a:cubicBezTo>
                    <a:pt x="2498" y="20786"/>
                    <a:pt x="2895" y="21184"/>
                    <a:pt x="2895" y="21673"/>
                  </a:cubicBezTo>
                  <a:cubicBezTo>
                    <a:pt x="2896" y="22163"/>
                    <a:pt x="2498" y="22561"/>
                    <a:pt x="2008" y="22561"/>
                  </a:cubicBezTo>
                  <a:cubicBezTo>
                    <a:pt x="1518" y="22561"/>
                    <a:pt x="1121" y="22163"/>
                    <a:pt x="1121" y="21673"/>
                  </a:cubicBezTo>
                  <a:cubicBezTo>
                    <a:pt x="1121" y="21184"/>
                    <a:pt x="1518" y="20786"/>
                    <a:pt x="2008" y="20786"/>
                  </a:cubicBezTo>
                  <a:close/>
                  <a:moveTo>
                    <a:pt x="2008" y="23555"/>
                  </a:moveTo>
                  <a:cubicBezTo>
                    <a:pt x="2498" y="23555"/>
                    <a:pt x="2895" y="23953"/>
                    <a:pt x="2895" y="24443"/>
                  </a:cubicBezTo>
                  <a:cubicBezTo>
                    <a:pt x="2896" y="24932"/>
                    <a:pt x="2498" y="25330"/>
                    <a:pt x="2008" y="25330"/>
                  </a:cubicBezTo>
                  <a:cubicBezTo>
                    <a:pt x="1518" y="25330"/>
                    <a:pt x="1121" y="24932"/>
                    <a:pt x="1121" y="24443"/>
                  </a:cubicBezTo>
                  <a:cubicBezTo>
                    <a:pt x="1121" y="23953"/>
                    <a:pt x="1518" y="23555"/>
                    <a:pt x="2008" y="23555"/>
                  </a:cubicBezTo>
                  <a:close/>
                  <a:moveTo>
                    <a:pt x="2008" y="26325"/>
                  </a:moveTo>
                  <a:cubicBezTo>
                    <a:pt x="2498" y="26325"/>
                    <a:pt x="2895" y="26723"/>
                    <a:pt x="2895" y="27212"/>
                  </a:cubicBezTo>
                  <a:cubicBezTo>
                    <a:pt x="2896" y="27702"/>
                    <a:pt x="2498" y="28100"/>
                    <a:pt x="2008" y="28100"/>
                  </a:cubicBezTo>
                  <a:cubicBezTo>
                    <a:pt x="1518" y="28100"/>
                    <a:pt x="1121" y="27702"/>
                    <a:pt x="1121" y="27212"/>
                  </a:cubicBezTo>
                  <a:cubicBezTo>
                    <a:pt x="1121" y="26723"/>
                    <a:pt x="1518" y="26325"/>
                    <a:pt x="2008" y="26325"/>
                  </a:cubicBezTo>
                  <a:close/>
                  <a:moveTo>
                    <a:pt x="2008" y="29094"/>
                  </a:moveTo>
                  <a:cubicBezTo>
                    <a:pt x="2498" y="29094"/>
                    <a:pt x="2895" y="29492"/>
                    <a:pt x="2895" y="29981"/>
                  </a:cubicBezTo>
                  <a:cubicBezTo>
                    <a:pt x="2896" y="30471"/>
                    <a:pt x="2498" y="30869"/>
                    <a:pt x="2008" y="30869"/>
                  </a:cubicBezTo>
                  <a:cubicBezTo>
                    <a:pt x="1518" y="30869"/>
                    <a:pt x="1121" y="30471"/>
                    <a:pt x="1121" y="29981"/>
                  </a:cubicBezTo>
                  <a:cubicBezTo>
                    <a:pt x="1121" y="29492"/>
                    <a:pt x="1518" y="29094"/>
                    <a:pt x="2008" y="29094"/>
                  </a:cubicBezTo>
                  <a:close/>
                  <a:moveTo>
                    <a:pt x="2008" y="31864"/>
                  </a:moveTo>
                  <a:cubicBezTo>
                    <a:pt x="2498" y="31864"/>
                    <a:pt x="2895" y="32261"/>
                    <a:pt x="2895" y="32751"/>
                  </a:cubicBezTo>
                  <a:cubicBezTo>
                    <a:pt x="2896" y="33241"/>
                    <a:pt x="2498" y="33638"/>
                    <a:pt x="2008" y="33638"/>
                  </a:cubicBezTo>
                  <a:cubicBezTo>
                    <a:pt x="1518" y="33638"/>
                    <a:pt x="1121" y="33241"/>
                    <a:pt x="1121" y="32751"/>
                  </a:cubicBezTo>
                  <a:cubicBezTo>
                    <a:pt x="1121" y="32261"/>
                    <a:pt x="1518" y="31864"/>
                    <a:pt x="2008" y="31864"/>
                  </a:cubicBezTo>
                  <a:close/>
                  <a:moveTo>
                    <a:pt x="2008" y="34633"/>
                  </a:moveTo>
                  <a:cubicBezTo>
                    <a:pt x="2498" y="34633"/>
                    <a:pt x="2895" y="35030"/>
                    <a:pt x="2895" y="35520"/>
                  </a:cubicBezTo>
                  <a:cubicBezTo>
                    <a:pt x="2896" y="36010"/>
                    <a:pt x="2498" y="36407"/>
                    <a:pt x="2008" y="36407"/>
                  </a:cubicBezTo>
                  <a:cubicBezTo>
                    <a:pt x="1518" y="36407"/>
                    <a:pt x="1121" y="36010"/>
                    <a:pt x="1121" y="35520"/>
                  </a:cubicBezTo>
                  <a:cubicBezTo>
                    <a:pt x="1121" y="35030"/>
                    <a:pt x="1518" y="34633"/>
                    <a:pt x="2008" y="34633"/>
                  </a:cubicBezTo>
                  <a:close/>
                  <a:moveTo>
                    <a:pt x="2008" y="37402"/>
                  </a:moveTo>
                  <a:cubicBezTo>
                    <a:pt x="2498" y="37402"/>
                    <a:pt x="2895" y="37799"/>
                    <a:pt x="2895" y="38289"/>
                  </a:cubicBezTo>
                  <a:cubicBezTo>
                    <a:pt x="2896" y="38780"/>
                    <a:pt x="2498" y="39177"/>
                    <a:pt x="2008" y="39177"/>
                  </a:cubicBezTo>
                  <a:cubicBezTo>
                    <a:pt x="1518" y="39177"/>
                    <a:pt x="1121" y="38780"/>
                    <a:pt x="1121" y="38289"/>
                  </a:cubicBezTo>
                  <a:cubicBezTo>
                    <a:pt x="1121" y="37799"/>
                    <a:pt x="1518" y="37402"/>
                    <a:pt x="2008" y="37402"/>
                  </a:cubicBezTo>
                  <a:close/>
                  <a:moveTo>
                    <a:pt x="2008" y="40171"/>
                  </a:moveTo>
                  <a:cubicBezTo>
                    <a:pt x="2498" y="40171"/>
                    <a:pt x="2895" y="40569"/>
                    <a:pt x="2895" y="41059"/>
                  </a:cubicBezTo>
                  <a:cubicBezTo>
                    <a:pt x="2896" y="41550"/>
                    <a:pt x="2498" y="41946"/>
                    <a:pt x="2008" y="41946"/>
                  </a:cubicBezTo>
                  <a:cubicBezTo>
                    <a:pt x="1518" y="41946"/>
                    <a:pt x="1121" y="41550"/>
                    <a:pt x="1121" y="41059"/>
                  </a:cubicBezTo>
                  <a:cubicBezTo>
                    <a:pt x="1121" y="40569"/>
                    <a:pt x="1518" y="40171"/>
                    <a:pt x="2008" y="40171"/>
                  </a:cubicBezTo>
                  <a:close/>
                  <a:moveTo>
                    <a:pt x="2008" y="42941"/>
                  </a:moveTo>
                  <a:cubicBezTo>
                    <a:pt x="2498" y="42941"/>
                    <a:pt x="2895" y="43338"/>
                    <a:pt x="2895" y="43828"/>
                  </a:cubicBezTo>
                  <a:cubicBezTo>
                    <a:pt x="2896" y="44319"/>
                    <a:pt x="2498" y="44715"/>
                    <a:pt x="2008" y="44715"/>
                  </a:cubicBezTo>
                  <a:cubicBezTo>
                    <a:pt x="1518" y="44715"/>
                    <a:pt x="1121" y="44319"/>
                    <a:pt x="1121" y="43828"/>
                  </a:cubicBezTo>
                  <a:cubicBezTo>
                    <a:pt x="1121" y="43338"/>
                    <a:pt x="1518" y="42941"/>
                    <a:pt x="2008" y="42941"/>
                  </a:cubicBezTo>
                  <a:close/>
                  <a:moveTo>
                    <a:pt x="2008" y="45711"/>
                  </a:moveTo>
                  <a:cubicBezTo>
                    <a:pt x="2498" y="45711"/>
                    <a:pt x="2895" y="46108"/>
                    <a:pt x="2895" y="46597"/>
                  </a:cubicBezTo>
                  <a:cubicBezTo>
                    <a:pt x="2896" y="47088"/>
                    <a:pt x="2498" y="47485"/>
                    <a:pt x="2008" y="47485"/>
                  </a:cubicBezTo>
                  <a:cubicBezTo>
                    <a:pt x="1518" y="47485"/>
                    <a:pt x="1121" y="47088"/>
                    <a:pt x="1121" y="46597"/>
                  </a:cubicBezTo>
                  <a:cubicBezTo>
                    <a:pt x="1121" y="46108"/>
                    <a:pt x="1518" y="45711"/>
                    <a:pt x="2008" y="45711"/>
                  </a:cubicBezTo>
                  <a:close/>
                  <a:moveTo>
                    <a:pt x="2008" y="48480"/>
                  </a:moveTo>
                  <a:cubicBezTo>
                    <a:pt x="2498" y="48480"/>
                    <a:pt x="2895" y="48877"/>
                    <a:pt x="2895" y="49368"/>
                  </a:cubicBezTo>
                  <a:cubicBezTo>
                    <a:pt x="2896" y="49857"/>
                    <a:pt x="2498" y="50254"/>
                    <a:pt x="2008" y="50254"/>
                  </a:cubicBezTo>
                  <a:cubicBezTo>
                    <a:pt x="1518" y="50254"/>
                    <a:pt x="1121" y="49857"/>
                    <a:pt x="1121" y="49368"/>
                  </a:cubicBezTo>
                  <a:cubicBezTo>
                    <a:pt x="1121" y="48877"/>
                    <a:pt x="1518" y="48480"/>
                    <a:pt x="2008" y="48480"/>
                  </a:cubicBezTo>
                  <a:close/>
                  <a:moveTo>
                    <a:pt x="2008" y="51250"/>
                  </a:moveTo>
                  <a:cubicBezTo>
                    <a:pt x="2498" y="51250"/>
                    <a:pt x="2895" y="51646"/>
                    <a:pt x="2895" y="52137"/>
                  </a:cubicBezTo>
                  <a:cubicBezTo>
                    <a:pt x="2896" y="52627"/>
                    <a:pt x="2498" y="53023"/>
                    <a:pt x="2008" y="53023"/>
                  </a:cubicBezTo>
                  <a:cubicBezTo>
                    <a:pt x="1518" y="53023"/>
                    <a:pt x="1121" y="52627"/>
                    <a:pt x="1121" y="52137"/>
                  </a:cubicBezTo>
                  <a:cubicBezTo>
                    <a:pt x="1121" y="51646"/>
                    <a:pt x="1518" y="51250"/>
                    <a:pt x="2008" y="51250"/>
                  </a:cubicBezTo>
                  <a:close/>
                  <a:moveTo>
                    <a:pt x="2008" y="54019"/>
                  </a:moveTo>
                  <a:cubicBezTo>
                    <a:pt x="2498" y="54019"/>
                    <a:pt x="2895" y="54415"/>
                    <a:pt x="2895" y="54906"/>
                  </a:cubicBezTo>
                  <a:cubicBezTo>
                    <a:pt x="2896" y="55396"/>
                    <a:pt x="2498" y="55794"/>
                    <a:pt x="2008" y="55794"/>
                  </a:cubicBezTo>
                  <a:cubicBezTo>
                    <a:pt x="1518" y="55794"/>
                    <a:pt x="1121" y="55396"/>
                    <a:pt x="1121" y="54906"/>
                  </a:cubicBezTo>
                  <a:cubicBezTo>
                    <a:pt x="1121" y="54415"/>
                    <a:pt x="1518" y="54019"/>
                    <a:pt x="2008" y="54019"/>
                  </a:cubicBezTo>
                  <a:close/>
                  <a:moveTo>
                    <a:pt x="2008" y="56788"/>
                  </a:moveTo>
                  <a:cubicBezTo>
                    <a:pt x="2498" y="56788"/>
                    <a:pt x="2895" y="57185"/>
                    <a:pt x="2895" y="57676"/>
                  </a:cubicBezTo>
                  <a:cubicBezTo>
                    <a:pt x="2896" y="58165"/>
                    <a:pt x="2498" y="58563"/>
                    <a:pt x="2008" y="58563"/>
                  </a:cubicBezTo>
                  <a:cubicBezTo>
                    <a:pt x="1518" y="58563"/>
                    <a:pt x="1121" y="58165"/>
                    <a:pt x="1121" y="57676"/>
                  </a:cubicBezTo>
                  <a:cubicBezTo>
                    <a:pt x="1121" y="57185"/>
                    <a:pt x="1518" y="56788"/>
                    <a:pt x="2008" y="56788"/>
                  </a:cubicBezTo>
                  <a:close/>
                  <a:moveTo>
                    <a:pt x="2008" y="59558"/>
                  </a:moveTo>
                  <a:cubicBezTo>
                    <a:pt x="2498" y="59558"/>
                    <a:pt x="2895" y="59954"/>
                    <a:pt x="2895" y="60445"/>
                  </a:cubicBezTo>
                  <a:cubicBezTo>
                    <a:pt x="2896" y="60935"/>
                    <a:pt x="2498" y="61332"/>
                    <a:pt x="2008" y="61332"/>
                  </a:cubicBezTo>
                  <a:cubicBezTo>
                    <a:pt x="1518" y="61332"/>
                    <a:pt x="1121" y="60935"/>
                    <a:pt x="1121" y="60445"/>
                  </a:cubicBezTo>
                  <a:cubicBezTo>
                    <a:pt x="1121" y="59954"/>
                    <a:pt x="1518" y="59558"/>
                    <a:pt x="2008" y="59558"/>
                  </a:cubicBezTo>
                  <a:close/>
                  <a:moveTo>
                    <a:pt x="1" y="0"/>
                  </a:moveTo>
                  <a:lnTo>
                    <a:pt x="1" y="62733"/>
                  </a:lnTo>
                  <a:lnTo>
                    <a:pt x="48071" y="62733"/>
                  </a:lnTo>
                  <a:lnTo>
                    <a:pt x="480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1230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107"/>
            <p:cNvSpPr/>
            <p:nvPr/>
          </p:nvSpPr>
          <p:spPr>
            <a:xfrm>
              <a:off x="3457350" y="5116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107"/>
            <p:cNvSpPr/>
            <p:nvPr/>
          </p:nvSpPr>
          <p:spPr>
            <a:xfrm>
              <a:off x="3457350" y="6203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5496;p107"/>
            <p:cNvSpPr/>
            <p:nvPr/>
          </p:nvSpPr>
          <p:spPr>
            <a:xfrm>
              <a:off x="3457350" y="7289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107"/>
            <p:cNvSpPr/>
            <p:nvPr/>
          </p:nvSpPr>
          <p:spPr>
            <a:xfrm>
              <a:off x="3457350" y="8375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107"/>
            <p:cNvSpPr/>
            <p:nvPr/>
          </p:nvSpPr>
          <p:spPr>
            <a:xfrm>
              <a:off x="3457350" y="9462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107"/>
            <p:cNvSpPr/>
            <p:nvPr/>
          </p:nvSpPr>
          <p:spPr>
            <a:xfrm>
              <a:off x="3457350" y="10548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107"/>
            <p:cNvSpPr/>
            <p:nvPr/>
          </p:nvSpPr>
          <p:spPr>
            <a:xfrm>
              <a:off x="3457350" y="11635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107"/>
            <p:cNvSpPr/>
            <p:nvPr/>
          </p:nvSpPr>
          <p:spPr>
            <a:xfrm>
              <a:off x="3457350" y="12721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107"/>
            <p:cNvSpPr/>
            <p:nvPr/>
          </p:nvSpPr>
          <p:spPr>
            <a:xfrm>
              <a:off x="3457350" y="1380800"/>
              <a:ext cx="958500" cy="3975"/>
            </a:xfrm>
            <a:custGeom>
              <a:avLst/>
              <a:gdLst/>
              <a:ahLst/>
              <a:cxnLst/>
              <a:rect l="l" t="t" r="r" b="b"/>
              <a:pathLst>
                <a:path w="38340" h="159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107"/>
            <p:cNvSpPr/>
            <p:nvPr/>
          </p:nvSpPr>
          <p:spPr>
            <a:xfrm>
              <a:off x="3457350" y="14894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107"/>
            <p:cNvSpPr/>
            <p:nvPr/>
          </p:nvSpPr>
          <p:spPr>
            <a:xfrm>
              <a:off x="3457350" y="15980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107"/>
            <p:cNvSpPr/>
            <p:nvPr/>
          </p:nvSpPr>
          <p:spPr>
            <a:xfrm>
              <a:off x="3457350" y="17067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107"/>
            <p:cNvSpPr/>
            <p:nvPr/>
          </p:nvSpPr>
          <p:spPr>
            <a:xfrm>
              <a:off x="3457350" y="18153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107"/>
            <p:cNvSpPr/>
            <p:nvPr/>
          </p:nvSpPr>
          <p:spPr>
            <a:xfrm>
              <a:off x="3527850" y="369600"/>
              <a:ext cx="5925" cy="1571275"/>
            </a:xfrm>
            <a:custGeom>
              <a:avLst/>
              <a:gdLst/>
              <a:ahLst/>
              <a:cxnLst/>
              <a:rect l="l" t="t" r="r" b="b"/>
              <a:pathLst>
                <a:path w="237" h="62851" extrusionOk="0">
                  <a:moveTo>
                    <a:pt x="1" y="0"/>
                  </a:moveTo>
                  <a:lnTo>
                    <a:pt x="1" y="62851"/>
                  </a:lnTo>
                  <a:lnTo>
                    <a:pt x="237" y="6285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8" name="Google Shape;5508;p107"/>
          <p:cNvSpPr/>
          <p:nvPr/>
        </p:nvSpPr>
        <p:spPr>
          <a:xfrm rot="829885">
            <a:off x="7707503" y="2905843"/>
            <a:ext cx="909972" cy="374398"/>
          </a:xfrm>
          <a:custGeom>
            <a:avLst/>
            <a:gdLst/>
            <a:ahLst/>
            <a:cxnLst/>
            <a:rect l="l" t="t" r="r" b="b"/>
            <a:pathLst>
              <a:path w="10123" h="4165" extrusionOk="0">
                <a:moveTo>
                  <a:pt x="278" y="0"/>
                </a:moveTo>
                <a:cubicBezTo>
                  <a:pt x="278" y="0"/>
                  <a:pt x="608" y="283"/>
                  <a:pt x="585" y="546"/>
                </a:cubicBezTo>
                <a:cubicBezTo>
                  <a:pt x="562" y="809"/>
                  <a:pt x="256" y="970"/>
                  <a:pt x="256" y="970"/>
                </a:cubicBezTo>
                <a:cubicBezTo>
                  <a:pt x="256" y="970"/>
                  <a:pt x="576" y="1249"/>
                  <a:pt x="552" y="1530"/>
                </a:cubicBezTo>
                <a:cubicBezTo>
                  <a:pt x="528" y="1810"/>
                  <a:pt x="94" y="2117"/>
                  <a:pt x="94" y="2117"/>
                </a:cubicBezTo>
                <a:cubicBezTo>
                  <a:pt x="94" y="2117"/>
                  <a:pt x="408" y="2459"/>
                  <a:pt x="392" y="2645"/>
                </a:cubicBezTo>
                <a:cubicBezTo>
                  <a:pt x="375" y="2832"/>
                  <a:pt x="1" y="3177"/>
                  <a:pt x="1" y="3177"/>
                </a:cubicBezTo>
                <a:lnTo>
                  <a:pt x="9753" y="4164"/>
                </a:lnTo>
                <a:cubicBezTo>
                  <a:pt x="9235" y="3617"/>
                  <a:pt x="9845" y="3105"/>
                  <a:pt x="9845" y="3105"/>
                </a:cubicBezTo>
                <a:cubicBezTo>
                  <a:pt x="9845" y="3105"/>
                  <a:pt x="9664" y="2791"/>
                  <a:pt x="9639" y="2554"/>
                </a:cubicBezTo>
                <a:cubicBezTo>
                  <a:pt x="9613" y="2317"/>
                  <a:pt x="10033" y="2023"/>
                  <a:pt x="10033" y="2023"/>
                </a:cubicBezTo>
                <a:cubicBezTo>
                  <a:pt x="10033" y="2023"/>
                  <a:pt x="9684" y="1711"/>
                  <a:pt x="9704" y="1477"/>
                </a:cubicBezTo>
                <a:cubicBezTo>
                  <a:pt x="9724" y="1244"/>
                  <a:pt x="10123" y="997"/>
                  <a:pt x="10123" y="997"/>
                </a:cubicBezTo>
                <a:lnTo>
                  <a:pt x="278" y="0"/>
                </a:lnTo>
                <a:close/>
              </a:path>
            </a:pathLst>
          </a:custGeom>
          <a:solidFill>
            <a:schemeClr val="accent4">
              <a:alpha val="553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09" name="Google Shape;5509;p107"/>
          <p:cNvGrpSpPr/>
          <p:nvPr/>
        </p:nvGrpSpPr>
        <p:grpSpPr>
          <a:xfrm rot="3475614" flipH="1">
            <a:off x="384559" y="-479097"/>
            <a:ext cx="1880346" cy="3447013"/>
            <a:chOff x="5496325" y="3664650"/>
            <a:chExt cx="489900" cy="898100"/>
          </a:xfrm>
        </p:grpSpPr>
        <p:sp>
          <p:nvSpPr>
            <p:cNvPr id="5510" name="Google Shape;5510;p107"/>
            <p:cNvSpPr/>
            <p:nvPr/>
          </p:nvSpPr>
          <p:spPr>
            <a:xfrm>
              <a:off x="5751400" y="3919400"/>
              <a:ext cx="70150" cy="154425"/>
            </a:xfrm>
            <a:custGeom>
              <a:avLst/>
              <a:gdLst/>
              <a:ahLst/>
              <a:cxnLst/>
              <a:rect l="l" t="t" r="r" b="b"/>
              <a:pathLst>
                <a:path w="2806" h="6177" extrusionOk="0">
                  <a:moveTo>
                    <a:pt x="2746" y="2111"/>
                  </a:moveTo>
                  <a:lnTo>
                    <a:pt x="1193" y="6025"/>
                  </a:lnTo>
                  <a:cubicBezTo>
                    <a:pt x="1133" y="6176"/>
                    <a:pt x="999" y="6152"/>
                    <a:pt x="896" y="5972"/>
                  </a:cubicBezTo>
                  <a:lnTo>
                    <a:pt x="141" y="4667"/>
                  </a:lnTo>
                  <a:cubicBezTo>
                    <a:pt x="37" y="4486"/>
                    <a:pt x="1" y="4215"/>
                    <a:pt x="61" y="4065"/>
                  </a:cubicBezTo>
                  <a:lnTo>
                    <a:pt x="1613" y="152"/>
                  </a:lnTo>
                  <a:cubicBezTo>
                    <a:pt x="1673" y="1"/>
                    <a:pt x="1806" y="24"/>
                    <a:pt x="1910" y="204"/>
                  </a:cubicBezTo>
                  <a:lnTo>
                    <a:pt x="2666" y="1512"/>
                  </a:lnTo>
                  <a:cubicBezTo>
                    <a:pt x="2770" y="1690"/>
                    <a:pt x="2806" y="1961"/>
                    <a:pt x="2746" y="21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107"/>
            <p:cNvSpPr/>
            <p:nvPr/>
          </p:nvSpPr>
          <p:spPr>
            <a:xfrm>
              <a:off x="5706000" y="3967750"/>
              <a:ext cx="114975" cy="173650"/>
            </a:xfrm>
            <a:custGeom>
              <a:avLst/>
              <a:gdLst/>
              <a:ahLst/>
              <a:cxnLst/>
              <a:rect l="l" t="t" r="r" b="b"/>
              <a:pathLst>
                <a:path w="4599" h="6946" extrusionOk="0">
                  <a:moveTo>
                    <a:pt x="4515" y="1219"/>
                  </a:moveTo>
                  <a:lnTo>
                    <a:pt x="2368" y="6633"/>
                  </a:lnTo>
                  <a:cubicBezTo>
                    <a:pt x="2285" y="6842"/>
                    <a:pt x="2045" y="6945"/>
                    <a:pt x="1837" y="6862"/>
                  </a:cubicBezTo>
                  <a:lnTo>
                    <a:pt x="313" y="6258"/>
                  </a:lnTo>
                  <a:cubicBezTo>
                    <a:pt x="104" y="6175"/>
                    <a:pt x="1" y="5935"/>
                    <a:pt x="84" y="5726"/>
                  </a:cubicBezTo>
                  <a:lnTo>
                    <a:pt x="2232" y="313"/>
                  </a:lnTo>
                  <a:cubicBezTo>
                    <a:pt x="2316" y="104"/>
                    <a:pt x="2553" y="0"/>
                    <a:pt x="2763" y="83"/>
                  </a:cubicBezTo>
                  <a:lnTo>
                    <a:pt x="4286" y="686"/>
                  </a:lnTo>
                  <a:cubicBezTo>
                    <a:pt x="4495" y="770"/>
                    <a:pt x="4599" y="1009"/>
                    <a:pt x="4515" y="12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107"/>
            <p:cNvSpPr/>
            <p:nvPr/>
          </p:nvSpPr>
          <p:spPr>
            <a:xfrm>
              <a:off x="5506550" y="4005250"/>
              <a:ext cx="332175" cy="557500"/>
            </a:xfrm>
            <a:custGeom>
              <a:avLst/>
              <a:gdLst/>
              <a:ahLst/>
              <a:cxnLst/>
              <a:rect l="l" t="t" r="r" b="b"/>
              <a:pathLst>
                <a:path w="13287" h="22300" extrusionOk="0">
                  <a:moveTo>
                    <a:pt x="12872" y="3440"/>
                  </a:moveTo>
                  <a:lnTo>
                    <a:pt x="5689" y="21548"/>
                  </a:lnTo>
                  <a:cubicBezTo>
                    <a:pt x="5490" y="22051"/>
                    <a:pt x="4914" y="22299"/>
                    <a:pt x="4410" y="22099"/>
                  </a:cubicBezTo>
                  <a:lnTo>
                    <a:pt x="750" y="20648"/>
                  </a:lnTo>
                  <a:cubicBezTo>
                    <a:pt x="248" y="20448"/>
                    <a:pt x="0" y="19873"/>
                    <a:pt x="199" y="19369"/>
                  </a:cubicBezTo>
                  <a:lnTo>
                    <a:pt x="7382" y="1262"/>
                  </a:lnTo>
                  <a:cubicBezTo>
                    <a:pt x="7797" y="218"/>
                    <a:pt x="9259" y="1"/>
                    <a:pt x="9595" y="133"/>
                  </a:cubicBezTo>
                  <a:lnTo>
                    <a:pt x="12035" y="1102"/>
                  </a:lnTo>
                  <a:cubicBezTo>
                    <a:pt x="12370" y="1235"/>
                    <a:pt x="13287" y="2395"/>
                    <a:pt x="12872" y="34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107"/>
            <p:cNvSpPr/>
            <p:nvPr/>
          </p:nvSpPr>
          <p:spPr>
            <a:xfrm>
              <a:off x="5496325" y="4032525"/>
              <a:ext cx="347225" cy="515700"/>
            </a:xfrm>
            <a:custGeom>
              <a:avLst/>
              <a:gdLst/>
              <a:ahLst/>
              <a:cxnLst/>
              <a:rect l="l" t="t" r="r" b="b"/>
              <a:pathLst>
                <a:path w="13889" h="20628" extrusionOk="0">
                  <a:moveTo>
                    <a:pt x="13746" y="3284"/>
                  </a:moveTo>
                  <a:lnTo>
                    <a:pt x="7077" y="20094"/>
                  </a:lnTo>
                  <a:cubicBezTo>
                    <a:pt x="6936" y="20452"/>
                    <a:pt x="6529" y="20628"/>
                    <a:pt x="6172" y="20486"/>
                  </a:cubicBezTo>
                  <a:lnTo>
                    <a:pt x="533" y="18249"/>
                  </a:lnTo>
                  <a:cubicBezTo>
                    <a:pt x="177" y="18108"/>
                    <a:pt x="1" y="17701"/>
                    <a:pt x="143" y="17344"/>
                  </a:cubicBezTo>
                  <a:lnTo>
                    <a:pt x="6812" y="533"/>
                  </a:lnTo>
                  <a:cubicBezTo>
                    <a:pt x="6953" y="176"/>
                    <a:pt x="7360" y="1"/>
                    <a:pt x="7717" y="142"/>
                  </a:cubicBezTo>
                  <a:lnTo>
                    <a:pt x="13356" y="2379"/>
                  </a:lnTo>
                  <a:cubicBezTo>
                    <a:pt x="13711" y="2520"/>
                    <a:pt x="13888" y="2928"/>
                    <a:pt x="13746" y="32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107"/>
            <p:cNvSpPr/>
            <p:nvPr/>
          </p:nvSpPr>
          <p:spPr>
            <a:xfrm>
              <a:off x="5502725" y="4053025"/>
              <a:ext cx="334425" cy="474700"/>
            </a:xfrm>
            <a:custGeom>
              <a:avLst/>
              <a:gdLst/>
              <a:ahLst/>
              <a:cxnLst/>
              <a:rect l="l" t="t" r="r" b="b"/>
              <a:pathLst>
                <a:path w="13377" h="18988" extrusionOk="0">
                  <a:moveTo>
                    <a:pt x="13377" y="2750"/>
                  </a:moveTo>
                  <a:lnTo>
                    <a:pt x="6935" y="18988"/>
                  </a:lnTo>
                  <a:lnTo>
                    <a:pt x="1" y="16238"/>
                  </a:lnTo>
                  <a:lnTo>
                    <a:pt x="64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107"/>
            <p:cNvSpPr/>
            <p:nvPr/>
          </p:nvSpPr>
          <p:spPr>
            <a:xfrm>
              <a:off x="5743825" y="3672825"/>
              <a:ext cx="242400" cy="251475"/>
            </a:xfrm>
            <a:custGeom>
              <a:avLst/>
              <a:gdLst/>
              <a:ahLst/>
              <a:cxnLst/>
              <a:rect l="l" t="t" r="r" b="b"/>
              <a:pathLst>
                <a:path w="9696" h="10059" extrusionOk="0">
                  <a:moveTo>
                    <a:pt x="9555" y="3284"/>
                  </a:moveTo>
                  <a:lnTo>
                    <a:pt x="7078" y="9526"/>
                  </a:lnTo>
                  <a:cubicBezTo>
                    <a:pt x="6936" y="9883"/>
                    <a:pt x="6529" y="10058"/>
                    <a:pt x="6173" y="9916"/>
                  </a:cubicBezTo>
                  <a:lnTo>
                    <a:pt x="534" y="7680"/>
                  </a:lnTo>
                  <a:cubicBezTo>
                    <a:pt x="178" y="7539"/>
                    <a:pt x="1" y="7132"/>
                    <a:pt x="143" y="6775"/>
                  </a:cubicBezTo>
                  <a:lnTo>
                    <a:pt x="2619" y="533"/>
                  </a:lnTo>
                  <a:cubicBezTo>
                    <a:pt x="2760" y="176"/>
                    <a:pt x="3168" y="1"/>
                    <a:pt x="3525" y="142"/>
                  </a:cubicBezTo>
                  <a:lnTo>
                    <a:pt x="9163" y="2379"/>
                  </a:lnTo>
                  <a:cubicBezTo>
                    <a:pt x="9520" y="2520"/>
                    <a:pt x="9696" y="2927"/>
                    <a:pt x="9555" y="32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107"/>
            <p:cNvSpPr/>
            <p:nvPr/>
          </p:nvSpPr>
          <p:spPr>
            <a:xfrm>
              <a:off x="5770950" y="3664650"/>
              <a:ext cx="204575" cy="226525"/>
            </a:xfrm>
            <a:custGeom>
              <a:avLst/>
              <a:gdLst/>
              <a:ahLst/>
              <a:cxnLst/>
              <a:rect l="l" t="t" r="r" b="b"/>
              <a:pathLst>
                <a:path w="8183" h="9061" extrusionOk="0">
                  <a:moveTo>
                    <a:pt x="5691" y="8634"/>
                  </a:moveTo>
                  <a:lnTo>
                    <a:pt x="8069" y="2641"/>
                  </a:lnTo>
                  <a:cubicBezTo>
                    <a:pt x="8182" y="2353"/>
                    <a:pt x="8040" y="2026"/>
                    <a:pt x="7753" y="1913"/>
                  </a:cubicBezTo>
                  <a:lnTo>
                    <a:pt x="3220" y="114"/>
                  </a:lnTo>
                  <a:cubicBezTo>
                    <a:pt x="2933" y="0"/>
                    <a:pt x="2605" y="141"/>
                    <a:pt x="2492" y="428"/>
                  </a:cubicBezTo>
                  <a:lnTo>
                    <a:pt x="115" y="6421"/>
                  </a:lnTo>
                  <a:cubicBezTo>
                    <a:pt x="1" y="6707"/>
                    <a:pt x="142" y="7035"/>
                    <a:pt x="429" y="7149"/>
                  </a:cubicBezTo>
                  <a:lnTo>
                    <a:pt x="4963" y="8947"/>
                  </a:lnTo>
                  <a:cubicBezTo>
                    <a:pt x="5249" y="9061"/>
                    <a:pt x="5578" y="8920"/>
                    <a:pt x="5691" y="86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8" name="Google Shape;5518;p107"/>
          <p:cNvSpPr/>
          <p:nvPr/>
        </p:nvSpPr>
        <p:spPr>
          <a:xfrm rot="829860">
            <a:off x="5723817" y="1557820"/>
            <a:ext cx="793338" cy="326431"/>
          </a:xfrm>
          <a:custGeom>
            <a:avLst/>
            <a:gdLst/>
            <a:ahLst/>
            <a:cxnLst/>
            <a:rect l="l" t="t" r="r" b="b"/>
            <a:pathLst>
              <a:path w="10123" h="4165" extrusionOk="0">
                <a:moveTo>
                  <a:pt x="278" y="0"/>
                </a:moveTo>
                <a:cubicBezTo>
                  <a:pt x="278" y="0"/>
                  <a:pt x="608" y="283"/>
                  <a:pt x="585" y="546"/>
                </a:cubicBezTo>
                <a:cubicBezTo>
                  <a:pt x="562" y="809"/>
                  <a:pt x="256" y="970"/>
                  <a:pt x="256" y="970"/>
                </a:cubicBezTo>
                <a:cubicBezTo>
                  <a:pt x="256" y="970"/>
                  <a:pt x="576" y="1249"/>
                  <a:pt x="552" y="1530"/>
                </a:cubicBezTo>
                <a:cubicBezTo>
                  <a:pt x="528" y="1810"/>
                  <a:pt x="94" y="2117"/>
                  <a:pt x="94" y="2117"/>
                </a:cubicBezTo>
                <a:cubicBezTo>
                  <a:pt x="94" y="2117"/>
                  <a:pt x="408" y="2459"/>
                  <a:pt x="392" y="2645"/>
                </a:cubicBezTo>
                <a:cubicBezTo>
                  <a:pt x="375" y="2832"/>
                  <a:pt x="1" y="3177"/>
                  <a:pt x="1" y="3177"/>
                </a:cubicBezTo>
                <a:lnTo>
                  <a:pt x="9753" y="4164"/>
                </a:lnTo>
                <a:cubicBezTo>
                  <a:pt x="9235" y="3617"/>
                  <a:pt x="9845" y="3105"/>
                  <a:pt x="9845" y="3105"/>
                </a:cubicBezTo>
                <a:cubicBezTo>
                  <a:pt x="9845" y="3105"/>
                  <a:pt x="9664" y="2791"/>
                  <a:pt x="9639" y="2554"/>
                </a:cubicBezTo>
                <a:cubicBezTo>
                  <a:pt x="9613" y="2317"/>
                  <a:pt x="10033" y="2023"/>
                  <a:pt x="10033" y="2023"/>
                </a:cubicBezTo>
                <a:cubicBezTo>
                  <a:pt x="10033" y="2023"/>
                  <a:pt x="9684" y="1711"/>
                  <a:pt x="9704" y="1477"/>
                </a:cubicBezTo>
                <a:cubicBezTo>
                  <a:pt x="9724" y="1244"/>
                  <a:pt x="10123" y="997"/>
                  <a:pt x="10123" y="997"/>
                </a:cubicBezTo>
                <a:lnTo>
                  <a:pt x="278" y="0"/>
                </a:lnTo>
                <a:close/>
              </a:path>
            </a:pathLst>
          </a:custGeom>
          <a:solidFill>
            <a:schemeClr val="dk2">
              <a:alpha val="608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n 4" descr="Hombre sentado en una banca de madera&#10;&#10;Descripción generada automáticamente con confianza media">
            <a:extLst>
              <a:ext uri="{FF2B5EF4-FFF2-40B4-BE49-F238E27FC236}">
                <a16:creationId xmlns:a16="http://schemas.microsoft.com/office/drawing/2014/main" id="{171F9B84-4EE1-C54F-C79B-3A1F82A6C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58703">
            <a:off x="3544157" y="2526812"/>
            <a:ext cx="1610611" cy="1479545"/>
          </a:xfrm>
          <a:prstGeom prst="rect">
            <a:avLst/>
          </a:prstGeom>
        </p:spPr>
      </p:pic>
      <p:grpSp>
        <p:nvGrpSpPr>
          <p:cNvPr id="10" name="Google Shape;1702;p66">
            <a:extLst>
              <a:ext uri="{FF2B5EF4-FFF2-40B4-BE49-F238E27FC236}">
                <a16:creationId xmlns:a16="http://schemas.microsoft.com/office/drawing/2014/main" id="{BA13743C-1B98-2FDC-A13F-542D772534A1}"/>
              </a:ext>
            </a:extLst>
          </p:cNvPr>
          <p:cNvGrpSpPr/>
          <p:nvPr/>
        </p:nvGrpSpPr>
        <p:grpSpPr>
          <a:xfrm rot="275455">
            <a:off x="1213669" y="1869772"/>
            <a:ext cx="1898471" cy="2012925"/>
            <a:chOff x="2451391" y="2776725"/>
            <a:chExt cx="4186890" cy="1302975"/>
          </a:xfrm>
        </p:grpSpPr>
        <p:grpSp>
          <p:nvGrpSpPr>
            <p:cNvPr id="11" name="Google Shape;1703;p66">
              <a:extLst>
                <a:ext uri="{FF2B5EF4-FFF2-40B4-BE49-F238E27FC236}">
                  <a16:creationId xmlns:a16="http://schemas.microsoft.com/office/drawing/2014/main" id="{B1667449-4B66-6B3E-CB80-43AC878B2E94}"/>
                </a:ext>
              </a:extLst>
            </p:cNvPr>
            <p:cNvGrpSpPr/>
            <p:nvPr/>
          </p:nvGrpSpPr>
          <p:grpSpPr>
            <a:xfrm rot="-231264">
              <a:off x="2481271" y="2914270"/>
              <a:ext cx="4126910" cy="1027883"/>
              <a:chOff x="883000" y="1738800"/>
              <a:chExt cx="2746698" cy="1573908"/>
            </a:xfrm>
          </p:grpSpPr>
          <p:sp>
            <p:nvSpPr>
              <p:cNvPr id="19" name="Google Shape;1704;p66">
                <a:extLst>
                  <a:ext uri="{FF2B5EF4-FFF2-40B4-BE49-F238E27FC236}">
                    <a16:creationId xmlns:a16="http://schemas.microsoft.com/office/drawing/2014/main" id="{F4689FF4-DB81-62FF-8CFF-F30DFD2FA6DB}"/>
                  </a:ext>
                </a:extLst>
              </p:cNvPr>
              <p:cNvSpPr/>
              <p:nvPr/>
            </p:nvSpPr>
            <p:spPr>
              <a:xfrm>
                <a:off x="883000" y="1738800"/>
                <a:ext cx="2746698" cy="1573908"/>
              </a:xfrm>
              <a:custGeom>
                <a:avLst/>
                <a:gdLst/>
                <a:ahLst/>
                <a:cxnLst/>
                <a:rect l="l" t="t" r="r" b="b"/>
                <a:pathLst>
                  <a:path w="18420" h="15995" extrusionOk="0">
                    <a:moveTo>
                      <a:pt x="0" y="0"/>
                    </a:moveTo>
                    <a:lnTo>
                      <a:pt x="18420" y="0"/>
                    </a:lnTo>
                    <a:lnTo>
                      <a:pt x="18420" y="15995"/>
                    </a:lnTo>
                    <a:lnTo>
                      <a:pt x="0" y="1599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705;p66">
                <a:extLst>
                  <a:ext uri="{FF2B5EF4-FFF2-40B4-BE49-F238E27FC236}">
                    <a16:creationId xmlns:a16="http://schemas.microsoft.com/office/drawing/2014/main" id="{EDA91510-A71F-FE56-C3CD-E132B1566963}"/>
                  </a:ext>
                </a:extLst>
              </p:cNvPr>
              <p:cNvSpPr/>
              <p:nvPr/>
            </p:nvSpPr>
            <p:spPr>
              <a:xfrm>
                <a:off x="883000" y="1738800"/>
                <a:ext cx="2746698" cy="287328"/>
              </a:xfrm>
              <a:custGeom>
                <a:avLst/>
                <a:gdLst/>
                <a:ahLst/>
                <a:cxnLst/>
                <a:rect l="l" t="t" r="r" b="b"/>
                <a:pathLst>
                  <a:path w="18420" h="2920" extrusionOk="0">
                    <a:moveTo>
                      <a:pt x="0" y="0"/>
                    </a:moveTo>
                    <a:lnTo>
                      <a:pt x="0" y="2920"/>
                    </a:lnTo>
                    <a:lnTo>
                      <a:pt x="18420" y="2920"/>
                    </a:lnTo>
                    <a:lnTo>
                      <a:pt x="18420" y="0"/>
                    </a:lnTo>
                    <a:close/>
                  </a:path>
                </a:pathLst>
              </a:custGeom>
              <a:solidFill>
                <a:schemeClr val="accent3">
                  <a:alpha val="223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706;p66">
              <a:extLst>
                <a:ext uri="{FF2B5EF4-FFF2-40B4-BE49-F238E27FC236}">
                  <a16:creationId xmlns:a16="http://schemas.microsoft.com/office/drawing/2014/main" id="{3A5E055D-6312-BD84-1225-4D24F68FC352}"/>
                </a:ext>
              </a:extLst>
            </p:cNvPr>
            <p:cNvGrpSpPr/>
            <p:nvPr/>
          </p:nvGrpSpPr>
          <p:grpSpPr>
            <a:xfrm rot="1051428">
              <a:off x="6364921" y="3417763"/>
              <a:ext cx="221746" cy="377007"/>
              <a:chOff x="4485800" y="2958525"/>
              <a:chExt cx="113900" cy="193650"/>
            </a:xfrm>
          </p:grpSpPr>
          <p:sp>
            <p:nvSpPr>
              <p:cNvPr id="13" name="Google Shape;1707;p66">
                <a:extLst>
                  <a:ext uri="{FF2B5EF4-FFF2-40B4-BE49-F238E27FC236}">
                    <a16:creationId xmlns:a16="http://schemas.microsoft.com/office/drawing/2014/main" id="{1B5EDE93-6025-3103-7436-FB7ECC9C5476}"/>
                  </a:ext>
                </a:extLst>
              </p:cNvPr>
              <p:cNvSpPr/>
              <p:nvPr/>
            </p:nvSpPr>
            <p:spPr>
              <a:xfrm>
                <a:off x="4499275" y="2987225"/>
                <a:ext cx="22600" cy="7367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2947" extrusionOk="0">
                    <a:moveTo>
                      <a:pt x="206" y="1"/>
                    </a:moveTo>
                    <a:cubicBezTo>
                      <a:pt x="107" y="1"/>
                      <a:pt x="0" y="84"/>
                      <a:pt x="26" y="211"/>
                    </a:cubicBezTo>
                    <a:cubicBezTo>
                      <a:pt x="202" y="1083"/>
                      <a:pt x="378" y="1954"/>
                      <a:pt x="553" y="2826"/>
                    </a:cubicBezTo>
                    <a:cubicBezTo>
                      <a:pt x="571" y="2910"/>
                      <a:pt x="632" y="2947"/>
                      <a:pt x="698" y="2947"/>
                    </a:cubicBezTo>
                    <a:cubicBezTo>
                      <a:pt x="797" y="2947"/>
                      <a:pt x="904" y="2864"/>
                      <a:pt x="879" y="2737"/>
                    </a:cubicBezTo>
                    <a:cubicBezTo>
                      <a:pt x="702" y="1865"/>
                      <a:pt x="526" y="993"/>
                      <a:pt x="350" y="121"/>
                    </a:cubicBezTo>
                    <a:cubicBezTo>
                      <a:pt x="333" y="37"/>
                      <a:pt x="271" y="1"/>
                      <a:pt x="2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708;p66">
                <a:extLst>
                  <a:ext uri="{FF2B5EF4-FFF2-40B4-BE49-F238E27FC236}">
                    <a16:creationId xmlns:a16="http://schemas.microsoft.com/office/drawing/2014/main" id="{F6C05422-6B77-BEE1-CFEF-237C22C1A2E1}"/>
                  </a:ext>
                </a:extLst>
              </p:cNvPr>
              <p:cNvSpPr/>
              <p:nvPr/>
            </p:nvSpPr>
            <p:spPr>
              <a:xfrm>
                <a:off x="4496150" y="2958525"/>
                <a:ext cx="85450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1370" extrusionOk="0">
                    <a:moveTo>
                      <a:pt x="1823" y="0"/>
                    </a:moveTo>
                    <a:cubicBezTo>
                      <a:pt x="1817" y="0"/>
                      <a:pt x="1811" y="0"/>
                      <a:pt x="1805" y="1"/>
                    </a:cubicBezTo>
                    <a:cubicBezTo>
                      <a:pt x="1249" y="3"/>
                      <a:pt x="693" y="110"/>
                      <a:pt x="177" y="317"/>
                    </a:cubicBezTo>
                    <a:cubicBezTo>
                      <a:pt x="0" y="389"/>
                      <a:pt x="50" y="655"/>
                      <a:pt x="205" y="655"/>
                    </a:cubicBezTo>
                    <a:cubicBezTo>
                      <a:pt x="224" y="655"/>
                      <a:pt x="244" y="651"/>
                      <a:pt x="266" y="642"/>
                    </a:cubicBezTo>
                    <a:cubicBezTo>
                      <a:pt x="749" y="449"/>
                      <a:pt x="1258" y="341"/>
                      <a:pt x="1779" y="337"/>
                    </a:cubicBezTo>
                    <a:cubicBezTo>
                      <a:pt x="1797" y="337"/>
                      <a:pt x="1814" y="337"/>
                      <a:pt x="1832" y="337"/>
                    </a:cubicBezTo>
                    <a:cubicBezTo>
                      <a:pt x="2065" y="337"/>
                      <a:pt x="2298" y="356"/>
                      <a:pt x="2528" y="398"/>
                    </a:cubicBezTo>
                    <a:cubicBezTo>
                      <a:pt x="2658" y="421"/>
                      <a:pt x="3007" y="449"/>
                      <a:pt x="3063" y="602"/>
                    </a:cubicBezTo>
                    <a:cubicBezTo>
                      <a:pt x="3129" y="779"/>
                      <a:pt x="2758" y="892"/>
                      <a:pt x="2646" y="926"/>
                    </a:cubicBezTo>
                    <a:cubicBezTo>
                      <a:pt x="2405" y="1001"/>
                      <a:pt x="2157" y="1031"/>
                      <a:pt x="1905" y="1032"/>
                    </a:cubicBezTo>
                    <a:cubicBezTo>
                      <a:pt x="1895" y="1032"/>
                      <a:pt x="1886" y="1032"/>
                      <a:pt x="1876" y="1032"/>
                    </a:cubicBezTo>
                    <a:cubicBezTo>
                      <a:pt x="1356" y="1032"/>
                      <a:pt x="844" y="923"/>
                      <a:pt x="333" y="835"/>
                    </a:cubicBezTo>
                    <a:cubicBezTo>
                      <a:pt x="322" y="833"/>
                      <a:pt x="312" y="832"/>
                      <a:pt x="301" y="832"/>
                    </a:cubicBezTo>
                    <a:cubicBezTo>
                      <a:pt x="112" y="832"/>
                      <a:pt x="41" y="1125"/>
                      <a:pt x="244" y="1160"/>
                    </a:cubicBezTo>
                    <a:cubicBezTo>
                      <a:pt x="732" y="1243"/>
                      <a:pt x="1221" y="1344"/>
                      <a:pt x="1717" y="1365"/>
                    </a:cubicBezTo>
                    <a:cubicBezTo>
                      <a:pt x="1778" y="1368"/>
                      <a:pt x="1840" y="1369"/>
                      <a:pt x="1903" y="1369"/>
                    </a:cubicBezTo>
                    <a:cubicBezTo>
                      <a:pt x="2311" y="1369"/>
                      <a:pt x="2755" y="1309"/>
                      <a:pt x="3096" y="1098"/>
                    </a:cubicBezTo>
                    <a:cubicBezTo>
                      <a:pt x="3250" y="1003"/>
                      <a:pt x="3392" y="859"/>
                      <a:pt x="3405" y="670"/>
                    </a:cubicBezTo>
                    <a:cubicBezTo>
                      <a:pt x="3418" y="478"/>
                      <a:pt x="3299" y="318"/>
                      <a:pt x="3138" y="229"/>
                    </a:cubicBezTo>
                    <a:cubicBezTo>
                      <a:pt x="2951" y="124"/>
                      <a:pt x="2722" y="89"/>
                      <a:pt x="2513" y="56"/>
                    </a:cubicBezTo>
                    <a:cubicBezTo>
                      <a:pt x="2284" y="20"/>
                      <a:pt x="2054" y="0"/>
                      <a:pt x="18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709;p66">
                <a:extLst>
                  <a:ext uri="{FF2B5EF4-FFF2-40B4-BE49-F238E27FC236}">
                    <a16:creationId xmlns:a16="http://schemas.microsoft.com/office/drawing/2014/main" id="{DA97EBDA-3204-D11B-21C7-978469D50EAC}"/>
                  </a:ext>
                </a:extLst>
              </p:cNvPr>
              <p:cNvSpPr/>
              <p:nvPr/>
            </p:nvSpPr>
            <p:spPr>
              <a:xfrm>
                <a:off x="4557425" y="2977700"/>
                <a:ext cx="21950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878" h="3344" extrusionOk="0">
                    <a:moveTo>
                      <a:pt x="672" y="1"/>
                    </a:moveTo>
                    <a:cubicBezTo>
                      <a:pt x="606" y="1"/>
                      <a:pt x="543" y="37"/>
                      <a:pt x="524" y="121"/>
                    </a:cubicBezTo>
                    <a:cubicBezTo>
                      <a:pt x="299" y="1113"/>
                      <a:pt x="159" y="2127"/>
                      <a:pt x="18" y="3132"/>
                    </a:cubicBezTo>
                    <a:cubicBezTo>
                      <a:pt x="0" y="3260"/>
                      <a:pt x="111" y="3344"/>
                      <a:pt x="208" y="3344"/>
                    </a:cubicBezTo>
                    <a:cubicBezTo>
                      <a:pt x="272" y="3344"/>
                      <a:pt x="330" y="3307"/>
                      <a:pt x="342" y="3222"/>
                    </a:cubicBezTo>
                    <a:cubicBezTo>
                      <a:pt x="483" y="2216"/>
                      <a:pt x="623" y="1202"/>
                      <a:pt x="849" y="211"/>
                    </a:cubicBezTo>
                    <a:cubicBezTo>
                      <a:pt x="878" y="84"/>
                      <a:pt x="772" y="1"/>
                      <a:pt x="6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710;p66">
                <a:extLst>
                  <a:ext uri="{FF2B5EF4-FFF2-40B4-BE49-F238E27FC236}">
                    <a16:creationId xmlns:a16="http://schemas.microsoft.com/office/drawing/2014/main" id="{CD372B63-53DA-6C74-1CB7-B54F5FD0679A}"/>
                  </a:ext>
                </a:extLst>
              </p:cNvPr>
              <p:cNvSpPr/>
              <p:nvPr/>
            </p:nvSpPr>
            <p:spPr>
              <a:xfrm>
                <a:off x="4514300" y="3053500"/>
                <a:ext cx="525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2100" h="596" extrusionOk="0">
                    <a:moveTo>
                      <a:pt x="200" y="1"/>
                    </a:moveTo>
                    <a:cubicBezTo>
                      <a:pt x="140" y="1"/>
                      <a:pt x="79" y="35"/>
                      <a:pt x="49" y="85"/>
                    </a:cubicBezTo>
                    <a:cubicBezTo>
                      <a:pt x="1" y="169"/>
                      <a:pt x="34" y="264"/>
                      <a:pt x="109" y="315"/>
                    </a:cubicBezTo>
                    <a:cubicBezTo>
                      <a:pt x="381" y="502"/>
                      <a:pt x="709" y="596"/>
                      <a:pt x="1038" y="596"/>
                    </a:cubicBezTo>
                    <a:cubicBezTo>
                      <a:pt x="1359" y="596"/>
                      <a:pt x="1681" y="506"/>
                      <a:pt x="1950" y="327"/>
                    </a:cubicBezTo>
                    <a:cubicBezTo>
                      <a:pt x="2099" y="227"/>
                      <a:pt x="2007" y="7"/>
                      <a:pt x="1868" y="7"/>
                    </a:cubicBezTo>
                    <a:cubicBezTo>
                      <a:pt x="1840" y="7"/>
                      <a:pt x="1810" y="16"/>
                      <a:pt x="1780" y="36"/>
                    </a:cubicBezTo>
                    <a:cubicBezTo>
                      <a:pt x="1557" y="185"/>
                      <a:pt x="1298" y="259"/>
                      <a:pt x="1039" y="259"/>
                    </a:cubicBezTo>
                    <a:cubicBezTo>
                      <a:pt x="773" y="259"/>
                      <a:pt x="506" y="180"/>
                      <a:pt x="280" y="25"/>
                    </a:cubicBezTo>
                    <a:cubicBezTo>
                      <a:pt x="256" y="8"/>
                      <a:pt x="228" y="1"/>
                      <a:pt x="2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11;p66">
                <a:extLst>
                  <a:ext uri="{FF2B5EF4-FFF2-40B4-BE49-F238E27FC236}">
                    <a16:creationId xmlns:a16="http://schemas.microsoft.com/office/drawing/2014/main" id="{23888E0E-9678-564D-448D-BDCB4ECD7D82}"/>
                  </a:ext>
                </a:extLst>
              </p:cNvPr>
              <p:cNvSpPr/>
              <p:nvPr/>
            </p:nvSpPr>
            <p:spPr>
              <a:xfrm>
                <a:off x="4485800" y="3045150"/>
                <a:ext cx="113900" cy="35700"/>
              </a:xfrm>
              <a:custGeom>
                <a:avLst/>
                <a:gdLst/>
                <a:ahLst/>
                <a:cxnLst/>
                <a:rect l="l" t="t" r="r" b="b"/>
                <a:pathLst>
                  <a:path w="4556" h="1428" extrusionOk="0">
                    <a:moveTo>
                      <a:pt x="3310" y="1"/>
                    </a:moveTo>
                    <a:cubicBezTo>
                      <a:pt x="3305" y="1"/>
                      <a:pt x="3300" y="1"/>
                      <a:pt x="3295" y="1"/>
                    </a:cubicBezTo>
                    <a:cubicBezTo>
                      <a:pt x="3080" y="6"/>
                      <a:pt x="3079" y="338"/>
                      <a:pt x="3291" y="338"/>
                    </a:cubicBezTo>
                    <a:cubicBezTo>
                      <a:pt x="3293" y="338"/>
                      <a:pt x="3294" y="338"/>
                      <a:pt x="3295" y="338"/>
                    </a:cubicBezTo>
                    <a:cubicBezTo>
                      <a:pt x="3298" y="338"/>
                      <a:pt x="3301" y="338"/>
                      <a:pt x="3303" y="338"/>
                    </a:cubicBezTo>
                    <a:cubicBezTo>
                      <a:pt x="3448" y="338"/>
                      <a:pt x="3572" y="422"/>
                      <a:pt x="3706" y="471"/>
                    </a:cubicBezTo>
                    <a:cubicBezTo>
                      <a:pt x="3797" y="504"/>
                      <a:pt x="3889" y="529"/>
                      <a:pt x="3975" y="575"/>
                    </a:cubicBezTo>
                    <a:cubicBezTo>
                      <a:pt x="3990" y="584"/>
                      <a:pt x="4048" y="633"/>
                      <a:pt x="4083" y="659"/>
                    </a:cubicBezTo>
                    <a:lnTo>
                      <a:pt x="4083" y="659"/>
                    </a:lnTo>
                    <a:cubicBezTo>
                      <a:pt x="4080" y="660"/>
                      <a:pt x="4077" y="661"/>
                      <a:pt x="4074" y="662"/>
                    </a:cubicBezTo>
                    <a:cubicBezTo>
                      <a:pt x="3985" y="694"/>
                      <a:pt x="3915" y="731"/>
                      <a:pt x="3837" y="784"/>
                    </a:cubicBezTo>
                    <a:cubicBezTo>
                      <a:pt x="3624" y="924"/>
                      <a:pt x="3336" y="973"/>
                      <a:pt x="3089" y="1019"/>
                    </a:cubicBezTo>
                    <a:cubicBezTo>
                      <a:pt x="2825" y="1068"/>
                      <a:pt x="2556" y="1090"/>
                      <a:pt x="2288" y="1092"/>
                    </a:cubicBezTo>
                    <a:cubicBezTo>
                      <a:pt x="2274" y="1092"/>
                      <a:pt x="2260" y="1092"/>
                      <a:pt x="2246" y="1092"/>
                    </a:cubicBezTo>
                    <a:cubicBezTo>
                      <a:pt x="1724" y="1092"/>
                      <a:pt x="1201" y="1014"/>
                      <a:pt x="705" y="848"/>
                    </a:cubicBezTo>
                    <a:cubicBezTo>
                      <a:pt x="594" y="810"/>
                      <a:pt x="476" y="739"/>
                      <a:pt x="362" y="714"/>
                    </a:cubicBezTo>
                    <a:cubicBezTo>
                      <a:pt x="358" y="712"/>
                      <a:pt x="354" y="709"/>
                      <a:pt x="350" y="707"/>
                    </a:cubicBezTo>
                    <a:lnTo>
                      <a:pt x="350" y="707"/>
                    </a:lnTo>
                    <a:cubicBezTo>
                      <a:pt x="355" y="675"/>
                      <a:pt x="363" y="644"/>
                      <a:pt x="376" y="614"/>
                    </a:cubicBezTo>
                    <a:cubicBezTo>
                      <a:pt x="406" y="584"/>
                      <a:pt x="440" y="558"/>
                      <a:pt x="477" y="534"/>
                    </a:cubicBezTo>
                    <a:cubicBezTo>
                      <a:pt x="649" y="417"/>
                      <a:pt x="847" y="366"/>
                      <a:pt x="1050" y="366"/>
                    </a:cubicBezTo>
                    <a:cubicBezTo>
                      <a:pt x="1106" y="366"/>
                      <a:pt x="1162" y="370"/>
                      <a:pt x="1219" y="378"/>
                    </a:cubicBezTo>
                    <a:cubicBezTo>
                      <a:pt x="1227" y="379"/>
                      <a:pt x="1236" y="379"/>
                      <a:pt x="1244" y="379"/>
                    </a:cubicBezTo>
                    <a:cubicBezTo>
                      <a:pt x="1432" y="379"/>
                      <a:pt x="1422" y="68"/>
                      <a:pt x="1219" y="41"/>
                    </a:cubicBezTo>
                    <a:cubicBezTo>
                      <a:pt x="1166" y="34"/>
                      <a:pt x="1109" y="30"/>
                      <a:pt x="1050" y="30"/>
                    </a:cubicBezTo>
                    <a:cubicBezTo>
                      <a:pt x="603" y="30"/>
                      <a:pt x="34" y="239"/>
                      <a:pt x="12" y="724"/>
                    </a:cubicBezTo>
                    <a:cubicBezTo>
                      <a:pt x="0" y="985"/>
                      <a:pt x="273" y="1046"/>
                      <a:pt x="477" y="1123"/>
                    </a:cubicBezTo>
                    <a:cubicBezTo>
                      <a:pt x="750" y="1225"/>
                      <a:pt x="1035" y="1299"/>
                      <a:pt x="1322" y="1349"/>
                    </a:cubicBezTo>
                    <a:cubicBezTo>
                      <a:pt x="1625" y="1401"/>
                      <a:pt x="1932" y="1427"/>
                      <a:pt x="2239" y="1427"/>
                    </a:cubicBezTo>
                    <a:cubicBezTo>
                      <a:pt x="2514" y="1427"/>
                      <a:pt x="2789" y="1406"/>
                      <a:pt x="3061" y="1363"/>
                    </a:cubicBezTo>
                    <a:cubicBezTo>
                      <a:pt x="3335" y="1320"/>
                      <a:pt x="3622" y="1261"/>
                      <a:pt x="3875" y="1145"/>
                    </a:cubicBezTo>
                    <a:cubicBezTo>
                      <a:pt x="3984" y="1095"/>
                      <a:pt x="4072" y="1023"/>
                      <a:pt x="4183" y="979"/>
                    </a:cubicBezTo>
                    <a:cubicBezTo>
                      <a:pt x="4274" y="944"/>
                      <a:pt x="4370" y="912"/>
                      <a:pt x="4423" y="824"/>
                    </a:cubicBezTo>
                    <a:cubicBezTo>
                      <a:pt x="4556" y="601"/>
                      <a:pt x="4323" y="384"/>
                      <a:pt x="4146" y="286"/>
                    </a:cubicBezTo>
                    <a:cubicBezTo>
                      <a:pt x="4022" y="219"/>
                      <a:pt x="3888" y="183"/>
                      <a:pt x="3759" y="131"/>
                    </a:cubicBezTo>
                    <a:cubicBezTo>
                      <a:pt x="3609" y="70"/>
                      <a:pt x="3475" y="1"/>
                      <a:pt x="33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712;p66">
                <a:extLst>
                  <a:ext uri="{FF2B5EF4-FFF2-40B4-BE49-F238E27FC236}">
                    <a16:creationId xmlns:a16="http://schemas.microsoft.com/office/drawing/2014/main" id="{4BB75A8B-8FEC-89C3-9376-7D4E2C2E4DA3}"/>
                  </a:ext>
                </a:extLst>
              </p:cNvPr>
              <p:cNvSpPr/>
              <p:nvPr/>
            </p:nvSpPr>
            <p:spPr>
              <a:xfrm>
                <a:off x="4522150" y="3076100"/>
                <a:ext cx="29725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3043" extrusionOk="0">
                    <a:moveTo>
                      <a:pt x="208" y="0"/>
                    </a:moveTo>
                    <a:cubicBezTo>
                      <a:pt x="110" y="0"/>
                      <a:pt x="1" y="83"/>
                      <a:pt x="20" y="211"/>
                    </a:cubicBezTo>
                    <a:cubicBezTo>
                      <a:pt x="159" y="1114"/>
                      <a:pt x="298" y="2019"/>
                      <a:pt x="437" y="2923"/>
                    </a:cubicBezTo>
                    <a:cubicBezTo>
                      <a:pt x="449" y="3003"/>
                      <a:pt x="524" y="3043"/>
                      <a:pt x="599" y="3043"/>
                    </a:cubicBezTo>
                    <a:cubicBezTo>
                      <a:pt x="674" y="3043"/>
                      <a:pt x="749" y="3003"/>
                      <a:pt x="761" y="2923"/>
                    </a:cubicBezTo>
                    <a:cubicBezTo>
                      <a:pt x="897" y="2032"/>
                      <a:pt x="1033" y="1142"/>
                      <a:pt x="1169" y="251"/>
                    </a:cubicBezTo>
                    <a:cubicBezTo>
                      <a:pt x="1188" y="123"/>
                      <a:pt x="1078" y="40"/>
                      <a:pt x="981" y="40"/>
                    </a:cubicBezTo>
                    <a:cubicBezTo>
                      <a:pt x="916" y="40"/>
                      <a:pt x="857" y="76"/>
                      <a:pt x="844" y="161"/>
                    </a:cubicBezTo>
                    <a:cubicBezTo>
                      <a:pt x="762" y="699"/>
                      <a:pt x="680" y="1237"/>
                      <a:pt x="598" y="1774"/>
                    </a:cubicBezTo>
                    <a:lnTo>
                      <a:pt x="598" y="1774"/>
                    </a:lnTo>
                    <a:cubicBezTo>
                      <a:pt x="514" y="1223"/>
                      <a:pt x="429" y="672"/>
                      <a:pt x="344" y="121"/>
                    </a:cubicBezTo>
                    <a:cubicBezTo>
                      <a:pt x="331" y="37"/>
                      <a:pt x="272" y="0"/>
                      <a:pt x="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Google Shape;5486;p107">
            <a:extLst>
              <a:ext uri="{FF2B5EF4-FFF2-40B4-BE49-F238E27FC236}">
                <a16:creationId xmlns:a16="http://schemas.microsoft.com/office/drawing/2014/main" id="{50AB40C7-F6B9-FBF9-26AC-32FF388665A3}"/>
              </a:ext>
            </a:extLst>
          </p:cNvPr>
          <p:cNvSpPr txBox="1">
            <a:spLocks/>
          </p:cNvSpPr>
          <p:nvPr/>
        </p:nvSpPr>
        <p:spPr>
          <a:xfrm>
            <a:off x="1162377" y="2803958"/>
            <a:ext cx="1978624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highlight>
                  <a:schemeClr val="accent6"/>
                </a:highlight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s-PA" sz="1100"/>
              <a:t>Y demás compañeros por la ayuda brindada durante el desarrollo</a:t>
            </a:r>
          </a:p>
          <a:p>
            <a:pPr algn="ctr"/>
            <a:r>
              <a:rPr lang="es-PA" sz="1100"/>
              <a:t>del proyecto</a:t>
            </a:r>
            <a:endParaRPr lang="es-PA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4" name="Google Shape;1264;p63"/>
          <p:cNvGrpSpPr/>
          <p:nvPr/>
        </p:nvGrpSpPr>
        <p:grpSpPr>
          <a:xfrm>
            <a:off x="4854195" y="3398916"/>
            <a:ext cx="828502" cy="828502"/>
            <a:chOff x="6014572" y="710688"/>
            <a:chExt cx="739800" cy="739800"/>
          </a:xfrm>
        </p:grpSpPr>
        <p:sp>
          <p:nvSpPr>
            <p:cNvPr id="1265" name="Google Shape;1265;p63"/>
            <p:cNvSpPr/>
            <p:nvPr/>
          </p:nvSpPr>
          <p:spPr>
            <a:xfrm rot="694084">
              <a:off x="6071055" y="767171"/>
              <a:ext cx="626833" cy="626833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63"/>
            <p:cNvSpPr/>
            <p:nvPr/>
          </p:nvSpPr>
          <p:spPr>
            <a:xfrm rot="692973">
              <a:off x="6131299" y="827193"/>
              <a:ext cx="506455" cy="506455"/>
            </a:xfrm>
            <a:prstGeom prst="ellipse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7" name="Google Shape;1267;p63"/>
          <p:cNvGrpSpPr/>
          <p:nvPr/>
        </p:nvGrpSpPr>
        <p:grpSpPr>
          <a:xfrm>
            <a:off x="4854195" y="2384753"/>
            <a:ext cx="828502" cy="828502"/>
            <a:chOff x="6014572" y="710688"/>
            <a:chExt cx="739800" cy="739800"/>
          </a:xfrm>
        </p:grpSpPr>
        <p:sp>
          <p:nvSpPr>
            <p:cNvPr id="1268" name="Google Shape;1268;p63"/>
            <p:cNvSpPr/>
            <p:nvPr/>
          </p:nvSpPr>
          <p:spPr>
            <a:xfrm rot="694084">
              <a:off x="6071055" y="767171"/>
              <a:ext cx="626833" cy="626833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63"/>
            <p:cNvSpPr/>
            <p:nvPr/>
          </p:nvSpPr>
          <p:spPr>
            <a:xfrm rot="692973">
              <a:off x="6131299" y="827193"/>
              <a:ext cx="506455" cy="506455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63"/>
          <p:cNvGrpSpPr/>
          <p:nvPr/>
        </p:nvGrpSpPr>
        <p:grpSpPr>
          <a:xfrm>
            <a:off x="4854195" y="1362503"/>
            <a:ext cx="828502" cy="828502"/>
            <a:chOff x="6014572" y="710688"/>
            <a:chExt cx="739800" cy="739800"/>
          </a:xfrm>
        </p:grpSpPr>
        <p:sp>
          <p:nvSpPr>
            <p:cNvPr id="1271" name="Google Shape;1271;p63"/>
            <p:cNvSpPr/>
            <p:nvPr/>
          </p:nvSpPr>
          <p:spPr>
            <a:xfrm rot="694084">
              <a:off x="6071055" y="767171"/>
              <a:ext cx="626833" cy="626833"/>
            </a:xfrm>
            <a:prstGeom prst="ellipse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3"/>
            <p:cNvSpPr/>
            <p:nvPr/>
          </p:nvSpPr>
          <p:spPr>
            <a:xfrm rot="692973">
              <a:off x="6131299" y="827193"/>
              <a:ext cx="506455" cy="506455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63"/>
          <p:cNvGrpSpPr/>
          <p:nvPr/>
        </p:nvGrpSpPr>
        <p:grpSpPr>
          <a:xfrm>
            <a:off x="1182345" y="3398916"/>
            <a:ext cx="828502" cy="828502"/>
            <a:chOff x="6014572" y="710688"/>
            <a:chExt cx="739800" cy="739800"/>
          </a:xfrm>
        </p:grpSpPr>
        <p:sp>
          <p:nvSpPr>
            <p:cNvPr id="1274" name="Google Shape;1274;p63"/>
            <p:cNvSpPr/>
            <p:nvPr/>
          </p:nvSpPr>
          <p:spPr>
            <a:xfrm rot="694084">
              <a:off x="6071055" y="767171"/>
              <a:ext cx="626833" cy="626833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63"/>
            <p:cNvSpPr/>
            <p:nvPr/>
          </p:nvSpPr>
          <p:spPr>
            <a:xfrm rot="692973">
              <a:off x="6131299" y="827193"/>
              <a:ext cx="506455" cy="506455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6" name="Google Shape;1276;p63"/>
          <p:cNvGrpSpPr/>
          <p:nvPr/>
        </p:nvGrpSpPr>
        <p:grpSpPr>
          <a:xfrm>
            <a:off x="1182345" y="2384753"/>
            <a:ext cx="828502" cy="828502"/>
            <a:chOff x="6014572" y="710688"/>
            <a:chExt cx="739800" cy="739800"/>
          </a:xfrm>
        </p:grpSpPr>
        <p:sp>
          <p:nvSpPr>
            <p:cNvPr id="1277" name="Google Shape;1277;p63"/>
            <p:cNvSpPr/>
            <p:nvPr/>
          </p:nvSpPr>
          <p:spPr>
            <a:xfrm rot="694084">
              <a:off x="6071055" y="767171"/>
              <a:ext cx="626833" cy="626833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3"/>
            <p:cNvSpPr/>
            <p:nvPr/>
          </p:nvSpPr>
          <p:spPr>
            <a:xfrm rot="692973">
              <a:off x="6131299" y="827193"/>
              <a:ext cx="506455" cy="506455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63"/>
          <p:cNvGrpSpPr/>
          <p:nvPr/>
        </p:nvGrpSpPr>
        <p:grpSpPr>
          <a:xfrm>
            <a:off x="1182345" y="1362503"/>
            <a:ext cx="828502" cy="828502"/>
            <a:chOff x="6014572" y="710688"/>
            <a:chExt cx="739800" cy="739800"/>
          </a:xfrm>
        </p:grpSpPr>
        <p:sp>
          <p:nvSpPr>
            <p:cNvPr id="1280" name="Google Shape;1280;p63"/>
            <p:cNvSpPr/>
            <p:nvPr/>
          </p:nvSpPr>
          <p:spPr>
            <a:xfrm rot="694084">
              <a:off x="6071055" y="767171"/>
              <a:ext cx="626833" cy="626833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3"/>
            <p:cNvSpPr/>
            <p:nvPr/>
          </p:nvSpPr>
          <p:spPr>
            <a:xfrm rot="692973">
              <a:off x="6131299" y="827193"/>
              <a:ext cx="506455" cy="506455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2" name="Google Shape;1282;p63"/>
          <p:cNvSpPr txBox="1">
            <a:spLocks noGrp="1"/>
          </p:cNvSpPr>
          <p:nvPr>
            <p:ph type="title" idx="2"/>
          </p:nvPr>
        </p:nvSpPr>
        <p:spPr>
          <a:xfrm>
            <a:off x="2016514" y="1556095"/>
            <a:ext cx="17943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</a:t>
            </a:r>
            <a:r>
              <a:rPr lang="es-PA"/>
              <a:t>e</a:t>
            </a:r>
            <a:r>
              <a:rPr lang="es"/>
              <a:t>r recursivo</a:t>
            </a:r>
            <a:endParaRPr/>
          </a:p>
        </p:txBody>
      </p:sp>
      <p:sp>
        <p:nvSpPr>
          <p:cNvPr id="1284" name="Google Shape;1284;p63"/>
          <p:cNvSpPr txBox="1">
            <a:spLocks noGrp="1"/>
          </p:cNvSpPr>
          <p:nvPr>
            <p:ph type="title" idx="3"/>
          </p:nvPr>
        </p:nvSpPr>
        <p:spPr>
          <a:xfrm rot="3124">
            <a:off x="1266505" y="1587158"/>
            <a:ext cx="66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285" name="Google Shape;1285;p63"/>
          <p:cNvSpPr txBox="1">
            <a:spLocks noGrp="1"/>
          </p:cNvSpPr>
          <p:nvPr>
            <p:ph type="title" idx="4"/>
          </p:nvPr>
        </p:nvSpPr>
        <p:spPr>
          <a:xfrm>
            <a:off x="1267645" y="2611512"/>
            <a:ext cx="6579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1286" name="Google Shape;1286;p63"/>
          <p:cNvSpPr txBox="1">
            <a:spLocks noGrp="1"/>
          </p:cNvSpPr>
          <p:nvPr>
            <p:ph type="title" idx="5"/>
          </p:nvPr>
        </p:nvSpPr>
        <p:spPr>
          <a:xfrm>
            <a:off x="4939495" y="1589247"/>
            <a:ext cx="6579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1287" name="Google Shape;1287;p63"/>
          <p:cNvSpPr txBox="1">
            <a:spLocks noGrp="1"/>
          </p:cNvSpPr>
          <p:nvPr>
            <p:ph type="title" idx="6"/>
          </p:nvPr>
        </p:nvSpPr>
        <p:spPr>
          <a:xfrm>
            <a:off x="1964969" y="2569401"/>
            <a:ext cx="2199893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Pensamiento Crítico</a:t>
            </a:r>
            <a:endParaRPr/>
          </a:p>
        </p:txBody>
      </p:sp>
      <p:sp>
        <p:nvSpPr>
          <p:cNvPr id="1289" name="Google Shape;1289;p63"/>
          <p:cNvSpPr txBox="1">
            <a:spLocks noGrp="1"/>
          </p:cNvSpPr>
          <p:nvPr>
            <p:ph type="title" idx="8"/>
          </p:nvPr>
        </p:nvSpPr>
        <p:spPr>
          <a:xfrm>
            <a:off x="1988341" y="3642983"/>
            <a:ext cx="2041634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Facilidades de Comunicación</a:t>
            </a:r>
            <a:endParaRPr/>
          </a:p>
        </p:txBody>
      </p:sp>
      <p:sp>
        <p:nvSpPr>
          <p:cNvPr id="1291" name="Google Shape;1291;p63"/>
          <p:cNvSpPr txBox="1">
            <a:spLocks noGrp="1"/>
          </p:cNvSpPr>
          <p:nvPr>
            <p:ph type="title" idx="13"/>
          </p:nvPr>
        </p:nvSpPr>
        <p:spPr>
          <a:xfrm>
            <a:off x="5631200" y="3631357"/>
            <a:ext cx="2245189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Habilidades de Investigación</a:t>
            </a:r>
            <a:endParaRPr/>
          </a:p>
        </p:txBody>
      </p:sp>
      <p:sp>
        <p:nvSpPr>
          <p:cNvPr id="1293" name="Google Shape;1293;p63"/>
          <p:cNvSpPr txBox="1">
            <a:spLocks noGrp="1"/>
          </p:cNvSpPr>
          <p:nvPr>
            <p:ph type="title" idx="15"/>
          </p:nvPr>
        </p:nvSpPr>
        <p:spPr>
          <a:xfrm>
            <a:off x="5631200" y="2611350"/>
            <a:ext cx="17922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Autodidacta</a:t>
            </a:r>
            <a:endParaRPr/>
          </a:p>
        </p:txBody>
      </p:sp>
      <p:sp>
        <p:nvSpPr>
          <p:cNvPr id="1295" name="Google Shape;1295;p63"/>
          <p:cNvSpPr txBox="1">
            <a:spLocks noGrp="1"/>
          </p:cNvSpPr>
          <p:nvPr>
            <p:ph type="title" idx="17"/>
          </p:nvPr>
        </p:nvSpPr>
        <p:spPr>
          <a:xfrm>
            <a:off x="5631200" y="1603411"/>
            <a:ext cx="2330457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Habilidades de Trabajo en equipo</a:t>
            </a:r>
            <a:endParaRPr/>
          </a:p>
        </p:txBody>
      </p:sp>
      <p:sp>
        <p:nvSpPr>
          <p:cNvPr id="1297" name="Google Shape;1297;p63"/>
          <p:cNvSpPr txBox="1">
            <a:spLocks noGrp="1"/>
          </p:cNvSpPr>
          <p:nvPr>
            <p:ph type="title" idx="19"/>
          </p:nvPr>
        </p:nvSpPr>
        <p:spPr>
          <a:xfrm rot="3134">
            <a:off x="4939358" y="3625667"/>
            <a:ext cx="6582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06</a:t>
            </a:r>
            <a:endParaRPr/>
          </a:p>
        </p:txBody>
      </p:sp>
      <p:sp>
        <p:nvSpPr>
          <p:cNvPr id="1298" name="Google Shape;1298;p63"/>
          <p:cNvSpPr txBox="1">
            <a:spLocks noGrp="1"/>
          </p:cNvSpPr>
          <p:nvPr>
            <p:ph type="title" idx="20"/>
          </p:nvPr>
        </p:nvSpPr>
        <p:spPr>
          <a:xfrm rot="1568">
            <a:off x="1267697" y="3631508"/>
            <a:ext cx="6579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1299" name="Google Shape;1299;p63"/>
          <p:cNvSpPr txBox="1">
            <a:spLocks noGrp="1"/>
          </p:cNvSpPr>
          <p:nvPr>
            <p:ph type="title" idx="21"/>
          </p:nvPr>
        </p:nvSpPr>
        <p:spPr>
          <a:xfrm rot="1567">
            <a:off x="4939340" y="2611500"/>
            <a:ext cx="6582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05</a:t>
            </a:r>
            <a:endParaRPr/>
          </a:p>
        </p:txBody>
      </p:sp>
      <p:sp>
        <p:nvSpPr>
          <p:cNvPr id="1300" name="Google Shape;1300;p63"/>
          <p:cNvSpPr txBox="1">
            <a:spLocks noGrp="1"/>
          </p:cNvSpPr>
          <p:nvPr>
            <p:ph type="title"/>
          </p:nvPr>
        </p:nvSpPr>
        <p:spPr>
          <a:xfrm>
            <a:off x="1484260" y="703019"/>
            <a:ext cx="6315559" cy="474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Habilidades desarrolladas durante el proyecto</a:t>
            </a:r>
            <a:endParaRPr/>
          </a:p>
        </p:txBody>
      </p:sp>
      <p:grpSp>
        <p:nvGrpSpPr>
          <p:cNvPr id="1301" name="Google Shape;1301;p63"/>
          <p:cNvGrpSpPr/>
          <p:nvPr/>
        </p:nvGrpSpPr>
        <p:grpSpPr>
          <a:xfrm>
            <a:off x="941821" y="578880"/>
            <a:ext cx="660309" cy="612611"/>
            <a:chOff x="4305300" y="4918325"/>
            <a:chExt cx="232225" cy="215450"/>
          </a:xfrm>
        </p:grpSpPr>
        <p:sp>
          <p:nvSpPr>
            <p:cNvPr id="1302" name="Google Shape;1302;p63"/>
            <p:cNvSpPr/>
            <p:nvPr/>
          </p:nvSpPr>
          <p:spPr>
            <a:xfrm>
              <a:off x="4305300" y="4918325"/>
              <a:ext cx="232225" cy="215450"/>
            </a:xfrm>
            <a:custGeom>
              <a:avLst/>
              <a:gdLst/>
              <a:ahLst/>
              <a:cxnLst/>
              <a:rect l="l" t="t" r="r" b="b"/>
              <a:pathLst>
                <a:path w="9289" h="8618" extrusionOk="0">
                  <a:moveTo>
                    <a:pt x="66" y="4291"/>
                  </a:moveTo>
                  <a:cubicBezTo>
                    <a:pt x="112" y="4451"/>
                    <a:pt x="134" y="4611"/>
                    <a:pt x="134" y="4778"/>
                  </a:cubicBezTo>
                  <a:cubicBezTo>
                    <a:pt x="134" y="4866"/>
                    <a:pt x="153" y="4957"/>
                    <a:pt x="179" y="5041"/>
                  </a:cubicBezTo>
                  <a:cubicBezTo>
                    <a:pt x="213" y="5149"/>
                    <a:pt x="243" y="5255"/>
                    <a:pt x="241" y="5370"/>
                  </a:cubicBezTo>
                  <a:cubicBezTo>
                    <a:pt x="240" y="5414"/>
                    <a:pt x="250" y="5459"/>
                    <a:pt x="262" y="5502"/>
                  </a:cubicBezTo>
                  <a:cubicBezTo>
                    <a:pt x="356" y="5818"/>
                    <a:pt x="457" y="6132"/>
                    <a:pt x="592" y="6433"/>
                  </a:cubicBezTo>
                  <a:cubicBezTo>
                    <a:pt x="692" y="6653"/>
                    <a:pt x="830" y="6846"/>
                    <a:pt x="993" y="7025"/>
                  </a:cubicBezTo>
                  <a:cubicBezTo>
                    <a:pt x="1182" y="7233"/>
                    <a:pt x="1438" y="7374"/>
                    <a:pt x="1573" y="7633"/>
                  </a:cubicBezTo>
                  <a:cubicBezTo>
                    <a:pt x="1782" y="7815"/>
                    <a:pt x="1988" y="7999"/>
                    <a:pt x="2242" y="8120"/>
                  </a:cubicBezTo>
                  <a:cubicBezTo>
                    <a:pt x="2377" y="8184"/>
                    <a:pt x="2511" y="8253"/>
                    <a:pt x="2639" y="8331"/>
                  </a:cubicBezTo>
                  <a:cubicBezTo>
                    <a:pt x="2828" y="8446"/>
                    <a:pt x="3033" y="8515"/>
                    <a:pt x="3249" y="8547"/>
                  </a:cubicBezTo>
                  <a:cubicBezTo>
                    <a:pt x="3470" y="8580"/>
                    <a:pt x="3695" y="8601"/>
                    <a:pt x="3919" y="8608"/>
                  </a:cubicBezTo>
                  <a:cubicBezTo>
                    <a:pt x="4203" y="8618"/>
                    <a:pt x="4488" y="8610"/>
                    <a:pt x="4772" y="8609"/>
                  </a:cubicBezTo>
                  <a:cubicBezTo>
                    <a:pt x="4848" y="8608"/>
                    <a:pt x="4926" y="8614"/>
                    <a:pt x="4996" y="8595"/>
                  </a:cubicBezTo>
                  <a:cubicBezTo>
                    <a:pt x="5275" y="8517"/>
                    <a:pt x="5560" y="8524"/>
                    <a:pt x="5844" y="8526"/>
                  </a:cubicBezTo>
                  <a:cubicBezTo>
                    <a:pt x="6168" y="8527"/>
                    <a:pt x="6465" y="8445"/>
                    <a:pt x="6729" y="8252"/>
                  </a:cubicBezTo>
                  <a:cubicBezTo>
                    <a:pt x="6826" y="8181"/>
                    <a:pt x="6926" y="8115"/>
                    <a:pt x="7027" y="8052"/>
                  </a:cubicBezTo>
                  <a:cubicBezTo>
                    <a:pt x="7090" y="8013"/>
                    <a:pt x="7157" y="7974"/>
                    <a:pt x="7227" y="7952"/>
                  </a:cubicBezTo>
                  <a:cubicBezTo>
                    <a:pt x="7346" y="7914"/>
                    <a:pt x="7441" y="7847"/>
                    <a:pt x="7530" y="7763"/>
                  </a:cubicBezTo>
                  <a:cubicBezTo>
                    <a:pt x="7622" y="7677"/>
                    <a:pt x="7714" y="7588"/>
                    <a:pt x="7808" y="7504"/>
                  </a:cubicBezTo>
                  <a:cubicBezTo>
                    <a:pt x="7841" y="7474"/>
                    <a:pt x="7887" y="7432"/>
                    <a:pt x="7920" y="7437"/>
                  </a:cubicBezTo>
                  <a:cubicBezTo>
                    <a:pt x="8016" y="7455"/>
                    <a:pt x="8056" y="7393"/>
                    <a:pt x="8105" y="7338"/>
                  </a:cubicBezTo>
                  <a:cubicBezTo>
                    <a:pt x="8249" y="7184"/>
                    <a:pt x="8364" y="7009"/>
                    <a:pt x="8462" y="6823"/>
                  </a:cubicBezTo>
                  <a:cubicBezTo>
                    <a:pt x="8507" y="6737"/>
                    <a:pt x="8554" y="6650"/>
                    <a:pt x="8608" y="6570"/>
                  </a:cubicBezTo>
                  <a:cubicBezTo>
                    <a:pt x="8672" y="6476"/>
                    <a:pt x="8719" y="6377"/>
                    <a:pt x="8746" y="6265"/>
                  </a:cubicBezTo>
                  <a:cubicBezTo>
                    <a:pt x="8838" y="5888"/>
                    <a:pt x="8935" y="5510"/>
                    <a:pt x="9030" y="5132"/>
                  </a:cubicBezTo>
                  <a:cubicBezTo>
                    <a:pt x="9040" y="5089"/>
                    <a:pt x="9050" y="5044"/>
                    <a:pt x="9048" y="5000"/>
                  </a:cubicBezTo>
                  <a:cubicBezTo>
                    <a:pt x="9028" y="4633"/>
                    <a:pt x="9103" y="4269"/>
                    <a:pt x="9103" y="3902"/>
                  </a:cubicBezTo>
                  <a:cubicBezTo>
                    <a:pt x="9103" y="3881"/>
                    <a:pt x="9110" y="3859"/>
                    <a:pt x="9115" y="3836"/>
                  </a:cubicBezTo>
                  <a:cubicBezTo>
                    <a:pt x="9151" y="3833"/>
                    <a:pt x="9184" y="3831"/>
                    <a:pt x="9230" y="3828"/>
                  </a:cubicBezTo>
                  <a:cubicBezTo>
                    <a:pt x="9185" y="3725"/>
                    <a:pt x="9144" y="3632"/>
                    <a:pt x="9093" y="3517"/>
                  </a:cubicBezTo>
                  <a:cubicBezTo>
                    <a:pt x="9281" y="3494"/>
                    <a:pt x="9283" y="3354"/>
                    <a:pt x="9287" y="3218"/>
                  </a:cubicBezTo>
                  <a:cubicBezTo>
                    <a:pt x="9289" y="3128"/>
                    <a:pt x="9285" y="3038"/>
                    <a:pt x="9281" y="2948"/>
                  </a:cubicBezTo>
                  <a:cubicBezTo>
                    <a:pt x="9278" y="2844"/>
                    <a:pt x="9229" y="2760"/>
                    <a:pt x="9146" y="2701"/>
                  </a:cubicBezTo>
                  <a:cubicBezTo>
                    <a:pt x="9093" y="2663"/>
                    <a:pt x="9027" y="2643"/>
                    <a:pt x="8968" y="2613"/>
                  </a:cubicBezTo>
                  <a:cubicBezTo>
                    <a:pt x="8915" y="2585"/>
                    <a:pt x="8841" y="2567"/>
                    <a:pt x="8818" y="2523"/>
                  </a:cubicBezTo>
                  <a:cubicBezTo>
                    <a:pt x="8737" y="2360"/>
                    <a:pt x="8608" y="2234"/>
                    <a:pt x="8501" y="2091"/>
                  </a:cubicBezTo>
                  <a:cubicBezTo>
                    <a:pt x="8299" y="1821"/>
                    <a:pt x="8084" y="1562"/>
                    <a:pt x="7875" y="1297"/>
                  </a:cubicBezTo>
                  <a:cubicBezTo>
                    <a:pt x="7790" y="1190"/>
                    <a:pt x="7689" y="1107"/>
                    <a:pt x="7556" y="1059"/>
                  </a:cubicBezTo>
                  <a:cubicBezTo>
                    <a:pt x="7472" y="1029"/>
                    <a:pt x="7396" y="978"/>
                    <a:pt x="7318" y="932"/>
                  </a:cubicBezTo>
                  <a:cubicBezTo>
                    <a:pt x="6791" y="632"/>
                    <a:pt x="6259" y="342"/>
                    <a:pt x="5665" y="191"/>
                  </a:cubicBezTo>
                  <a:cubicBezTo>
                    <a:pt x="5615" y="178"/>
                    <a:pt x="5557" y="150"/>
                    <a:pt x="5515" y="163"/>
                  </a:cubicBezTo>
                  <a:cubicBezTo>
                    <a:pt x="5437" y="191"/>
                    <a:pt x="5367" y="169"/>
                    <a:pt x="5294" y="159"/>
                  </a:cubicBezTo>
                  <a:cubicBezTo>
                    <a:pt x="5005" y="119"/>
                    <a:pt x="4716" y="75"/>
                    <a:pt x="4426" y="41"/>
                  </a:cubicBezTo>
                  <a:cubicBezTo>
                    <a:pt x="4089" y="2"/>
                    <a:pt x="3757" y="0"/>
                    <a:pt x="3427" y="107"/>
                  </a:cubicBezTo>
                  <a:cubicBezTo>
                    <a:pt x="3161" y="192"/>
                    <a:pt x="2909" y="301"/>
                    <a:pt x="2657" y="415"/>
                  </a:cubicBezTo>
                  <a:cubicBezTo>
                    <a:pt x="2591" y="443"/>
                    <a:pt x="2527" y="497"/>
                    <a:pt x="2449" y="431"/>
                  </a:cubicBezTo>
                  <a:cubicBezTo>
                    <a:pt x="2436" y="420"/>
                    <a:pt x="2391" y="437"/>
                    <a:pt x="2367" y="451"/>
                  </a:cubicBezTo>
                  <a:cubicBezTo>
                    <a:pt x="2321" y="476"/>
                    <a:pt x="2278" y="505"/>
                    <a:pt x="2237" y="538"/>
                  </a:cubicBezTo>
                  <a:cubicBezTo>
                    <a:pt x="1901" y="802"/>
                    <a:pt x="1559" y="1059"/>
                    <a:pt x="1234" y="1334"/>
                  </a:cubicBezTo>
                  <a:cubicBezTo>
                    <a:pt x="965" y="1563"/>
                    <a:pt x="722" y="1818"/>
                    <a:pt x="578" y="2151"/>
                  </a:cubicBezTo>
                  <a:cubicBezTo>
                    <a:pt x="563" y="2185"/>
                    <a:pt x="541" y="2216"/>
                    <a:pt x="521" y="2247"/>
                  </a:cubicBezTo>
                  <a:cubicBezTo>
                    <a:pt x="421" y="2400"/>
                    <a:pt x="355" y="2565"/>
                    <a:pt x="315" y="2743"/>
                  </a:cubicBezTo>
                  <a:cubicBezTo>
                    <a:pt x="295" y="2830"/>
                    <a:pt x="261" y="2911"/>
                    <a:pt x="211" y="2989"/>
                  </a:cubicBezTo>
                  <a:cubicBezTo>
                    <a:pt x="73" y="3209"/>
                    <a:pt x="1" y="3450"/>
                    <a:pt x="1" y="3712"/>
                  </a:cubicBezTo>
                  <a:cubicBezTo>
                    <a:pt x="0" y="3908"/>
                    <a:pt x="13" y="4101"/>
                    <a:pt x="66" y="4291"/>
                  </a:cubicBezTo>
                  <a:close/>
                  <a:moveTo>
                    <a:pt x="8822" y="2848"/>
                  </a:moveTo>
                  <a:cubicBezTo>
                    <a:pt x="8848" y="2851"/>
                    <a:pt x="8883" y="2896"/>
                    <a:pt x="8890" y="2926"/>
                  </a:cubicBezTo>
                  <a:cubicBezTo>
                    <a:pt x="8902" y="2974"/>
                    <a:pt x="8893" y="3027"/>
                    <a:pt x="8893" y="3104"/>
                  </a:cubicBezTo>
                  <a:cubicBezTo>
                    <a:pt x="8780" y="3117"/>
                    <a:pt x="8684" y="3121"/>
                    <a:pt x="8669" y="3241"/>
                  </a:cubicBezTo>
                  <a:cubicBezTo>
                    <a:pt x="8667" y="3259"/>
                    <a:pt x="8645" y="3281"/>
                    <a:pt x="8627" y="3289"/>
                  </a:cubicBezTo>
                  <a:cubicBezTo>
                    <a:pt x="8481" y="3363"/>
                    <a:pt x="8348" y="3466"/>
                    <a:pt x="8185" y="3506"/>
                  </a:cubicBezTo>
                  <a:cubicBezTo>
                    <a:pt x="8004" y="3550"/>
                    <a:pt x="7825" y="3600"/>
                    <a:pt x="7640" y="3650"/>
                  </a:cubicBezTo>
                  <a:cubicBezTo>
                    <a:pt x="7571" y="3525"/>
                    <a:pt x="7548" y="3393"/>
                    <a:pt x="7497" y="3261"/>
                  </a:cubicBezTo>
                  <a:cubicBezTo>
                    <a:pt x="7620" y="3171"/>
                    <a:pt x="7741" y="3104"/>
                    <a:pt x="7874" y="3055"/>
                  </a:cubicBezTo>
                  <a:cubicBezTo>
                    <a:pt x="8049" y="2990"/>
                    <a:pt x="8223" y="2921"/>
                    <a:pt x="8400" y="2862"/>
                  </a:cubicBezTo>
                  <a:cubicBezTo>
                    <a:pt x="8538" y="2817"/>
                    <a:pt x="8682" y="2831"/>
                    <a:pt x="8822" y="2848"/>
                  </a:cubicBezTo>
                  <a:close/>
                  <a:moveTo>
                    <a:pt x="7477" y="2991"/>
                  </a:moveTo>
                  <a:cubicBezTo>
                    <a:pt x="7514" y="2845"/>
                    <a:pt x="7514" y="2845"/>
                    <a:pt x="7674" y="2857"/>
                  </a:cubicBezTo>
                  <a:cubicBezTo>
                    <a:pt x="7608" y="2902"/>
                    <a:pt x="7557" y="2937"/>
                    <a:pt x="7477" y="2991"/>
                  </a:cubicBezTo>
                  <a:close/>
                  <a:moveTo>
                    <a:pt x="8383" y="2258"/>
                  </a:moveTo>
                  <a:cubicBezTo>
                    <a:pt x="8463" y="2357"/>
                    <a:pt x="8463" y="2357"/>
                    <a:pt x="8452" y="2572"/>
                  </a:cubicBezTo>
                  <a:cubicBezTo>
                    <a:pt x="8315" y="2472"/>
                    <a:pt x="8343" y="2373"/>
                    <a:pt x="8383" y="2258"/>
                  </a:cubicBezTo>
                  <a:close/>
                  <a:moveTo>
                    <a:pt x="375" y="3455"/>
                  </a:moveTo>
                  <a:cubicBezTo>
                    <a:pt x="379" y="3368"/>
                    <a:pt x="411" y="3280"/>
                    <a:pt x="440" y="3195"/>
                  </a:cubicBezTo>
                  <a:cubicBezTo>
                    <a:pt x="541" y="2896"/>
                    <a:pt x="675" y="2613"/>
                    <a:pt x="848" y="2347"/>
                  </a:cubicBezTo>
                  <a:cubicBezTo>
                    <a:pt x="930" y="2221"/>
                    <a:pt x="1004" y="2091"/>
                    <a:pt x="1073" y="1958"/>
                  </a:cubicBezTo>
                  <a:cubicBezTo>
                    <a:pt x="1188" y="1744"/>
                    <a:pt x="1334" y="1558"/>
                    <a:pt x="1529" y="1409"/>
                  </a:cubicBezTo>
                  <a:cubicBezTo>
                    <a:pt x="1708" y="1273"/>
                    <a:pt x="1884" y="1133"/>
                    <a:pt x="2057" y="990"/>
                  </a:cubicBezTo>
                  <a:cubicBezTo>
                    <a:pt x="2261" y="820"/>
                    <a:pt x="2487" y="694"/>
                    <a:pt x="2735" y="601"/>
                  </a:cubicBezTo>
                  <a:cubicBezTo>
                    <a:pt x="2848" y="560"/>
                    <a:pt x="2959" y="515"/>
                    <a:pt x="3068" y="464"/>
                  </a:cubicBezTo>
                  <a:cubicBezTo>
                    <a:pt x="3309" y="354"/>
                    <a:pt x="3570" y="317"/>
                    <a:pt x="3826" y="266"/>
                  </a:cubicBezTo>
                  <a:cubicBezTo>
                    <a:pt x="3866" y="259"/>
                    <a:pt x="3912" y="280"/>
                    <a:pt x="3955" y="286"/>
                  </a:cubicBezTo>
                  <a:cubicBezTo>
                    <a:pt x="4042" y="300"/>
                    <a:pt x="4135" y="336"/>
                    <a:pt x="4217" y="321"/>
                  </a:cubicBezTo>
                  <a:cubicBezTo>
                    <a:pt x="4458" y="275"/>
                    <a:pt x="4694" y="306"/>
                    <a:pt x="4932" y="335"/>
                  </a:cubicBezTo>
                  <a:cubicBezTo>
                    <a:pt x="5058" y="350"/>
                    <a:pt x="5187" y="359"/>
                    <a:pt x="5311" y="384"/>
                  </a:cubicBezTo>
                  <a:cubicBezTo>
                    <a:pt x="5509" y="425"/>
                    <a:pt x="5704" y="475"/>
                    <a:pt x="5900" y="527"/>
                  </a:cubicBezTo>
                  <a:cubicBezTo>
                    <a:pt x="6008" y="557"/>
                    <a:pt x="6110" y="610"/>
                    <a:pt x="6220" y="632"/>
                  </a:cubicBezTo>
                  <a:cubicBezTo>
                    <a:pt x="6423" y="673"/>
                    <a:pt x="6602" y="762"/>
                    <a:pt x="6770" y="876"/>
                  </a:cubicBezTo>
                  <a:cubicBezTo>
                    <a:pt x="7075" y="1081"/>
                    <a:pt x="7379" y="1287"/>
                    <a:pt x="7608" y="1583"/>
                  </a:cubicBezTo>
                  <a:cubicBezTo>
                    <a:pt x="7665" y="1658"/>
                    <a:pt x="7710" y="1747"/>
                    <a:pt x="7756" y="1831"/>
                  </a:cubicBezTo>
                  <a:cubicBezTo>
                    <a:pt x="7835" y="1975"/>
                    <a:pt x="7905" y="2122"/>
                    <a:pt x="7972" y="2273"/>
                  </a:cubicBezTo>
                  <a:cubicBezTo>
                    <a:pt x="8029" y="2404"/>
                    <a:pt x="8077" y="2533"/>
                    <a:pt x="8088" y="2686"/>
                  </a:cubicBezTo>
                  <a:cubicBezTo>
                    <a:pt x="7927" y="2700"/>
                    <a:pt x="7794" y="2832"/>
                    <a:pt x="7614" y="2785"/>
                  </a:cubicBezTo>
                  <a:cubicBezTo>
                    <a:pt x="7594" y="2750"/>
                    <a:pt x="7572" y="2715"/>
                    <a:pt x="7545" y="2669"/>
                  </a:cubicBezTo>
                  <a:cubicBezTo>
                    <a:pt x="7487" y="2680"/>
                    <a:pt x="7430" y="2689"/>
                    <a:pt x="7377" y="2699"/>
                  </a:cubicBezTo>
                  <a:cubicBezTo>
                    <a:pt x="7216" y="2609"/>
                    <a:pt x="7099" y="2477"/>
                    <a:pt x="6982" y="2342"/>
                  </a:cubicBezTo>
                  <a:cubicBezTo>
                    <a:pt x="6731" y="2058"/>
                    <a:pt x="6432" y="1828"/>
                    <a:pt x="6104" y="1649"/>
                  </a:cubicBezTo>
                  <a:cubicBezTo>
                    <a:pt x="5800" y="1484"/>
                    <a:pt x="5466" y="1389"/>
                    <a:pt x="5117" y="1367"/>
                  </a:cubicBezTo>
                  <a:cubicBezTo>
                    <a:pt x="4878" y="1351"/>
                    <a:pt x="4639" y="1352"/>
                    <a:pt x="4400" y="1396"/>
                  </a:cubicBezTo>
                  <a:cubicBezTo>
                    <a:pt x="4254" y="1425"/>
                    <a:pt x="4103" y="1436"/>
                    <a:pt x="3955" y="1453"/>
                  </a:cubicBezTo>
                  <a:cubicBezTo>
                    <a:pt x="3722" y="1478"/>
                    <a:pt x="3496" y="1527"/>
                    <a:pt x="3286" y="1631"/>
                  </a:cubicBezTo>
                  <a:cubicBezTo>
                    <a:pt x="2990" y="1777"/>
                    <a:pt x="2694" y="1922"/>
                    <a:pt x="2398" y="2065"/>
                  </a:cubicBezTo>
                  <a:cubicBezTo>
                    <a:pt x="2320" y="2103"/>
                    <a:pt x="2268" y="2156"/>
                    <a:pt x="2233" y="2237"/>
                  </a:cubicBezTo>
                  <a:cubicBezTo>
                    <a:pt x="2194" y="2325"/>
                    <a:pt x="2137" y="2407"/>
                    <a:pt x="2078" y="2483"/>
                  </a:cubicBezTo>
                  <a:cubicBezTo>
                    <a:pt x="1916" y="2689"/>
                    <a:pt x="1745" y="2889"/>
                    <a:pt x="1584" y="3095"/>
                  </a:cubicBezTo>
                  <a:cubicBezTo>
                    <a:pt x="1498" y="3207"/>
                    <a:pt x="1438" y="3340"/>
                    <a:pt x="1334" y="3438"/>
                  </a:cubicBezTo>
                  <a:cubicBezTo>
                    <a:pt x="1319" y="3452"/>
                    <a:pt x="1316" y="3478"/>
                    <a:pt x="1308" y="3499"/>
                  </a:cubicBezTo>
                  <a:cubicBezTo>
                    <a:pt x="1298" y="3528"/>
                    <a:pt x="1289" y="3556"/>
                    <a:pt x="1279" y="3585"/>
                  </a:cubicBezTo>
                  <a:cubicBezTo>
                    <a:pt x="1183" y="3870"/>
                    <a:pt x="1112" y="4158"/>
                    <a:pt x="1135" y="4464"/>
                  </a:cubicBezTo>
                  <a:cubicBezTo>
                    <a:pt x="1145" y="4598"/>
                    <a:pt x="1131" y="4734"/>
                    <a:pt x="1124" y="4868"/>
                  </a:cubicBezTo>
                  <a:cubicBezTo>
                    <a:pt x="1118" y="4977"/>
                    <a:pt x="1142" y="5073"/>
                    <a:pt x="1192" y="5170"/>
                  </a:cubicBezTo>
                  <a:cubicBezTo>
                    <a:pt x="1408" y="5582"/>
                    <a:pt x="1618" y="5995"/>
                    <a:pt x="1832" y="6406"/>
                  </a:cubicBezTo>
                  <a:cubicBezTo>
                    <a:pt x="1859" y="6459"/>
                    <a:pt x="1894" y="6510"/>
                    <a:pt x="1936" y="6552"/>
                  </a:cubicBezTo>
                  <a:cubicBezTo>
                    <a:pt x="2171" y="6782"/>
                    <a:pt x="2415" y="7005"/>
                    <a:pt x="2646" y="7240"/>
                  </a:cubicBezTo>
                  <a:cubicBezTo>
                    <a:pt x="2762" y="7357"/>
                    <a:pt x="2870" y="7483"/>
                    <a:pt x="3019" y="7558"/>
                  </a:cubicBezTo>
                  <a:cubicBezTo>
                    <a:pt x="3105" y="7603"/>
                    <a:pt x="3197" y="7633"/>
                    <a:pt x="3287" y="7669"/>
                  </a:cubicBezTo>
                  <a:cubicBezTo>
                    <a:pt x="3349" y="7694"/>
                    <a:pt x="3410" y="7722"/>
                    <a:pt x="3473" y="7745"/>
                  </a:cubicBezTo>
                  <a:cubicBezTo>
                    <a:pt x="3564" y="7776"/>
                    <a:pt x="3656" y="7815"/>
                    <a:pt x="3751" y="7832"/>
                  </a:cubicBezTo>
                  <a:cubicBezTo>
                    <a:pt x="3919" y="7861"/>
                    <a:pt x="4090" y="7876"/>
                    <a:pt x="4261" y="7899"/>
                  </a:cubicBezTo>
                  <a:cubicBezTo>
                    <a:pt x="4472" y="7927"/>
                    <a:pt x="4678" y="7912"/>
                    <a:pt x="4883" y="7853"/>
                  </a:cubicBezTo>
                  <a:cubicBezTo>
                    <a:pt x="5164" y="7773"/>
                    <a:pt x="5449" y="7710"/>
                    <a:pt x="5731" y="7635"/>
                  </a:cubicBezTo>
                  <a:cubicBezTo>
                    <a:pt x="6014" y="7560"/>
                    <a:pt x="6284" y="7451"/>
                    <a:pt x="6548" y="7325"/>
                  </a:cubicBezTo>
                  <a:cubicBezTo>
                    <a:pt x="6644" y="7278"/>
                    <a:pt x="6727" y="7215"/>
                    <a:pt x="6794" y="7132"/>
                  </a:cubicBezTo>
                  <a:cubicBezTo>
                    <a:pt x="6841" y="7073"/>
                    <a:pt x="6899" y="7022"/>
                    <a:pt x="6933" y="6957"/>
                  </a:cubicBezTo>
                  <a:cubicBezTo>
                    <a:pt x="7062" y="6710"/>
                    <a:pt x="7232" y="6493"/>
                    <a:pt x="7368" y="6252"/>
                  </a:cubicBezTo>
                  <a:cubicBezTo>
                    <a:pt x="7516" y="5989"/>
                    <a:pt x="7599" y="5704"/>
                    <a:pt x="7658" y="5407"/>
                  </a:cubicBezTo>
                  <a:cubicBezTo>
                    <a:pt x="7740" y="4989"/>
                    <a:pt x="7695" y="4570"/>
                    <a:pt x="7698" y="4153"/>
                  </a:cubicBezTo>
                  <a:cubicBezTo>
                    <a:pt x="7698" y="4100"/>
                    <a:pt x="7698" y="4049"/>
                    <a:pt x="7698" y="4000"/>
                  </a:cubicBezTo>
                  <a:cubicBezTo>
                    <a:pt x="7932" y="3849"/>
                    <a:pt x="8178" y="3756"/>
                    <a:pt x="8453" y="3752"/>
                  </a:cubicBezTo>
                  <a:lnTo>
                    <a:pt x="8447" y="3757"/>
                  </a:lnTo>
                  <a:cubicBezTo>
                    <a:pt x="8450" y="3757"/>
                    <a:pt x="8452" y="3757"/>
                    <a:pt x="8454" y="3756"/>
                  </a:cubicBezTo>
                  <a:cubicBezTo>
                    <a:pt x="8454" y="3755"/>
                    <a:pt x="8454" y="3754"/>
                    <a:pt x="8453" y="3752"/>
                  </a:cubicBezTo>
                  <a:cubicBezTo>
                    <a:pt x="8527" y="3692"/>
                    <a:pt x="8607" y="3645"/>
                    <a:pt x="8712" y="3625"/>
                  </a:cubicBezTo>
                  <a:cubicBezTo>
                    <a:pt x="8727" y="3649"/>
                    <a:pt x="8753" y="3673"/>
                    <a:pt x="8753" y="3697"/>
                  </a:cubicBezTo>
                  <a:cubicBezTo>
                    <a:pt x="8750" y="3854"/>
                    <a:pt x="8786" y="4006"/>
                    <a:pt x="8803" y="4159"/>
                  </a:cubicBezTo>
                  <a:cubicBezTo>
                    <a:pt x="8813" y="4256"/>
                    <a:pt x="8826" y="4353"/>
                    <a:pt x="8833" y="4449"/>
                  </a:cubicBezTo>
                  <a:cubicBezTo>
                    <a:pt x="8856" y="4811"/>
                    <a:pt x="8785" y="5164"/>
                    <a:pt x="8724" y="5518"/>
                  </a:cubicBezTo>
                  <a:cubicBezTo>
                    <a:pt x="8672" y="5820"/>
                    <a:pt x="8544" y="6083"/>
                    <a:pt x="8399" y="6347"/>
                  </a:cubicBezTo>
                  <a:cubicBezTo>
                    <a:pt x="8201" y="6707"/>
                    <a:pt x="7946" y="7020"/>
                    <a:pt x="7662" y="7308"/>
                  </a:cubicBezTo>
                  <a:cubicBezTo>
                    <a:pt x="7512" y="7460"/>
                    <a:pt x="7325" y="7580"/>
                    <a:pt x="7146" y="7702"/>
                  </a:cubicBezTo>
                  <a:cubicBezTo>
                    <a:pt x="6942" y="7841"/>
                    <a:pt x="6729" y="7967"/>
                    <a:pt x="6519" y="8096"/>
                  </a:cubicBezTo>
                  <a:cubicBezTo>
                    <a:pt x="6468" y="8128"/>
                    <a:pt x="6416" y="8160"/>
                    <a:pt x="6361" y="8181"/>
                  </a:cubicBezTo>
                  <a:cubicBezTo>
                    <a:pt x="6300" y="8204"/>
                    <a:pt x="6235" y="8214"/>
                    <a:pt x="6151" y="8235"/>
                  </a:cubicBezTo>
                  <a:cubicBezTo>
                    <a:pt x="6214" y="8173"/>
                    <a:pt x="6259" y="8129"/>
                    <a:pt x="6301" y="8086"/>
                  </a:cubicBezTo>
                  <a:cubicBezTo>
                    <a:pt x="6276" y="8029"/>
                    <a:pt x="6239" y="8030"/>
                    <a:pt x="6201" y="8040"/>
                  </a:cubicBezTo>
                  <a:cubicBezTo>
                    <a:pt x="6063" y="8077"/>
                    <a:pt x="5928" y="8125"/>
                    <a:pt x="5790" y="8151"/>
                  </a:cubicBezTo>
                  <a:cubicBezTo>
                    <a:pt x="5524" y="8199"/>
                    <a:pt x="5257" y="8241"/>
                    <a:pt x="4990" y="8273"/>
                  </a:cubicBezTo>
                  <a:cubicBezTo>
                    <a:pt x="4671" y="8312"/>
                    <a:pt x="4352" y="8366"/>
                    <a:pt x="4028" y="8356"/>
                  </a:cubicBezTo>
                  <a:cubicBezTo>
                    <a:pt x="3908" y="8352"/>
                    <a:pt x="3789" y="8357"/>
                    <a:pt x="3674" y="8310"/>
                  </a:cubicBezTo>
                  <a:cubicBezTo>
                    <a:pt x="3660" y="8304"/>
                    <a:pt x="3645" y="8299"/>
                    <a:pt x="3631" y="8298"/>
                  </a:cubicBezTo>
                  <a:cubicBezTo>
                    <a:pt x="3159" y="8241"/>
                    <a:pt x="2746" y="8032"/>
                    <a:pt x="2338" y="7809"/>
                  </a:cubicBezTo>
                  <a:cubicBezTo>
                    <a:pt x="2258" y="7765"/>
                    <a:pt x="2190" y="7708"/>
                    <a:pt x="2143" y="7628"/>
                  </a:cubicBezTo>
                  <a:cubicBezTo>
                    <a:pt x="2053" y="7478"/>
                    <a:pt x="1928" y="7356"/>
                    <a:pt x="1782" y="7263"/>
                  </a:cubicBezTo>
                  <a:cubicBezTo>
                    <a:pt x="1553" y="7114"/>
                    <a:pt x="1409" y="6900"/>
                    <a:pt x="1287" y="6665"/>
                  </a:cubicBezTo>
                  <a:cubicBezTo>
                    <a:pt x="1228" y="6553"/>
                    <a:pt x="1182" y="6434"/>
                    <a:pt x="1122" y="6321"/>
                  </a:cubicBezTo>
                  <a:cubicBezTo>
                    <a:pt x="1084" y="6250"/>
                    <a:pt x="1041" y="6175"/>
                    <a:pt x="984" y="6118"/>
                  </a:cubicBezTo>
                  <a:cubicBezTo>
                    <a:pt x="881" y="6014"/>
                    <a:pt x="812" y="5889"/>
                    <a:pt x="752" y="5761"/>
                  </a:cubicBezTo>
                  <a:cubicBezTo>
                    <a:pt x="643" y="5524"/>
                    <a:pt x="549" y="5279"/>
                    <a:pt x="447" y="5038"/>
                  </a:cubicBezTo>
                  <a:cubicBezTo>
                    <a:pt x="400" y="4925"/>
                    <a:pt x="383" y="4809"/>
                    <a:pt x="381" y="4687"/>
                  </a:cubicBezTo>
                  <a:cubicBezTo>
                    <a:pt x="380" y="4530"/>
                    <a:pt x="359" y="4374"/>
                    <a:pt x="359" y="4217"/>
                  </a:cubicBezTo>
                  <a:cubicBezTo>
                    <a:pt x="358" y="3963"/>
                    <a:pt x="362" y="3709"/>
                    <a:pt x="375" y="3455"/>
                  </a:cubicBezTo>
                  <a:close/>
                  <a:moveTo>
                    <a:pt x="7349" y="5486"/>
                  </a:moveTo>
                  <a:cubicBezTo>
                    <a:pt x="7356" y="5618"/>
                    <a:pt x="7331" y="5740"/>
                    <a:pt x="7273" y="5856"/>
                  </a:cubicBezTo>
                  <a:cubicBezTo>
                    <a:pt x="7224" y="5957"/>
                    <a:pt x="7175" y="6059"/>
                    <a:pt x="7111" y="6151"/>
                  </a:cubicBezTo>
                  <a:cubicBezTo>
                    <a:pt x="6877" y="6481"/>
                    <a:pt x="6641" y="6808"/>
                    <a:pt x="6355" y="7096"/>
                  </a:cubicBezTo>
                  <a:cubicBezTo>
                    <a:pt x="6279" y="7173"/>
                    <a:pt x="6195" y="7225"/>
                    <a:pt x="6095" y="7266"/>
                  </a:cubicBezTo>
                  <a:cubicBezTo>
                    <a:pt x="5806" y="7381"/>
                    <a:pt x="5509" y="7445"/>
                    <a:pt x="5203" y="7483"/>
                  </a:cubicBezTo>
                  <a:cubicBezTo>
                    <a:pt x="5135" y="7491"/>
                    <a:pt x="5069" y="7503"/>
                    <a:pt x="5004" y="7518"/>
                  </a:cubicBezTo>
                  <a:cubicBezTo>
                    <a:pt x="4977" y="7525"/>
                    <a:pt x="4936" y="7545"/>
                    <a:pt x="4934" y="7564"/>
                  </a:cubicBezTo>
                  <a:cubicBezTo>
                    <a:pt x="4922" y="7657"/>
                    <a:pt x="4850" y="7656"/>
                    <a:pt x="4785" y="7669"/>
                  </a:cubicBezTo>
                  <a:cubicBezTo>
                    <a:pt x="4589" y="7707"/>
                    <a:pt x="4397" y="7702"/>
                    <a:pt x="4214" y="7613"/>
                  </a:cubicBezTo>
                  <a:cubicBezTo>
                    <a:pt x="4145" y="7579"/>
                    <a:pt x="4077" y="7564"/>
                    <a:pt x="3997" y="7574"/>
                  </a:cubicBezTo>
                  <a:cubicBezTo>
                    <a:pt x="3876" y="7592"/>
                    <a:pt x="3761" y="7563"/>
                    <a:pt x="3652" y="7504"/>
                  </a:cubicBezTo>
                  <a:cubicBezTo>
                    <a:pt x="3446" y="7395"/>
                    <a:pt x="3236" y="7295"/>
                    <a:pt x="3060" y="7139"/>
                  </a:cubicBezTo>
                  <a:cubicBezTo>
                    <a:pt x="3028" y="7108"/>
                    <a:pt x="2987" y="7087"/>
                    <a:pt x="2948" y="7066"/>
                  </a:cubicBezTo>
                  <a:cubicBezTo>
                    <a:pt x="2874" y="7027"/>
                    <a:pt x="2799" y="6999"/>
                    <a:pt x="2803" y="6889"/>
                  </a:cubicBezTo>
                  <a:cubicBezTo>
                    <a:pt x="2804" y="6858"/>
                    <a:pt x="2750" y="6821"/>
                    <a:pt x="2716" y="6792"/>
                  </a:cubicBezTo>
                  <a:cubicBezTo>
                    <a:pt x="2496" y="6602"/>
                    <a:pt x="2272" y="6414"/>
                    <a:pt x="2035" y="6211"/>
                  </a:cubicBezTo>
                  <a:cubicBezTo>
                    <a:pt x="2070" y="6161"/>
                    <a:pt x="2096" y="6117"/>
                    <a:pt x="2048" y="6067"/>
                  </a:cubicBezTo>
                  <a:cubicBezTo>
                    <a:pt x="2002" y="6017"/>
                    <a:pt x="1959" y="5966"/>
                    <a:pt x="1911" y="5919"/>
                  </a:cubicBezTo>
                  <a:cubicBezTo>
                    <a:pt x="1798" y="5813"/>
                    <a:pt x="1720" y="5687"/>
                    <a:pt x="1683" y="5537"/>
                  </a:cubicBezTo>
                  <a:cubicBezTo>
                    <a:pt x="1617" y="5269"/>
                    <a:pt x="1538" y="5001"/>
                    <a:pt x="1497" y="4728"/>
                  </a:cubicBezTo>
                  <a:cubicBezTo>
                    <a:pt x="1449" y="4417"/>
                    <a:pt x="1456" y="4101"/>
                    <a:pt x="1536" y="3792"/>
                  </a:cubicBezTo>
                  <a:cubicBezTo>
                    <a:pt x="1543" y="3762"/>
                    <a:pt x="1548" y="3731"/>
                    <a:pt x="1560" y="3706"/>
                  </a:cubicBezTo>
                  <a:cubicBezTo>
                    <a:pt x="1675" y="3487"/>
                    <a:pt x="1779" y="3261"/>
                    <a:pt x="1912" y="3053"/>
                  </a:cubicBezTo>
                  <a:cubicBezTo>
                    <a:pt x="2028" y="2871"/>
                    <a:pt x="2177" y="2709"/>
                    <a:pt x="2315" y="2541"/>
                  </a:cubicBezTo>
                  <a:cubicBezTo>
                    <a:pt x="2396" y="2442"/>
                    <a:pt x="2500" y="2370"/>
                    <a:pt x="2611" y="2305"/>
                  </a:cubicBezTo>
                  <a:cubicBezTo>
                    <a:pt x="2845" y="2170"/>
                    <a:pt x="3080" y="2041"/>
                    <a:pt x="3327" y="1931"/>
                  </a:cubicBezTo>
                  <a:cubicBezTo>
                    <a:pt x="3527" y="1840"/>
                    <a:pt x="3731" y="1773"/>
                    <a:pt x="3949" y="1752"/>
                  </a:cubicBezTo>
                  <a:cubicBezTo>
                    <a:pt x="4210" y="1727"/>
                    <a:pt x="4471" y="1697"/>
                    <a:pt x="4732" y="1673"/>
                  </a:cubicBezTo>
                  <a:cubicBezTo>
                    <a:pt x="5114" y="1637"/>
                    <a:pt x="5477" y="1720"/>
                    <a:pt x="5830" y="1857"/>
                  </a:cubicBezTo>
                  <a:cubicBezTo>
                    <a:pt x="5993" y="1920"/>
                    <a:pt x="6136" y="2017"/>
                    <a:pt x="6270" y="2125"/>
                  </a:cubicBezTo>
                  <a:cubicBezTo>
                    <a:pt x="6427" y="2253"/>
                    <a:pt x="6578" y="2388"/>
                    <a:pt x="6728" y="2523"/>
                  </a:cubicBezTo>
                  <a:cubicBezTo>
                    <a:pt x="6842" y="2624"/>
                    <a:pt x="6931" y="2746"/>
                    <a:pt x="6997" y="2881"/>
                  </a:cubicBezTo>
                  <a:cubicBezTo>
                    <a:pt x="7233" y="3364"/>
                    <a:pt x="7401" y="3865"/>
                    <a:pt x="7396" y="4411"/>
                  </a:cubicBezTo>
                  <a:cubicBezTo>
                    <a:pt x="7394" y="4658"/>
                    <a:pt x="7402" y="4904"/>
                    <a:pt x="7357" y="5150"/>
                  </a:cubicBezTo>
                  <a:cubicBezTo>
                    <a:pt x="7336" y="5259"/>
                    <a:pt x="7342" y="5374"/>
                    <a:pt x="7349" y="5486"/>
                  </a:cubicBezTo>
                  <a:close/>
                  <a:moveTo>
                    <a:pt x="1341" y="4826"/>
                  </a:moveTo>
                  <a:lnTo>
                    <a:pt x="1336" y="4841"/>
                  </a:lnTo>
                  <a:lnTo>
                    <a:pt x="1331" y="4826"/>
                  </a:lnTo>
                  <a:close/>
                  <a:moveTo>
                    <a:pt x="1302" y="4585"/>
                  </a:moveTo>
                  <a:cubicBezTo>
                    <a:pt x="1302" y="4625"/>
                    <a:pt x="1302" y="4657"/>
                    <a:pt x="1304" y="4709"/>
                  </a:cubicBezTo>
                  <a:cubicBezTo>
                    <a:pt x="1267" y="4658"/>
                    <a:pt x="1258" y="4627"/>
                    <a:pt x="1302" y="45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3"/>
            <p:cNvSpPr/>
            <p:nvPr/>
          </p:nvSpPr>
          <p:spPr>
            <a:xfrm>
              <a:off x="4514075" y="5027050"/>
              <a:ext cx="10175" cy="41475"/>
            </a:xfrm>
            <a:custGeom>
              <a:avLst/>
              <a:gdLst/>
              <a:ahLst/>
              <a:cxnLst/>
              <a:rect l="l" t="t" r="r" b="b"/>
              <a:pathLst>
                <a:path w="407" h="1659" extrusionOk="0">
                  <a:moveTo>
                    <a:pt x="250" y="1363"/>
                  </a:moveTo>
                  <a:cubicBezTo>
                    <a:pt x="275" y="1348"/>
                    <a:pt x="296" y="1296"/>
                    <a:pt x="291" y="1264"/>
                  </a:cubicBezTo>
                  <a:cubicBezTo>
                    <a:pt x="258" y="1079"/>
                    <a:pt x="406" y="887"/>
                    <a:pt x="264" y="704"/>
                  </a:cubicBezTo>
                  <a:cubicBezTo>
                    <a:pt x="242" y="676"/>
                    <a:pt x="257" y="617"/>
                    <a:pt x="256" y="573"/>
                  </a:cubicBezTo>
                  <a:cubicBezTo>
                    <a:pt x="252" y="423"/>
                    <a:pt x="251" y="274"/>
                    <a:pt x="243" y="125"/>
                  </a:cubicBezTo>
                  <a:cubicBezTo>
                    <a:pt x="242" y="94"/>
                    <a:pt x="218" y="65"/>
                    <a:pt x="189" y="1"/>
                  </a:cubicBezTo>
                  <a:cubicBezTo>
                    <a:pt x="164" y="68"/>
                    <a:pt x="146" y="99"/>
                    <a:pt x="143" y="132"/>
                  </a:cubicBezTo>
                  <a:cubicBezTo>
                    <a:pt x="134" y="258"/>
                    <a:pt x="127" y="386"/>
                    <a:pt x="126" y="512"/>
                  </a:cubicBezTo>
                  <a:cubicBezTo>
                    <a:pt x="121" y="871"/>
                    <a:pt x="106" y="1227"/>
                    <a:pt x="5" y="1575"/>
                  </a:cubicBezTo>
                  <a:cubicBezTo>
                    <a:pt x="0" y="1589"/>
                    <a:pt x="17" y="1610"/>
                    <a:pt x="37" y="1659"/>
                  </a:cubicBezTo>
                  <a:cubicBezTo>
                    <a:pt x="120" y="1540"/>
                    <a:pt x="146" y="1425"/>
                    <a:pt x="250" y="1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3"/>
            <p:cNvSpPr/>
            <p:nvPr/>
          </p:nvSpPr>
          <p:spPr>
            <a:xfrm>
              <a:off x="4515525" y="5011800"/>
              <a:ext cx="5650" cy="9175"/>
            </a:xfrm>
            <a:custGeom>
              <a:avLst/>
              <a:gdLst/>
              <a:ahLst/>
              <a:cxnLst/>
              <a:rect l="l" t="t" r="r" b="b"/>
              <a:pathLst>
                <a:path w="226" h="367" extrusionOk="0">
                  <a:moveTo>
                    <a:pt x="20" y="303"/>
                  </a:moveTo>
                  <a:cubicBezTo>
                    <a:pt x="71" y="338"/>
                    <a:pt x="114" y="366"/>
                    <a:pt x="167" y="332"/>
                  </a:cubicBezTo>
                  <a:cubicBezTo>
                    <a:pt x="217" y="299"/>
                    <a:pt x="225" y="249"/>
                    <a:pt x="224" y="196"/>
                  </a:cubicBezTo>
                  <a:cubicBezTo>
                    <a:pt x="224" y="168"/>
                    <a:pt x="220" y="138"/>
                    <a:pt x="214" y="110"/>
                  </a:cubicBezTo>
                  <a:cubicBezTo>
                    <a:pt x="193" y="11"/>
                    <a:pt x="174" y="0"/>
                    <a:pt x="45" y="18"/>
                  </a:cubicBezTo>
                  <a:cubicBezTo>
                    <a:pt x="86" y="117"/>
                    <a:pt x="0" y="210"/>
                    <a:pt x="20" y="3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3"/>
            <p:cNvSpPr/>
            <p:nvPr/>
          </p:nvSpPr>
          <p:spPr>
            <a:xfrm>
              <a:off x="4351625" y="4968800"/>
              <a:ext cx="128350" cy="129225"/>
            </a:xfrm>
            <a:custGeom>
              <a:avLst/>
              <a:gdLst/>
              <a:ahLst/>
              <a:cxnLst/>
              <a:rect l="l" t="t" r="r" b="b"/>
              <a:pathLst>
                <a:path w="5134" h="5169" extrusionOk="0">
                  <a:moveTo>
                    <a:pt x="5093" y="2244"/>
                  </a:moveTo>
                  <a:cubicBezTo>
                    <a:pt x="5054" y="1887"/>
                    <a:pt x="4903" y="1570"/>
                    <a:pt x="4728" y="1263"/>
                  </a:cubicBezTo>
                  <a:cubicBezTo>
                    <a:pt x="4713" y="1237"/>
                    <a:pt x="4692" y="1215"/>
                    <a:pt x="4670" y="1194"/>
                  </a:cubicBezTo>
                  <a:cubicBezTo>
                    <a:pt x="4388" y="913"/>
                    <a:pt x="4115" y="624"/>
                    <a:pt x="3821" y="359"/>
                  </a:cubicBezTo>
                  <a:cubicBezTo>
                    <a:pt x="3587" y="147"/>
                    <a:pt x="3292" y="46"/>
                    <a:pt x="2981" y="18"/>
                  </a:cubicBezTo>
                  <a:cubicBezTo>
                    <a:pt x="2780" y="0"/>
                    <a:pt x="2575" y="4"/>
                    <a:pt x="2374" y="20"/>
                  </a:cubicBezTo>
                  <a:cubicBezTo>
                    <a:pt x="2015" y="49"/>
                    <a:pt x="1686" y="160"/>
                    <a:pt x="1423" y="422"/>
                  </a:cubicBezTo>
                  <a:cubicBezTo>
                    <a:pt x="1381" y="465"/>
                    <a:pt x="1336" y="504"/>
                    <a:pt x="1287" y="540"/>
                  </a:cubicBezTo>
                  <a:cubicBezTo>
                    <a:pt x="933" y="809"/>
                    <a:pt x="643" y="1144"/>
                    <a:pt x="332" y="1458"/>
                  </a:cubicBezTo>
                  <a:cubicBezTo>
                    <a:pt x="243" y="1550"/>
                    <a:pt x="171" y="1654"/>
                    <a:pt x="159" y="1790"/>
                  </a:cubicBezTo>
                  <a:cubicBezTo>
                    <a:pt x="153" y="1841"/>
                    <a:pt x="133" y="1892"/>
                    <a:pt x="111" y="1939"/>
                  </a:cubicBezTo>
                  <a:cubicBezTo>
                    <a:pt x="47" y="2080"/>
                    <a:pt x="32" y="2227"/>
                    <a:pt x="35" y="2379"/>
                  </a:cubicBezTo>
                  <a:cubicBezTo>
                    <a:pt x="38" y="2454"/>
                    <a:pt x="37" y="2528"/>
                    <a:pt x="37" y="2603"/>
                  </a:cubicBezTo>
                  <a:cubicBezTo>
                    <a:pt x="34" y="2842"/>
                    <a:pt x="1" y="3085"/>
                    <a:pt x="119" y="3310"/>
                  </a:cubicBezTo>
                  <a:cubicBezTo>
                    <a:pt x="126" y="3323"/>
                    <a:pt x="127" y="3338"/>
                    <a:pt x="129" y="3353"/>
                  </a:cubicBezTo>
                  <a:cubicBezTo>
                    <a:pt x="148" y="3491"/>
                    <a:pt x="207" y="3609"/>
                    <a:pt x="296" y="3715"/>
                  </a:cubicBezTo>
                  <a:cubicBezTo>
                    <a:pt x="485" y="3938"/>
                    <a:pt x="665" y="4168"/>
                    <a:pt x="854" y="4390"/>
                  </a:cubicBezTo>
                  <a:cubicBezTo>
                    <a:pt x="1060" y="4630"/>
                    <a:pt x="1307" y="4825"/>
                    <a:pt x="1574" y="4993"/>
                  </a:cubicBezTo>
                  <a:cubicBezTo>
                    <a:pt x="1695" y="5069"/>
                    <a:pt x="1830" y="5137"/>
                    <a:pt x="1974" y="5106"/>
                  </a:cubicBezTo>
                  <a:cubicBezTo>
                    <a:pt x="2046" y="5091"/>
                    <a:pt x="2104" y="5099"/>
                    <a:pt x="2169" y="5110"/>
                  </a:cubicBezTo>
                  <a:cubicBezTo>
                    <a:pt x="2243" y="5124"/>
                    <a:pt x="2316" y="5136"/>
                    <a:pt x="2390" y="5142"/>
                  </a:cubicBezTo>
                  <a:cubicBezTo>
                    <a:pt x="2532" y="5150"/>
                    <a:pt x="2675" y="5149"/>
                    <a:pt x="2817" y="5161"/>
                  </a:cubicBezTo>
                  <a:cubicBezTo>
                    <a:pt x="2926" y="5169"/>
                    <a:pt x="3025" y="5154"/>
                    <a:pt x="3120" y="5101"/>
                  </a:cubicBezTo>
                  <a:cubicBezTo>
                    <a:pt x="3213" y="5048"/>
                    <a:pt x="3311" y="5022"/>
                    <a:pt x="3417" y="5006"/>
                  </a:cubicBezTo>
                  <a:cubicBezTo>
                    <a:pt x="3637" y="4975"/>
                    <a:pt x="3830" y="4884"/>
                    <a:pt x="3978" y="4707"/>
                  </a:cubicBezTo>
                  <a:cubicBezTo>
                    <a:pt x="4053" y="4616"/>
                    <a:pt x="4140" y="4530"/>
                    <a:pt x="4224" y="4445"/>
                  </a:cubicBezTo>
                  <a:cubicBezTo>
                    <a:pt x="4345" y="4323"/>
                    <a:pt x="4456" y="4186"/>
                    <a:pt x="4594" y="4087"/>
                  </a:cubicBezTo>
                  <a:cubicBezTo>
                    <a:pt x="4728" y="3994"/>
                    <a:pt x="4794" y="3872"/>
                    <a:pt x="4844" y="3729"/>
                  </a:cubicBezTo>
                  <a:cubicBezTo>
                    <a:pt x="4867" y="3666"/>
                    <a:pt x="4888" y="3601"/>
                    <a:pt x="4915" y="3540"/>
                  </a:cubicBezTo>
                  <a:cubicBezTo>
                    <a:pt x="5072" y="3191"/>
                    <a:pt x="5134" y="2826"/>
                    <a:pt x="5109" y="2445"/>
                  </a:cubicBezTo>
                  <a:cubicBezTo>
                    <a:pt x="5104" y="2378"/>
                    <a:pt x="5100" y="2311"/>
                    <a:pt x="5093" y="2244"/>
                  </a:cubicBezTo>
                  <a:close/>
                  <a:moveTo>
                    <a:pt x="355" y="2679"/>
                  </a:moveTo>
                  <a:cubicBezTo>
                    <a:pt x="348" y="2667"/>
                    <a:pt x="342" y="2656"/>
                    <a:pt x="331" y="2638"/>
                  </a:cubicBezTo>
                  <a:cubicBezTo>
                    <a:pt x="346" y="2625"/>
                    <a:pt x="361" y="2612"/>
                    <a:pt x="376" y="2599"/>
                  </a:cubicBezTo>
                  <a:cubicBezTo>
                    <a:pt x="384" y="2616"/>
                    <a:pt x="401" y="2634"/>
                    <a:pt x="397" y="2647"/>
                  </a:cubicBezTo>
                  <a:cubicBezTo>
                    <a:pt x="394" y="2661"/>
                    <a:pt x="370" y="2668"/>
                    <a:pt x="355" y="2679"/>
                  </a:cubicBezTo>
                  <a:close/>
                  <a:moveTo>
                    <a:pt x="437" y="2270"/>
                  </a:moveTo>
                  <a:lnTo>
                    <a:pt x="423" y="2270"/>
                  </a:lnTo>
                  <a:cubicBezTo>
                    <a:pt x="426" y="2260"/>
                    <a:pt x="430" y="2251"/>
                    <a:pt x="433" y="2241"/>
                  </a:cubicBezTo>
                  <a:cubicBezTo>
                    <a:pt x="437" y="2245"/>
                    <a:pt x="444" y="2248"/>
                    <a:pt x="445" y="2253"/>
                  </a:cubicBezTo>
                  <a:cubicBezTo>
                    <a:pt x="445" y="2258"/>
                    <a:pt x="439" y="2264"/>
                    <a:pt x="437" y="2270"/>
                  </a:cubicBezTo>
                  <a:close/>
                  <a:moveTo>
                    <a:pt x="451" y="1729"/>
                  </a:moveTo>
                  <a:cubicBezTo>
                    <a:pt x="451" y="1731"/>
                    <a:pt x="450" y="1732"/>
                    <a:pt x="450" y="1734"/>
                  </a:cubicBezTo>
                  <a:cubicBezTo>
                    <a:pt x="449" y="1735"/>
                    <a:pt x="448" y="1736"/>
                    <a:pt x="447" y="1736"/>
                  </a:cubicBezTo>
                  <a:cubicBezTo>
                    <a:pt x="437" y="1816"/>
                    <a:pt x="421" y="1838"/>
                    <a:pt x="356" y="1855"/>
                  </a:cubicBezTo>
                  <a:cubicBezTo>
                    <a:pt x="355" y="1857"/>
                    <a:pt x="354" y="1860"/>
                    <a:pt x="354" y="1862"/>
                  </a:cubicBezTo>
                  <a:cubicBezTo>
                    <a:pt x="351" y="1867"/>
                    <a:pt x="348" y="1870"/>
                    <a:pt x="345" y="1874"/>
                  </a:cubicBezTo>
                  <a:cubicBezTo>
                    <a:pt x="344" y="1884"/>
                    <a:pt x="342" y="1895"/>
                    <a:pt x="341" y="1905"/>
                  </a:cubicBezTo>
                  <a:cubicBezTo>
                    <a:pt x="336" y="1901"/>
                    <a:pt x="329" y="1894"/>
                    <a:pt x="330" y="1893"/>
                  </a:cubicBezTo>
                  <a:cubicBezTo>
                    <a:pt x="334" y="1886"/>
                    <a:pt x="340" y="1880"/>
                    <a:pt x="345" y="1874"/>
                  </a:cubicBezTo>
                  <a:cubicBezTo>
                    <a:pt x="346" y="1868"/>
                    <a:pt x="346" y="1862"/>
                    <a:pt x="347" y="1857"/>
                  </a:cubicBezTo>
                  <a:cubicBezTo>
                    <a:pt x="350" y="1856"/>
                    <a:pt x="353" y="1855"/>
                    <a:pt x="356" y="1855"/>
                  </a:cubicBezTo>
                  <a:cubicBezTo>
                    <a:pt x="371" y="1803"/>
                    <a:pt x="389" y="1754"/>
                    <a:pt x="447" y="1736"/>
                  </a:cubicBezTo>
                  <a:cubicBezTo>
                    <a:pt x="447" y="1734"/>
                    <a:pt x="447" y="1733"/>
                    <a:pt x="447" y="1731"/>
                  </a:cubicBezTo>
                  <a:cubicBezTo>
                    <a:pt x="449" y="1731"/>
                    <a:pt x="450" y="1730"/>
                    <a:pt x="451" y="1729"/>
                  </a:cubicBezTo>
                  <a:cubicBezTo>
                    <a:pt x="449" y="1662"/>
                    <a:pt x="494" y="1630"/>
                    <a:pt x="545" y="1596"/>
                  </a:cubicBezTo>
                  <a:cubicBezTo>
                    <a:pt x="517" y="1679"/>
                    <a:pt x="516" y="1680"/>
                    <a:pt x="451" y="1729"/>
                  </a:cubicBezTo>
                  <a:close/>
                  <a:moveTo>
                    <a:pt x="590" y="2045"/>
                  </a:moveTo>
                  <a:cubicBezTo>
                    <a:pt x="590" y="2048"/>
                    <a:pt x="590" y="2050"/>
                    <a:pt x="590" y="2053"/>
                  </a:cubicBezTo>
                  <a:cubicBezTo>
                    <a:pt x="588" y="2054"/>
                    <a:pt x="587" y="2055"/>
                    <a:pt x="585" y="2056"/>
                  </a:cubicBezTo>
                  <a:cubicBezTo>
                    <a:pt x="588" y="2109"/>
                    <a:pt x="558" y="2142"/>
                    <a:pt x="515" y="2169"/>
                  </a:cubicBezTo>
                  <a:cubicBezTo>
                    <a:pt x="523" y="2097"/>
                    <a:pt x="524" y="2095"/>
                    <a:pt x="585" y="2056"/>
                  </a:cubicBezTo>
                  <a:cubicBezTo>
                    <a:pt x="585" y="2053"/>
                    <a:pt x="586" y="2051"/>
                    <a:pt x="585" y="2049"/>
                  </a:cubicBezTo>
                  <a:cubicBezTo>
                    <a:pt x="587" y="2048"/>
                    <a:pt x="588" y="2046"/>
                    <a:pt x="590" y="2045"/>
                  </a:cubicBezTo>
                  <a:cubicBezTo>
                    <a:pt x="590" y="2036"/>
                    <a:pt x="590" y="2026"/>
                    <a:pt x="591" y="2017"/>
                  </a:cubicBezTo>
                  <a:cubicBezTo>
                    <a:pt x="598" y="2021"/>
                    <a:pt x="607" y="2025"/>
                    <a:pt x="614" y="2029"/>
                  </a:cubicBezTo>
                  <a:cubicBezTo>
                    <a:pt x="606" y="2034"/>
                    <a:pt x="598" y="2040"/>
                    <a:pt x="590" y="2045"/>
                  </a:cubicBezTo>
                  <a:close/>
                  <a:moveTo>
                    <a:pt x="4197" y="1095"/>
                  </a:moveTo>
                  <a:cubicBezTo>
                    <a:pt x="4247" y="1151"/>
                    <a:pt x="4283" y="1186"/>
                    <a:pt x="4311" y="1226"/>
                  </a:cubicBezTo>
                  <a:cubicBezTo>
                    <a:pt x="4316" y="1232"/>
                    <a:pt x="4297" y="1272"/>
                    <a:pt x="4287" y="1273"/>
                  </a:cubicBezTo>
                  <a:cubicBezTo>
                    <a:pt x="4229" y="1277"/>
                    <a:pt x="4174" y="1240"/>
                    <a:pt x="4156" y="1182"/>
                  </a:cubicBezTo>
                  <a:cubicBezTo>
                    <a:pt x="4152" y="1167"/>
                    <a:pt x="4173" y="1146"/>
                    <a:pt x="4197" y="1095"/>
                  </a:cubicBezTo>
                  <a:close/>
                  <a:moveTo>
                    <a:pt x="3041" y="893"/>
                  </a:moveTo>
                  <a:cubicBezTo>
                    <a:pt x="3067" y="869"/>
                    <a:pt x="3120" y="876"/>
                    <a:pt x="3178" y="866"/>
                  </a:cubicBezTo>
                  <a:cubicBezTo>
                    <a:pt x="3150" y="960"/>
                    <a:pt x="3103" y="1002"/>
                    <a:pt x="3011" y="1024"/>
                  </a:cubicBezTo>
                  <a:cubicBezTo>
                    <a:pt x="3021" y="969"/>
                    <a:pt x="3017" y="915"/>
                    <a:pt x="3041" y="893"/>
                  </a:cubicBezTo>
                  <a:close/>
                  <a:moveTo>
                    <a:pt x="1457" y="858"/>
                  </a:moveTo>
                  <a:cubicBezTo>
                    <a:pt x="1523" y="777"/>
                    <a:pt x="1601" y="709"/>
                    <a:pt x="1623" y="598"/>
                  </a:cubicBezTo>
                  <a:cubicBezTo>
                    <a:pt x="1633" y="556"/>
                    <a:pt x="1687" y="517"/>
                    <a:pt x="1729" y="488"/>
                  </a:cubicBezTo>
                  <a:cubicBezTo>
                    <a:pt x="1986" y="317"/>
                    <a:pt x="2360" y="243"/>
                    <a:pt x="2694" y="294"/>
                  </a:cubicBezTo>
                  <a:cubicBezTo>
                    <a:pt x="2714" y="354"/>
                    <a:pt x="2667" y="375"/>
                    <a:pt x="2629" y="391"/>
                  </a:cubicBezTo>
                  <a:cubicBezTo>
                    <a:pt x="2590" y="407"/>
                    <a:pt x="2544" y="408"/>
                    <a:pt x="2498" y="418"/>
                  </a:cubicBezTo>
                  <a:cubicBezTo>
                    <a:pt x="2466" y="662"/>
                    <a:pt x="2286" y="736"/>
                    <a:pt x="2078" y="800"/>
                  </a:cubicBezTo>
                  <a:cubicBezTo>
                    <a:pt x="2052" y="766"/>
                    <a:pt x="2033" y="737"/>
                    <a:pt x="2010" y="711"/>
                  </a:cubicBezTo>
                  <a:cubicBezTo>
                    <a:pt x="1914" y="607"/>
                    <a:pt x="1845" y="599"/>
                    <a:pt x="1742" y="687"/>
                  </a:cubicBezTo>
                  <a:cubicBezTo>
                    <a:pt x="1668" y="751"/>
                    <a:pt x="1603" y="823"/>
                    <a:pt x="1535" y="892"/>
                  </a:cubicBezTo>
                  <a:cubicBezTo>
                    <a:pt x="1483" y="946"/>
                    <a:pt x="1434" y="1002"/>
                    <a:pt x="1384" y="1055"/>
                  </a:cubicBezTo>
                  <a:cubicBezTo>
                    <a:pt x="1373" y="1044"/>
                    <a:pt x="1361" y="1032"/>
                    <a:pt x="1351" y="1021"/>
                  </a:cubicBezTo>
                  <a:cubicBezTo>
                    <a:pt x="1385" y="966"/>
                    <a:pt x="1416" y="907"/>
                    <a:pt x="1457" y="858"/>
                  </a:cubicBezTo>
                  <a:close/>
                  <a:moveTo>
                    <a:pt x="951" y="2534"/>
                  </a:moveTo>
                  <a:cubicBezTo>
                    <a:pt x="950" y="2537"/>
                    <a:pt x="949" y="2540"/>
                    <a:pt x="947" y="2544"/>
                  </a:cubicBezTo>
                  <a:cubicBezTo>
                    <a:pt x="946" y="2544"/>
                    <a:pt x="944" y="2545"/>
                    <a:pt x="942" y="2545"/>
                  </a:cubicBezTo>
                  <a:cubicBezTo>
                    <a:pt x="952" y="2600"/>
                    <a:pt x="922" y="2631"/>
                    <a:pt x="870" y="2666"/>
                  </a:cubicBezTo>
                  <a:cubicBezTo>
                    <a:pt x="867" y="2596"/>
                    <a:pt x="883" y="2556"/>
                    <a:pt x="942" y="2545"/>
                  </a:cubicBezTo>
                  <a:cubicBezTo>
                    <a:pt x="942" y="2543"/>
                    <a:pt x="942" y="2542"/>
                    <a:pt x="942" y="2540"/>
                  </a:cubicBezTo>
                  <a:cubicBezTo>
                    <a:pt x="946" y="2538"/>
                    <a:pt x="948" y="2536"/>
                    <a:pt x="951" y="2534"/>
                  </a:cubicBezTo>
                  <a:cubicBezTo>
                    <a:pt x="963" y="2499"/>
                    <a:pt x="976" y="2462"/>
                    <a:pt x="1001" y="2390"/>
                  </a:cubicBezTo>
                  <a:cubicBezTo>
                    <a:pt x="1000" y="2491"/>
                    <a:pt x="999" y="2498"/>
                    <a:pt x="951" y="2534"/>
                  </a:cubicBezTo>
                  <a:close/>
                  <a:moveTo>
                    <a:pt x="1412" y="3793"/>
                  </a:moveTo>
                  <a:cubicBezTo>
                    <a:pt x="1368" y="3721"/>
                    <a:pt x="1406" y="3682"/>
                    <a:pt x="1463" y="3646"/>
                  </a:cubicBezTo>
                  <a:cubicBezTo>
                    <a:pt x="1491" y="3710"/>
                    <a:pt x="1476" y="3757"/>
                    <a:pt x="1412" y="3793"/>
                  </a:cubicBezTo>
                  <a:close/>
                  <a:moveTo>
                    <a:pt x="1492" y="4159"/>
                  </a:moveTo>
                  <a:cubicBezTo>
                    <a:pt x="1481" y="4170"/>
                    <a:pt x="1465" y="4175"/>
                    <a:pt x="1452" y="4183"/>
                  </a:cubicBezTo>
                  <a:cubicBezTo>
                    <a:pt x="1454" y="4171"/>
                    <a:pt x="1452" y="4155"/>
                    <a:pt x="1459" y="4145"/>
                  </a:cubicBezTo>
                  <a:cubicBezTo>
                    <a:pt x="1465" y="4136"/>
                    <a:pt x="1481" y="4134"/>
                    <a:pt x="1494" y="4126"/>
                  </a:cubicBezTo>
                  <a:cubicBezTo>
                    <a:pt x="1494" y="4139"/>
                    <a:pt x="1497" y="4154"/>
                    <a:pt x="1492" y="4159"/>
                  </a:cubicBezTo>
                  <a:close/>
                  <a:moveTo>
                    <a:pt x="1756" y="3580"/>
                  </a:moveTo>
                  <a:cubicBezTo>
                    <a:pt x="1684" y="3493"/>
                    <a:pt x="1698" y="3380"/>
                    <a:pt x="1687" y="3282"/>
                  </a:cubicBezTo>
                  <a:cubicBezTo>
                    <a:pt x="1678" y="3196"/>
                    <a:pt x="1757" y="3120"/>
                    <a:pt x="1836" y="3072"/>
                  </a:cubicBezTo>
                  <a:cubicBezTo>
                    <a:pt x="1861" y="3058"/>
                    <a:pt x="1911" y="3056"/>
                    <a:pt x="1936" y="3072"/>
                  </a:cubicBezTo>
                  <a:cubicBezTo>
                    <a:pt x="1961" y="3089"/>
                    <a:pt x="1981" y="3133"/>
                    <a:pt x="1980" y="3165"/>
                  </a:cubicBezTo>
                  <a:cubicBezTo>
                    <a:pt x="1979" y="3208"/>
                    <a:pt x="1954" y="3250"/>
                    <a:pt x="1943" y="3293"/>
                  </a:cubicBezTo>
                  <a:cubicBezTo>
                    <a:pt x="1933" y="3329"/>
                    <a:pt x="1930" y="3366"/>
                    <a:pt x="1925" y="3395"/>
                  </a:cubicBezTo>
                  <a:cubicBezTo>
                    <a:pt x="1952" y="3473"/>
                    <a:pt x="2066" y="3472"/>
                    <a:pt x="2058" y="3582"/>
                  </a:cubicBezTo>
                  <a:cubicBezTo>
                    <a:pt x="1978" y="3639"/>
                    <a:pt x="1883" y="3628"/>
                    <a:pt x="1789" y="3608"/>
                  </a:cubicBezTo>
                  <a:cubicBezTo>
                    <a:pt x="1777" y="3606"/>
                    <a:pt x="1764" y="3592"/>
                    <a:pt x="1756" y="3580"/>
                  </a:cubicBezTo>
                  <a:close/>
                  <a:moveTo>
                    <a:pt x="1934" y="3888"/>
                  </a:moveTo>
                  <a:cubicBezTo>
                    <a:pt x="1927" y="3891"/>
                    <a:pt x="1899" y="3867"/>
                    <a:pt x="1894" y="3850"/>
                  </a:cubicBezTo>
                  <a:cubicBezTo>
                    <a:pt x="1891" y="3838"/>
                    <a:pt x="1909" y="3808"/>
                    <a:pt x="1920" y="3806"/>
                  </a:cubicBezTo>
                  <a:cubicBezTo>
                    <a:pt x="1953" y="3801"/>
                    <a:pt x="1989" y="3807"/>
                    <a:pt x="2066" y="3811"/>
                  </a:cubicBezTo>
                  <a:cubicBezTo>
                    <a:pt x="1999" y="3852"/>
                    <a:pt x="1968" y="3874"/>
                    <a:pt x="1934" y="3888"/>
                  </a:cubicBezTo>
                  <a:close/>
                  <a:moveTo>
                    <a:pt x="1523" y="1881"/>
                  </a:moveTo>
                  <a:cubicBezTo>
                    <a:pt x="1465" y="2028"/>
                    <a:pt x="1381" y="2162"/>
                    <a:pt x="1374" y="2322"/>
                  </a:cubicBezTo>
                  <a:cubicBezTo>
                    <a:pt x="1411" y="2362"/>
                    <a:pt x="1452" y="2397"/>
                    <a:pt x="1478" y="2440"/>
                  </a:cubicBezTo>
                  <a:cubicBezTo>
                    <a:pt x="1505" y="2482"/>
                    <a:pt x="1535" y="2496"/>
                    <a:pt x="1584" y="2506"/>
                  </a:cubicBezTo>
                  <a:cubicBezTo>
                    <a:pt x="1742" y="2539"/>
                    <a:pt x="1786" y="2614"/>
                    <a:pt x="1740" y="2761"/>
                  </a:cubicBezTo>
                  <a:cubicBezTo>
                    <a:pt x="1705" y="2875"/>
                    <a:pt x="1661" y="2987"/>
                    <a:pt x="1618" y="3099"/>
                  </a:cubicBezTo>
                  <a:cubicBezTo>
                    <a:pt x="1602" y="3141"/>
                    <a:pt x="1588" y="3196"/>
                    <a:pt x="1556" y="3216"/>
                  </a:cubicBezTo>
                  <a:cubicBezTo>
                    <a:pt x="1464" y="3271"/>
                    <a:pt x="1438" y="3357"/>
                    <a:pt x="1426" y="3450"/>
                  </a:cubicBezTo>
                  <a:cubicBezTo>
                    <a:pt x="1361" y="3447"/>
                    <a:pt x="1352" y="3407"/>
                    <a:pt x="1359" y="3371"/>
                  </a:cubicBezTo>
                  <a:cubicBezTo>
                    <a:pt x="1367" y="3321"/>
                    <a:pt x="1388" y="3271"/>
                    <a:pt x="1405" y="3223"/>
                  </a:cubicBezTo>
                  <a:cubicBezTo>
                    <a:pt x="1442" y="3123"/>
                    <a:pt x="1448" y="3022"/>
                    <a:pt x="1434" y="2910"/>
                  </a:cubicBezTo>
                  <a:cubicBezTo>
                    <a:pt x="1345" y="2923"/>
                    <a:pt x="1299" y="2987"/>
                    <a:pt x="1242" y="3031"/>
                  </a:cubicBezTo>
                  <a:cubicBezTo>
                    <a:pt x="1206" y="3059"/>
                    <a:pt x="1179" y="3095"/>
                    <a:pt x="1142" y="3121"/>
                  </a:cubicBezTo>
                  <a:cubicBezTo>
                    <a:pt x="1081" y="3165"/>
                    <a:pt x="992" y="3128"/>
                    <a:pt x="991" y="3054"/>
                  </a:cubicBezTo>
                  <a:cubicBezTo>
                    <a:pt x="990" y="2981"/>
                    <a:pt x="995" y="2903"/>
                    <a:pt x="1021" y="2836"/>
                  </a:cubicBezTo>
                  <a:cubicBezTo>
                    <a:pt x="1071" y="2711"/>
                    <a:pt x="1137" y="2592"/>
                    <a:pt x="1197" y="2472"/>
                  </a:cubicBezTo>
                  <a:cubicBezTo>
                    <a:pt x="1216" y="2432"/>
                    <a:pt x="1235" y="2392"/>
                    <a:pt x="1263" y="2332"/>
                  </a:cubicBezTo>
                  <a:cubicBezTo>
                    <a:pt x="1176" y="2348"/>
                    <a:pt x="1106" y="2361"/>
                    <a:pt x="1045" y="2373"/>
                  </a:cubicBezTo>
                  <a:cubicBezTo>
                    <a:pt x="958" y="2306"/>
                    <a:pt x="937" y="2232"/>
                    <a:pt x="976" y="2146"/>
                  </a:cubicBezTo>
                  <a:cubicBezTo>
                    <a:pt x="1008" y="2080"/>
                    <a:pt x="1043" y="2013"/>
                    <a:pt x="1087" y="1953"/>
                  </a:cubicBezTo>
                  <a:cubicBezTo>
                    <a:pt x="1166" y="1844"/>
                    <a:pt x="1256" y="1743"/>
                    <a:pt x="1337" y="1635"/>
                  </a:cubicBezTo>
                  <a:cubicBezTo>
                    <a:pt x="1381" y="1576"/>
                    <a:pt x="1431" y="1518"/>
                    <a:pt x="1437" y="1437"/>
                  </a:cubicBezTo>
                  <a:cubicBezTo>
                    <a:pt x="1444" y="1350"/>
                    <a:pt x="1505" y="1300"/>
                    <a:pt x="1583" y="1290"/>
                  </a:cubicBezTo>
                  <a:cubicBezTo>
                    <a:pt x="1707" y="1275"/>
                    <a:pt x="1790" y="1212"/>
                    <a:pt x="1845" y="1117"/>
                  </a:cubicBezTo>
                  <a:cubicBezTo>
                    <a:pt x="1933" y="1094"/>
                    <a:pt x="1998" y="1092"/>
                    <a:pt x="2045" y="1063"/>
                  </a:cubicBezTo>
                  <a:cubicBezTo>
                    <a:pt x="2171" y="983"/>
                    <a:pt x="2296" y="972"/>
                    <a:pt x="2430" y="1043"/>
                  </a:cubicBezTo>
                  <a:cubicBezTo>
                    <a:pt x="2531" y="961"/>
                    <a:pt x="2628" y="883"/>
                    <a:pt x="2738" y="795"/>
                  </a:cubicBezTo>
                  <a:cubicBezTo>
                    <a:pt x="2732" y="877"/>
                    <a:pt x="2724" y="944"/>
                    <a:pt x="2721" y="1010"/>
                  </a:cubicBezTo>
                  <a:cubicBezTo>
                    <a:pt x="2713" y="1238"/>
                    <a:pt x="2766" y="1312"/>
                    <a:pt x="2985" y="1389"/>
                  </a:cubicBezTo>
                  <a:cubicBezTo>
                    <a:pt x="2932" y="1459"/>
                    <a:pt x="2880" y="1532"/>
                    <a:pt x="2822" y="1599"/>
                  </a:cubicBezTo>
                  <a:cubicBezTo>
                    <a:pt x="2807" y="1618"/>
                    <a:pt x="2772" y="1634"/>
                    <a:pt x="2748" y="1632"/>
                  </a:cubicBezTo>
                  <a:cubicBezTo>
                    <a:pt x="2698" y="1628"/>
                    <a:pt x="2699" y="1586"/>
                    <a:pt x="2705" y="1547"/>
                  </a:cubicBezTo>
                  <a:cubicBezTo>
                    <a:pt x="2707" y="1533"/>
                    <a:pt x="2701" y="1517"/>
                    <a:pt x="2699" y="1493"/>
                  </a:cubicBezTo>
                  <a:cubicBezTo>
                    <a:pt x="2652" y="1471"/>
                    <a:pt x="2599" y="1446"/>
                    <a:pt x="2545" y="1420"/>
                  </a:cubicBezTo>
                  <a:cubicBezTo>
                    <a:pt x="2498" y="1456"/>
                    <a:pt x="2458" y="1488"/>
                    <a:pt x="2416" y="1520"/>
                  </a:cubicBezTo>
                  <a:cubicBezTo>
                    <a:pt x="2407" y="1507"/>
                    <a:pt x="2399" y="1497"/>
                    <a:pt x="2395" y="1487"/>
                  </a:cubicBezTo>
                  <a:cubicBezTo>
                    <a:pt x="2381" y="1447"/>
                    <a:pt x="2378" y="1396"/>
                    <a:pt x="2352" y="1367"/>
                  </a:cubicBezTo>
                  <a:cubicBezTo>
                    <a:pt x="2300" y="1309"/>
                    <a:pt x="2209" y="1325"/>
                    <a:pt x="2163" y="1349"/>
                  </a:cubicBezTo>
                  <a:cubicBezTo>
                    <a:pt x="1913" y="1480"/>
                    <a:pt x="1641" y="1586"/>
                    <a:pt x="1523" y="1881"/>
                  </a:cubicBezTo>
                  <a:close/>
                  <a:moveTo>
                    <a:pt x="2507" y="2969"/>
                  </a:moveTo>
                  <a:cubicBezTo>
                    <a:pt x="2512" y="2959"/>
                    <a:pt x="2531" y="2949"/>
                    <a:pt x="2543" y="2950"/>
                  </a:cubicBezTo>
                  <a:cubicBezTo>
                    <a:pt x="2555" y="2950"/>
                    <a:pt x="2574" y="2961"/>
                    <a:pt x="2578" y="2971"/>
                  </a:cubicBezTo>
                  <a:cubicBezTo>
                    <a:pt x="2590" y="2998"/>
                    <a:pt x="2598" y="3027"/>
                    <a:pt x="2599" y="3055"/>
                  </a:cubicBezTo>
                  <a:cubicBezTo>
                    <a:pt x="2601" y="3099"/>
                    <a:pt x="2604" y="3147"/>
                    <a:pt x="2551" y="3167"/>
                  </a:cubicBezTo>
                  <a:cubicBezTo>
                    <a:pt x="2511" y="3183"/>
                    <a:pt x="2482" y="3133"/>
                    <a:pt x="2484" y="3032"/>
                  </a:cubicBezTo>
                  <a:cubicBezTo>
                    <a:pt x="2487" y="3023"/>
                    <a:pt x="2493" y="2994"/>
                    <a:pt x="2507" y="2969"/>
                  </a:cubicBezTo>
                  <a:close/>
                  <a:moveTo>
                    <a:pt x="2491" y="2059"/>
                  </a:moveTo>
                  <a:cubicBezTo>
                    <a:pt x="2502" y="2036"/>
                    <a:pt x="2514" y="2013"/>
                    <a:pt x="2527" y="1988"/>
                  </a:cubicBezTo>
                  <a:cubicBezTo>
                    <a:pt x="2542" y="2001"/>
                    <a:pt x="2552" y="2010"/>
                    <a:pt x="2552" y="2011"/>
                  </a:cubicBezTo>
                  <a:cubicBezTo>
                    <a:pt x="2537" y="2032"/>
                    <a:pt x="2522" y="2052"/>
                    <a:pt x="2507" y="2072"/>
                  </a:cubicBezTo>
                  <a:cubicBezTo>
                    <a:pt x="2502" y="2068"/>
                    <a:pt x="2490" y="2060"/>
                    <a:pt x="2491" y="2059"/>
                  </a:cubicBezTo>
                  <a:close/>
                  <a:moveTo>
                    <a:pt x="2330" y="1662"/>
                  </a:moveTo>
                  <a:cubicBezTo>
                    <a:pt x="2286" y="1787"/>
                    <a:pt x="2213" y="1792"/>
                    <a:pt x="2121" y="1771"/>
                  </a:cubicBezTo>
                  <a:cubicBezTo>
                    <a:pt x="2185" y="1699"/>
                    <a:pt x="2185" y="1699"/>
                    <a:pt x="2330" y="1662"/>
                  </a:cubicBezTo>
                  <a:close/>
                  <a:moveTo>
                    <a:pt x="2128" y="4960"/>
                  </a:moveTo>
                  <a:cubicBezTo>
                    <a:pt x="2122" y="4958"/>
                    <a:pt x="2115" y="4955"/>
                    <a:pt x="2109" y="4953"/>
                  </a:cubicBezTo>
                  <a:cubicBezTo>
                    <a:pt x="2109" y="4949"/>
                    <a:pt x="2108" y="4941"/>
                    <a:pt x="2110" y="4940"/>
                  </a:cubicBezTo>
                  <a:cubicBezTo>
                    <a:pt x="2116" y="4937"/>
                    <a:pt x="2124" y="4937"/>
                    <a:pt x="2130" y="4934"/>
                  </a:cubicBezTo>
                  <a:cubicBezTo>
                    <a:pt x="2129" y="4943"/>
                    <a:pt x="2128" y="4951"/>
                    <a:pt x="2128" y="4960"/>
                  </a:cubicBezTo>
                  <a:close/>
                  <a:moveTo>
                    <a:pt x="2134" y="4435"/>
                  </a:moveTo>
                  <a:cubicBezTo>
                    <a:pt x="2160" y="4389"/>
                    <a:pt x="2168" y="4364"/>
                    <a:pt x="2185" y="4348"/>
                  </a:cubicBezTo>
                  <a:cubicBezTo>
                    <a:pt x="2229" y="4303"/>
                    <a:pt x="2230" y="4305"/>
                    <a:pt x="2367" y="4302"/>
                  </a:cubicBezTo>
                  <a:cubicBezTo>
                    <a:pt x="2314" y="4368"/>
                    <a:pt x="2260" y="4432"/>
                    <a:pt x="2134" y="4435"/>
                  </a:cubicBezTo>
                  <a:close/>
                  <a:moveTo>
                    <a:pt x="2223" y="3605"/>
                  </a:moveTo>
                  <a:cubicBezTo>
                    <a:pt x="2253" y="3544"/>
                    <a:pt x="2271" y="3494"/>
                    <a:pt x="2301" y="3455"/>
                  </a:cubicBezTo>
                  <a:cubicBezTo>
                    <a:pt x="2353" y="3386"/>
                    <a:pt x="2448" y="3405"/>
                    <a:pt x="2474" y="3488"/>
                  </a:cubicBezTo>
                  <a:cubicBezTo>
                    <a:pt x="2485" y="3521"/>
                    <a:pt x="2475" y="3560"/>
                    <a:pt x="2476" y="3602"/>
                  </a:cubicBezTo>
                  <a:cubicBezTo>
                    <a:pt x="2393" y="3638"/>
                    <a:pt x="2318" y="3616"/>
                    <a:pt x="2223" y="3605"/>
                  </a:cubicBezTo>
                  <a:close/>
                  <a:moveTo>
                    <a:pt x="2478" y="4016"/>
                  </a:moveTo>
                  <a:cubicBezTo>
                    <a:pt x="2560" y="4003"/>
                    <a:pt x="2560" y="4003"/>
                    <a:pt x="2639" y="4057"/>
                  </a:cubicBezTo>
                  <a:cubicBezTo>
                    <a:pt x="2574" y="4097"/>
                    <a:pt x="2536" y="4055"/>
                    <a:pt x="2478" y="4016"/>
                  </a:cubicBezTo>
                  <a:close/>
                  <a:moveTo>
                    <a:pt x="2740" y="4800"/>
                  </a:moveTo>
                  <a:cubicBezTo>
                    <a:pt x="2728" y="4790"/>
                    <a:pt x="2714" y="4779"/>
                    <a:pt x="2701" y="4768"/>
                  </a:cubicBezTo>
                  <a:cubicBezTo>
                    <a:pt x="2714" y="4762"/>
                    <a:pt x="2727" y="4751"/>
                    <a:pt x="2739" y="4751"/>
                  </a:cubicBezTo>
                  <a:cubicBezTo>
                    <a:pt x="2752" y="4751"/>
                    <a:pt x="2765" y="4763"/>
                    <a:pt x="2776" y="4770"/>
                  </a:cubicBezTo>
                  <a:cubicBezTo>
                    <a:pt x="2766" y="4779"/>
                    <a:pt x="2756" y="4787"/>
                    <a:pt x="2740" y="4800"/>
                  </a:cubicBezTo>
                  <a:close/>
                  <a:moveTo>
                    <a:pt x="2667" y="4533"/>
                  </a:moveTo>
                  <a:cubicBezTo>
                    <a:pt x="2681" y="4447"/>
                    <a:pt x="2721" y="4401"/>
                    <a:pt x="2783" y="4369"/>
                  </a:cubicBezTo>
                  <a:cubicBezTo>
                    <a:pt x="2849" y="4379"/>
                    <a:pt x="2886" y="4418"/>
                    <a:pt x="2903" y="4489"/>
                  </a:cubicBezTo>
                  <a:cubicBezTo>
                    <a:pt x="2829" y="4525"/>
                    <a:pt x="2753" y="4530"/>
                    <a:pt x="2667" y="4533"/>
                  </a:cubicBezTo>
                  <a:close/>
                  <a:moveTo>
                    <a:pt x="2915" y="2921"/>
                  </a:moveTo>
                  <a:cubicBezTo>
                    <a:pt x="2812" y="3114"/>
                    <a:pt x="2713" y="3233"/>
                    <a:pt x="2584" y="3286"/>
                  </a:cubicBezTo>
                  <a:cubicBezTo>
                    <a:pt x="2640" y="3209"/>
                    <a:pt x="2696" y="3130"/>
                    <a:pt x="2755" y="3054"/>
                  </a:cubicBezTo>
                  <a:cubicBezTo>
                    <a:pt x="2812" y="2980"/>
                    <a:pt x="2826" y="2874"/>
                    <a:pt x="2908" y="2817"/>
                  </a:cubicBezTo>
                  <a:cubicBezTo>
                    <a:pt x="2958" y="2858"/>
                    <a:pt x="2930" y="2892"/>
                    <a:pt x="2915" y="2921"/>
                  </a:cubicBezTo>
                  <a:close/>
                  <a:moveTo>
                    <a:pt x="3035" y="2031"/>
                  </a:moveTo>
                  <a:cubicBezTo>
                    <a:pt x="3037" y="2021"/>
                    <a:pt x="3038" y="2011"/>
                    <a:pt x="3040" y="2001"/>
                  </a:cubicBezTo>
                  <a:cubicBezTo>
                    <a:pt x="3039" y="2010"/>
                    <a:pt x="3039" y="2019"/>
                    <a:pt x="3039" y="2029"/>
                  </a:cubicBezTo>
                  <a:cubicBezTo>
                    <a:pt x="3012" y="2069"/>
                    <a:pt x="2983" y="2109"/>
                    <a:pt x="2953" y="2151"/>
                  </a:cubicBezTo>
                  <a:cubicBezTo>
                    <a:pt x="2936" y="2051"/>
                    <a:pt x="2942" y="2041"/>
                    <a:pt x="3035" y="2031"/>
                  </a:cubicBezTo>
                  <a:close/>
                  <a:moveTo>
                    <a:pt x="3369" y="3390"/>
                  </a:moveTo>
                  <a:cubicBezTo>
                    <a:pt x="3357" y="3414"/>
                    <a:pt x="3339" y="3464"/>
                    <a:pt x="3311" y="3505"/>
                  </a:cubicBezTo>
                  <a:cubicBezTo>
                    <a:pt x="3231" y="3621"/>
                    <a:pt x="3149" y="3737"/>
                    <a:pt x="3063" y="3850"/>
                  </a:cubicBezTo>
                  <a:cubicBezTo>
                    <a:pt x="3051" y="3868"/>
                    <a:pt x="3015" y="3868"/>
                    <a:pt x="2990" y="3876"/>
                  </a:cubicBezTo>
                  <a:cubicBezTo>
                    <a:pt x="2983" y="3856"/>
                    <a:pt x="2967" y="3829"/>
                    <a:pt x="2974" y="3816"/>
                  </a:cubicBezTo>
                  <a:cubicBezTo>
                    <a:pt x="3057" y="3672"/>
                    <a:pt x="3092" y="3511"/>
                    <a:pt x="3144" y="3356"/>
                  </a:cubicBezTo>
                  <a:cubicBezTo>
                    <a:pt x="3154" y="3328"/>
                    <a:pt x="3165" y="3299"/>
                    <a:pt x="3180" y="3274"/>
                  </a:cubicBezTo>
                  <a:cubicBezTo>
                    <a:pt x="3204" y="3232"/>
                    <a:pt x="3242" y="3208"/>
                    <a:pt x="3292" y="3221"/>
                  </a:cubicBezTo>
                  <a:cubicBezTo>
                    <a:pt x="3340" y="3233"/>
                    <a:pt x="3363" y="3271"/>
                    <a:pt x="3368" y="3318"/>
                  </a:cubicBezTo>
                  <a:cubicBezTo>
                    <a:pt x="3371" y="3333"/>
                    <a:pt x="3369" y="3349"/>
                    <a:pt x="3369" y="3390"/>
                  </a:cubicBezTo>
                  <a:close/>
                  <a:moveTo>
                    <a:pt x="3454" y="605"/>
                  </a:moveTo>
                  <a:cubicBezTo>
                    <a:pt x="3374" y="508"/>
                    <a:pt x="3277" y="504"/>
                    <a:pt x="3171" y="542"/>
                  </a:cubicBezTo>
                  <a:cubicBezTo>
                    <a:pt x="3116" y="469"/>
                    <a:pt x="3171" y="413"/>
                    <a:pt x="3191" y="333"/>
                  </a:cubicBezTo>
                  <a:cubicBezTo>
                    <a:pt x="3407" y="393"/>
                    <a:pt x="3585" y="481"/>
                    <a:pt x="3731" y="628"/>
                  </a:cubicBezTo>
                  <a:cubicBezTo>
                    <a:pt x="3809" y="708"/>
                    <a:pt x="3890" y="786"/>
                    <a:pt x="3967" y="867"/>
                  </a:cubicBezTo>
                  <a:cubicBezTo>
                    <a:pt x="4006" y="908"/>
                    <a:pt x="3969" y="929"/>
                    <a:pt x="3941" y="966"/>
                  </a:cubicBezTo>
                  <a:cubicBezTo>
                    <a:pt x="3900" y="927"/>
                    <a:pt x="3867" y="899"/>
                    <a:pt x="3839" y="867"/>
                  </a:cubicBezTo>
                  <a:cubicBezTo>
                    <a:pt x="3762" y="782"/>
                    <a:pt x="3671" y="718"/>
                    <a:pt x="3568" y="669"/>
                  </a:cubicBezTo>
                  <a:cubicBezTo>
                    <a:pt x="3528" y="651"/>
                    <a:pt x="3480" y="637"/>
                    <a:pt x="3454" y="605"/>
                  </a:cubicBezTo>
                  <a:close/>
                  <a:moveTo>
                    <a:pt x="3992" y="3884"/>
                  </a:moveTo>
                  <a:cubicBezTo>
                    <a:pt x="3959" y="3984"/>
                    <a:pt x="3749" y="4141"/>
                    <a:pt x="3596" y="4196"/>
                  </a:cubicBezTo>
                  <a:cubicBezTo>
                    <a:pt x="3619" y="4105"/>
                    <a:pt x="3685" y="4055"/>
                    <a:pt x="3728" y="3991"/>
                  </a:cubicBezTo>
                  <a:cubicBezTo>
                    <a:pt x="3770" y="3929"/>
                    <a:pt x="3813" y="3869"/>
                    <a:pt x="3851" y="3806"/>
                  </a:cubicBezTo>
                  <a:cubicBezTo>
                    <a:pt x="3892" y="3735"/>
                    <a:pt x="3928" y="3662"/>
                    <a:pt x="3974" y="3574"/>
                  </a:cubicBezTo>
                  <a:cubicBezTo>
                    <a:pt x="3998" y="3605"/>
                    <a:pt x="4025" y="3626"/>
                    <a:pt x="4024" y="3646"/>
                  </a:cubicBezTo>
                  <a:cubicBezTo>
                    <a:pt x="4019" y="3726"/>
                    <a:pt x="4017" y="3810"/>
                    <a:pt x="3992" y="3884"/>
                  </a:cubicBezTo>
                  <a:close/>
                  <a:moveTo>
                    <a:pt x="3932" y="3358"/>
                  </a:moveTo>
                  <a:cubicBezTo>
                    <a:pt x="3932" y="3354"/>
                    <a:pt x="3940" y="3350"/>
                    <a:pt x="3944" y="3346"/>
                  </a:cubicBezTo>
                  <a:cubicBezTo>
                    <a:pt x="3942" y="3355"/>
                    <a:pt x="3940" y="3366"/>
                    <a:pt x="3939" y="3375"/>
                  </a:cubicBezTo>
                  <a:cubicBezTo>
                    <a:pt x="3936" y="3370"/>
                    <a:pt x="3931" y="3364"/>
                    <a:pt x="3932" y="3358"/>
                  </a:cubicBezTo>
                  <a:close/>
                  <a:moveTo>
                    <a:pt x="3909" y="1694"/>
                  </a:moveTo>
                  <a:cubicBezTo>
                    <a:pt x="3904" y="1722"/>
                    <a:pt x="3901" y="1752"/>
                    <a:pt x="3896" y="1787"/>
                  </a:cubicBezTo>
                  <a:cubicBezTo>
                    <a:pt x="3853" y="1802"/>
                    <a:pt x="3811" y="1813"/>
                    <a:pt x="3772" y="1831"/>
                  </a:cubicBezTo>
                  <a:cubicBezTo>
                    <a:pt x="3735" y="1849"/>
                    <a:pt x="3700" y="1873"/>
                    <a:pt x="3649" y="1903"/>
                  </a:cubicBezTo>
                  <a:cubicBezTo>
                    <a:pt x="3641" y="1729"/>
                    <a:pt x="3634" y="1574"/>
                    <a:pt x="3625" y="1388"/>
                  </a:cubicBezTo>
                  <a:cubicBezTo>
                    <a:pt x="3691" y="1352"/>
                    <a:pt x="3763" y="1314"/>
                    <a:pt x="3838" y="1274"/>
                  </a:cubicBezTo>
                  <a:cubicBezTo>
                    <a:pt x="3943" y="1352"/>
                    <a:pt x="4042" y="1424"/>
                    <a:pt x="4130" y="1512"/>
                  </a:cubicBezTo>
                  <a:cubicBezTo>
                    <a:pt x="4109" y="1530"/>
                    <a:pt x="4100" y="1545"/>
                    <a:pt x="4090" y="1545"/>
                  </a:cubicBezTo>
                  <a:cubicBezTo>
                    <a:pt x="3932" y="1547"/>
                    <a:pt x="3932" y="1547"/>
                    <a:pt x="3909" y="1694"/>
                  </a:cubicBezTo>
                  <a:close/>
                  <a:moveTo>
                    <a:pt x="4668" y="2355"/>
                  </a:moveTo>
                  <a:cubicBezTo>
                    <a:pt x="4653" y="2435"/>
                    <a:pt x="4631" y="2513"/>
                    <a:pt x="4612" y="2590"/>
                  </a:cubicBezTo>
                  <a:cubicBezTo>
                    <a:pt x="4537" y="2634"/>
                    <a:pt x="4468" y="2674"/>
                    <a:pt x="4376" y="2727"/>
                  </a:cubicBezTo>
                  <a:cubicBezTo>
                    <a:pt x="4376" y="2582"/>
                    <a:pt x="4376" y="2464"/>
                    <a:pt x="4376" y="2351"/>
                  </a:cubicBezTo>
                  <a:cubicBezTo>
                    <a:pt x="4453" y="2266"/>
                    <a:pt x="4546" y="2252"/>
                    <a:pt x="4659" y="2247"/>
                  </a:cubicBezTo>
                  <a:cubicBezTo>
                    <a:pt x="4662" y="2286"/>
                    <a:pt x="4674" y="2322"/>
                    <a:pt x="4668" y="2355"/>
                  </a:cubicBezTo>
                  <a:close/>
                  <a:moveTo>
                    <a:pt x="4623" y="1903"/>
                  </a:moveTo>
                  <a:cubicBezTo>
                    <a:pt x="4599" y="1896"/>
                    <a:pt x="4571" y="1892"/>
                    <a:pt x="4548" y="1877"/>
                  </a:cubicBezTo>
                  <a:cubicBezTo>
                    <a:pt x="4488" y="1838"/>
                    <a:pt x="4431" y="1826"/>
                    <a:pt x="4362" y="1862"/>
                  </a:cubicBezTo>
                  <a:cubicBezTo>
                    <a:pt x="4317" y="1886"/>
                    <a:pt x="4264" y="1895"/>
                    <a:pt x="4213" y="1904"/>
                  </a:cubicBezTo>
                  <a:cubicBezTo>
                    <a:pt x="4170" y="1912"/>
                    <a:pt x="4125" y="1911"/>
                    <a:pt x="4091" y="1846"/>
                  </a:cubicBezTo>
                  <a:cubicBezTo>
                    <a:pt x="4202" y="1776"/>
                    <a:pt x="4202" y="1776"/>
                    <a:pt x="4353" y="1766"/>
                  </a:cubicBezTo>
                  <a:cubicBezTo>
                    <a:pt x="4395" y="1707"/>
                    <a:pt x="4441" y="1642"/>
                    <a:pt x="4486" y="1579"/>
                  </a:cubicBezTo>
                  <a:cubicBezTo>
                    <a:pt x="4679" y="1677"/>
                    <a:pt x="4716" y="1762"/>
                    <a:pt x="4623" y="19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3"/>
            <p:cNvSpPr/>
            <p:nvPr/>
          </p:nvSpPr>
          <p:spPr>
            <a:xfrm>
              <a:off x="4434200" y="5100175"/>
              <a:ext cx="5275" cy="1725"/>
            </a:xfrm>
            <a:custGeom>
              <a:avLst/>
              <a:gdLst/>
              <a:ahLst/>
              <a:cxnLst/>
              <a:rect l="l" t="t" r="r" b="b"/>
              <a:pathLst>
                <a:path w="211" h="69" extrusionOk="0">
                  <a:moveTo>
                    <a:pt x="211" y="0"/>
                  </a:moveTo>
                  <a:cubicBezTo>
                    <a:pt x="104" y="7"/>
                    <a:pt x="104" y="7"/>
                    <a:pt x="0" y="69"/>
                  </a:cubicBezTo>
                  <a:cubicBezTo>
                    <a:pt x="113" y="61"/>
                    <a:pt x="113" y="61"/>
                    <a:pt x="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7" name="Google Shape;1307;p63"/>
          <p:cNvGrpSpPr/>
          <p:nvPr/>
        </p:nvGrpSpPr>
        <p:grpSpPr>
          <a:xfrm rot="-1186320">
            <a:off x="1626687" y="950533"/>
            <a:ext cx="220995" cy="218146"/>
            <a:chOff x="5560900" y="2799000"/>
            <a:chExt cx="124100" cy="122500"/>
          </a:xfrm>
        </p:grpSpPr>
        <p:sp>
          <p:nvSpPr>
            <p:cNvPr id="1308" name="Google Shape;1308;p63"/>
            <p:cNvSpPr/>
            <p:nvPr/>
          </p:nvSpPr>
          <p:spPr>
            <a:xfrm>
              <a:off x="5560900" y="2799000"/>
              <a:ext cx="124100" cy="122500"/>
            </a:xfrm>
            <a:custGeom>
              <a:avLst/>
              <a:gdLst/>
              <a:ahLst/>
              <a:cxnLst/>
              <a:rect l="l" t="t" r="r" b="b"/>
              <a:pathLst>
                <a:path w="4964" h="4900" extrusionOk="0">
                  <a:moveTo>
                    <a:pt x="2241" y="0"/>
                  </a:moveTo>
                  <a:cubicBezTo>
                    <a:pt x="2043" y="0"/>
                    <a:pt x="1845" y="23"/>
                    <a:pt x="1651" y="70"/>
                  </a:cubicBezTo>
                  <a:cubicBezTo>
                    <a:pt x="1457" y="118"/>
                    <a:pt x="1519" y="400"/>
                    <a:pt x="1697" y="400"/>
                  </a:cubicBezTo>
                  <a:cubicBezTo>
                    <a:pt x="1711" y="400"/>
                    <a:pt x="1725" y="398"/>
                    <a:pt x="1741" y="394"/>
                  </a:cubicBezTo>
                  <a:cubicBezTo>
                    <a:pt x="1908" y="354"/>
                    <a:pt x="2078" y="334"/>
                    <a:pt x="2248" y="334"/>
                  </a:cubicBezTo>
                  <a:cubicBezTo>
                    <a:pt x="2910" y="334"/>
                    <a:pt x="3567" y="631"/>
                    <a:pt x="3991" y="1147"/>
                  </a:cubicBezTo>
                  <a:cubicBezTo>
                    <a:pt x="4529" y="1801"/>
                    <a:pt x="4578" y="2773"/>
                    <a:pt x="4183" y="3508"/>
                  </a:cubicBezTo>
                  <a:cubicBezTo>
                    <a:pt x="3821" y="4181"/>
                    <a:pt x="3103" y="4564"/>
                    <a:pt x="2356" y="4564"/>
                  </a:cubicBezTo>
                  <a:cubicBezTo>
                    <a:pt x="2263" y="4564"/>
                    <a:pt x="2169" y="4558"/>
                    <a:pt x="2075" y="4546"/>
                  </a:cubicBezTo>
                  <a:cubicBezTo>
                    <a:pt x="1218" y="4435"/>
                    <a:pt x="572" y="3788"/>
                    <a:pt x="392" y="2953"/>
                  </a:cubicBezTo>
                  <a:cubicBezTo>
                    <a:pt x="199" y="2048"/>
                    <a:pt x="707" y="843"/>
                    <a:pt x="1759" y="822"/>
                  </a:cubicBezTo>
                  <a:cubicBezTo>
                    <a:pt x="1974" y="818"/>
                    <a:pt x="1975" y="486"/>
                    <a:pt x="1763" y="486"/>
                  </a:cubicBezTo>
                  <a:cubicBezTo>
                    <a:pt x="1761" y="486"/>
                    <a:pt x="1760" y="486"/>
                    <a:pt x="1759" y="486"/>
                  </a:cubicBezTo>
                  <a:cubicBezTo>
                    <a:pt x="700" y="508"/>
                    <a:pt x="1" y="1550"/>
                    <a:pt x="11" y="2537"/>
                  </a:cubicBezTo>
                  <a:cubicBezTo>
                    <a:pt x="21" y="3515"/>
                    <a:pt x="617" y="4434"/>
                    <a:pt x="1547" y="4763"/>
                  </a:cubicBezTo>
                  <a:cubicBezTo>
                    <a:pt x="1805" y="4855"/>
                    <a:pt x="2080" y="4900"/>
                    <a:pt x="2354" y="4900"/>
                  </a:cubicBezTo>
                  <a:cubicBezTo>
                    <a:pt x="3058" y="4900"/>
                    <a:pt x="3765" y="4607"/>
                    <a:pt x="4214" y="4060"/>
                  </a:cubicBezTo>
                  <a:cubicBezTo>
                    <a:pt x="4840" y="3298"/>
                    <a:pt x="4963" y="2161"/>
                    <a:pt x="4491" y="1291"/>
                  </a:cubicBezTo>
                  <a:cubicBezTo>
                    <a:pt x="4051" y="479"/>
                    <a:pt x="3147" y="0"/>
                    <a:pt x="2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63"/>
            <p:cNvSpPr/>
            <p:nvPr/>
          </p:nvSpPr>
          <p:spPr>
            <a:xfrm>
              <a:off x="5601900" y="2851550"/>
              <a:ext cx="10875" cy="8450"/>
            </a:xfrm>
            <a:custGeom>
              <a:avLst/>
              <a:gdLst/>
              <a:ahLst/>
              <a:cxnLst/>
              <a:rect l="l" t="t" r="r" b="b"/>
              <a:pathLst>
                <a:path w="435" h="338" extrusionOk="0">
                  <a:moveTo>
                    <a:pt x="218" y="1"/>
                  </a:moveTo>
                  <a:cubicBezTo>
                    <a:pt x="2" y="1"/>
                    <a:pt x="1" y="337"/>
                    <a:pt x="218" y="337"/>
                  </a:cubicBezTo>
                  <a:cubicBezTo>
                    <a:pt x="434" y="337"/>
                    <a:pt x="434" y="1"/>
                    <a:pt x="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3"/>
            <p:cNvSpPr/>
            <p:nvPr/>
          </p:nvSpPr>
          <p:spPr>
            <a:xfrm>
              <a:off x="5628075" y="2851550"/>
              <a:ext cx="10875" cy="8450"/>
            </a:xfrm>
            <a:custGeom>
              <a:avLst/>
              <a:gdLst/>
              <a:ahLst/>
              <a:cxnLst/>
              <a:rect l="l" t="t" r="r" b="b"/>
              <a:pathLst>
                <a:path w="435" h="338" extrusionOk="0">
                  <a:moveTo>
                    <a:pt x="217" y="1"/>
                  </a:moveTo>
                  <a:cubicBezTo>
                    <a:pt x="1" y="1"/>
                    <a:pt x="1" y="337"/>
                    <a:pt x="217" y="337"/>
                  </a:cubicBezTo>
                  <a:cubicBezTo>
                    <a:pt x="433" y="337"/>
                    <a:pt x="434" y="1"/>
                    <a:pt x="2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63"/>
            <p:cNvSpPr/>
            <p:nvPr/>
          </p:nvSpPr>
          <p:spPr>
            <a:xfrm>
              <a:off x="5595200" y="2872800"/>
              <a:ext cx="51400" cy="25125"/>
            </a:xfrm>
            <a:custGeom>
              <a:avLst/>
              <a:gdLst/>
              <a:ahLst/>
              <a:cxnLst/>
              <a:rect l="l" t="t" r="r" b="b"/>
              <a:pathLst>
                <a:path w="2056" h="1005" extrusionOk="0">
                  <a:moveTo>
                    <a:pt x="205" y="0"/>
                  </a:moveTo>
                  <a:cubicBezTo>
                    <a:pt x="104" y="0"/>
                    <a:pt x="0" y="83"/>
                    <a:pt x="33" y="209"/>
                  </a:cubicBezTo>
                  <a:cubicBezTo>
                    <a:pt x="138" y="610"/>
                    <a:pt x="489" y="934"/>
                    <a:pt x="901" y="994"/>
                  </a:cubicBezTo>
                  <a:cubicBezTo>
                    <a:pt x="949" y="1001"/>
                    <a:pt x="997" y="1004"/>
                    <a:pt x="1044" y="1004"/>
                  </a:cubicBezTo>
                  <a:cubicBezTo>
                    <a:pt x="1427" y="1004"/>
                    <a:pt x="1797" y="792"/>
                    <a:pt x="1983" y="454"/>
                  </a:cubicBezTo>
                  <a:cubicBezTo>
                    <a:pt x="2055" y="323"/>
                    <a:pt x="1939" y="201"/>
                    <a:pt x="1825" y="201"/>
                  </a:cubicBezTo>
                  <a:cubicBezTo>
                    <a:pt x="1775" y="201"/>
                    <a:pt x="1725" y="225"/>
                    <a:pt x="1692" y="284"/>
                  </a:cubicBezTo>
                  <a:cubicBezTo>
                    <a:pt x="1565" y="515"/>
                    <a:pt x="1313" y="671"/>
                    <a:pt x="1048" y="671"/>
                  </a:cubicBezTo>
                  <a:cubicBezTo>
                    <a:pt x="1021" y="671"/>
                    <a:pt x="994" y="669"/>
                    <a:pt x="967" y="666"/>
                  </a:cubicBezTo>
                  <a:cubicBezTo>
                    <a:pt x="676" y="630"/>
                    <a:pt x="431" y="400"/>
                    <a:pt x="357" y="120"/>
                  </a:cubicBezTo>
                  <a:cubicBezTo>
                    <a:pt x="335" y="36"/>
                    <a:pt x="271" y="0"/>
                    <a:pt x="2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2" name="Google Shape;1312;p63"/>
          <p:cNvSpPr/>
          <p:nvPr/>
        </p:nvSpPr>
        <p:spPr>
          <a:xfrm>
            <a:off x="7568113" y="233991"/>
            <a:ext cx="281772" cy="760835"/>
          </a:xfrm>
          <a:custGeom>
            <a:avLst/>
            <a:gdLst/>
            <a:ahLst/>
            <a:cxnLst/>
            <a:rect l="l" t="t" r="r" b="b"/>
            <a:pathLst>
              <a:path w="4546" h="12275" extrusionOk="0">
                <a:moveTo>
                  <a:pt x="2411" y="1"/>
                </a:moveTo>
                <a:cubicBezTo>
                  <a:pt x="2207" y="1"/>
                  <a:pt x="2004" y="30"/>
                  <a:pt x="1812" y="88"/>
                </a:cubicBezTo>
                <a:cubicBezTo>
                  <a:pt x="1288" y="247"/>
                  <a:pt x="874" y="599"/>
                  <a:pt x="614" y="1108"/>
                </a:cubicBezTo>
                <a:lnTo>
                  <a:pt x="496" y="1339"/>
                </a:lnTo>
                <a:lnTo>
                  <a:pt x="1012" y="1339"/>
                </a:lnTo>
                <a:lnTo>
                  <a:pt x="1057" y="1258"/>
                </a:lnTo>
                <a:cubicBezTo>
                  <a:pt x="1266" y="884"/>
                  <a:pt x="1564" y="638"/>
                  <a:pt x="1943" y="523"/>
                </a:cubicBezTo>
                <a:cubicBezTo>
                  <a:pt x="2093" y="478"/>
                  <a:pt x="2253" y="456"/>
                  <a:pt x="2411" y="456"/>
                </a:cubicBezTo>
                <a:cubicBezTo>
                  <a:pt x="2478" y="456"/>
                  <a:pt x="2545" y="460"/>
                  <a:pt x="2611" y="468"/>
                </a:cubicBezTo>
                <a:cubicBezTo>
                  <a:pt x="2836" y="495"/>
                  <a:pt x="3055" y="571"/>
                  <a:pt x="3244" y="684"/>
                </a:cubicBezTo>
                <a:cubicBezTo>
                  <a:pt x="3803" y="1021"/>
                  <a:pt x="4069" y="1658"/>
                  <a:pt x="3973" y="2429"/>
                </a:cubicBezTo>
                <a:lnTo>
                  <a:pt x="2979" y="10387"/>
                </a:lnTo>
                <a:cubicBezTo>
                  <a:pt x="2938" y="10714"/>
                  <a:pt x="2768" y="11503"/>
                  <a:pt x="2074" y="11753"/>
                </a:cubicBezTo>
                <a:cubicBezTo>
                  <a:pt x="1957" y="11795"/>
                  <a:pt x="1831" y="11817"/>
                  <a:pt x="1705" y="11817"/>
                </a:cubicBezTo>
                <a:cubicBezTo>
                  <a:pt x="1662" y="11817"/>
                  <a:pt x="1618" y="11814"/>
                  <a:pt x="1575" y="11809"/>
                </a:cubicBezTo>
                <a:cubicBezTo>
                  <a:pt x="1407" y="11788"/>
                  <a:pt x="1245" y="11727"/>
                  <a:pt x="1104" y="11632"/>
                </a:cubicBezTo>
                <a:cubicBezTo>
                  <a:pt x="493" y="11219"/>
                  <a:pt x="523" y="10413"/>
                  <a:pt x="564" y="10085"/>
                </a:cubicBezTo>
                <a:lnTo>
                  <a:pt x="1183" y="5121"/>
                </a:lnTo>
                <a:lnTo>
                  <a:pt x="729" y="5064"/>
                </a:lnTo>
                <a:lnTo>
                  <a:pt x="110" y="10029"/>
                </a:lnTo>
                <a:cubicBezTo>
                  <a:pt x="1" y="10897"/>
                  <a:pt x="271" y="11619"/>
                  <a:pt x="850" y="12010"/>
                </a:cubicBezTo>
                <a:cubicBezTo>
                  <a:pt x="1050" y="12146"/>
                  <a:pt x="1280" y="12233"/>
                  <a:pt x="1518" y="12262"/>
                </a:cubicBezTo>
                <a:cubicBezTo>
                  <a:pt x="1580" y="12270"/>
                  <a:pt x="1642" y="12274"/>
                  <a:pt x="1705" y="12274"/>
                </a:cubicBezTo>
                <a:cubicBezTo>
                  <a:pt x="1882" y="12274"/>
                  <a:pt x="2060" y="12244"/>
                  <a:pt x="2227" y="12181"/>
                </a:cubicBezTo>
                <a:cubicBezTo>
                  <a:pt x="2885" y="11945"/>
                  <a:pt x="3324" y="11311"/>
                  <a:pt x="3433" y="10443"/>
                </a:cubicBezTo>
                <a:lnTo>
                  <a:pt x="4426" y="2485"/>
                </a:lnTo>
                <a:cubicBezTo>
                  <a:pt x="4546" y="1528"/>
                  <a:pt x="4201" y="730"/>
                  <a:pt x="3480" y="295"/>
                </a:cubicBezTo>
                <a:cubicBezTo>
                  <a:pt x="3236" y="148"/>
                  <a:pt x="2955" y="51"/>
                  <a:pt x="2668" y="16"/>
                </a:cubicBezTo>
                <a:cubicBezTo>
                  <a:pt x="2583" y="6"/>
                  <a:pt x="2497" y="1"/>
                  <a:pt x="241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3" name="Google Shape;1313;p63"/>
          <p:cNvGrpSpPr/>
          <p:nvPr/>
        </p:nvGrpSpPr>
        <p:grpSpPr>
          <a:xfrm rot="10215533">
            <a:off x="4395058" y="1342733"/>
            <a:ext cx="396068" cy="3762780"/>
            <a:chOff x="1312800" y="2017050"/>
            <a:chExt cx="144550" cy="1373275"/>
          </a:xfrm>
        </p:grpSpPr>
        <p:sp>
          <p:nvSpPr>
            <p:cNvPr id="1314" name="Google Shape;1314;p63"/>
            <p:cNvSpPr/>
            <p:nvPr/>
          </p:nvSpPr>
          <p:spPr>
            <a:xfrm>
              <a:off x="1312800" y="3303025"/>
              <a:ext cx="92325" cy="87300"/>
            </a:xfrm>
            <a:custGeom>
              <a:avLst/>
              <a:gdLst/>
              <a:ahLst/>
              <a:cxnLst/>
              <a:rect l="l" t="t" r="r" b="b"/>
              <a:pathLst>
                <a:path w="3693" h="3492" extrusionOk="0">
                  <a:moveTo>
                    <a:pt x="1841" y="1"/>
                  </a:moveTo>
                  <a:cubicBezTo>
                    <a:pt x="880" y="1"/>
                    <a:pt x="84" y="732"/>
                    <a:pt x="43" y="1668"/>
                  </a:cubicBezTo>
                  <a:cubicBezTo>
                    <a:pt x="1" y="2631"/>
                    <a:pt x="774" y="3446"/>
                    <a:pt x="1771" y="3489"/>
                  </a:cubicBezTo>
                  <a:cubicBezTo>
                    <a:pt x="1799" y="3490"/>
                    <a:pt x="1827" y="3491"/>
                    <a:pt x="1855" y="3491"/>
                  </a:cubicBezTo>
                  <a:cubicBezTo>
                    <a:pt x="2815" y="3491"/>
                    <a:pt x="3611" y="2760"/>
                    <a:pt x="3651" y="1825"/>
                  </a:cubicBezTo>
                  <a:cubicBezTo>
                    <a:pt x="3693" y="862"/>
                    <a:pt x="2919" y="46"/>
                    <a:pt x="1923" y="3"/>
                  </a:cubicBezTo>
                  <a:cubicBezTo>
                    <a:pt x="1896" y="1"/>
                    <a:pt x="1868" y="1"/>
                    <a:pt x="18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63"/>
            <p:cNvSpPr/>
            <p:nvPr/>
          </p:nvSpPr>
          <p:spPr>
            <a:xfrm>
              <a:off x="1314625" y="2017050"/>
              <a:ext cx="141350" cy="1331100"/>
            </a:xfrm>
            <a:custGeom>
              <a:avLst/>
              <a:gdLst/>
              <a:ahLst/>
              <a:cxnLst/>
              <a:rect l="l" t="t" r="r" b="b"/>
              <a:pathLst>
                <a:path w="5654" h="53244" extrusionOk="0">
                  <a:moveTo>
                    <a:pt x="4166" y="1"/>
                  </a:moveTo>
                  <a:lnTo>
                    <a:pt x="2134" y="4039"/>
                  </a:lnTo>
                  <a:lnTo>
                    <a:pt x="1" y="53091"/>
                  </a:lnTo>
                  <a:lnTo>
                    <a:pt x="3520" y="53244"/>
                  </a:lnTo>
                  <a:lnTo>
                    <a:pt x="5653" y="4191"/>
                  </a:lnTo>
                  <a:lnTo>
                    <a:pt x="41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63"/>
            <p:cNvSpPr/>
            <p:nvPr/>
          </p:nvSpPr>
          <p:spPr>
            <a:xfrm>
              <a:off x="1313975" y="2119825"/>
              <a:ext cx="143375" cy="1229650"/>
            </a:xfrm>
            <a:custGeom>
              <a:avLst/>
              <a:gdLst/>
              <a:ahLst/>
              <a:cxnLst/>
              <a:rect l="l" t="t" r="r" b="b"/>
              <a:pathLst>
                <a:path w="5735" h="49186" extrusionOk="0">
                  <a:moveTo>
                    <a:pt x="2135" y="0"/>
                  </a:moveTo>
                  <a:lnTo>
                    <a:pt x="0" y="49029"/>
                  </a:lnTo>
                  <a:lnTo>
                    <a:pt x="3599" y="49185"/>
                  </a:lnTo>
                  <a:lnTo>
                    <a:pt x="5734" y="157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63"/>
            <p:cNvSpPr/>
            <p:nvPr/>
          </p:nvSpPr>
          <p:spPr>
            <a:xfrm>
              <a:off x="1343925" y="2121125"/>
              <a:ext cx="83375" cy="1227025"/>
            </a:xfrm>
            <a:custGeom>
              <a:avLst/>
              <a:gdLst/>
              <a:ahLst/>
              <a:cxnLst/>
              <a:rect l="l" t="t" r="r" b="b"/>
              <a:pathLst>
                <a:path w="3335" h="49081" extrusionOk="0">
                  <a:moveTo>
                    <a:pt x="2134" y="1"/>
                  </a:moveTo>
                  <a:lnTo>
                    <a:pt x="1" y="49028"/>
                  </a:lnTo>
                  <a:lnTo>
                    <a:pt x="1200" y="49081"/>
                  </a:lnTo>
                  <a:lnTo>
                    <a:pt x="3335" y="52"/>
                  </a:lnTo>
                  <a:lnTo>
                    <a:pt x="21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63"/>
            <p:cNvSpPr/>
            <p:nvPr/>
          </p:nvSpPr>
          <p:spPr>
            <a:xfrm>
              <a:off x="1313825" y="3344875"/>
              <a:ext cx="90250" cy="3950"/>
            </a:xfrm>
            <a:custGeom>
              <a:avLst/>
              <a:gdLst/>
              <a:ahLst/>
              <a:cxnLst/>
              <a:rect l="l" t="t" r="r" b="b"/>
              <a:pathLst>
                <a:path w="3610" h="158" fill="none" extrusionOk="0">
                  <a:moveTo>
                    <a:pt x="3610" y="157"/>
                  </a:moveTo>
                  <a:lnTo>
                    <a:pt x="1" y="0"/>
                  </a:lnTo>
                </a:path>
              </a:pathLst>
            </a:custGeom>
            <a:noFill/>
            <a:ln w="350" cap="flat" cmpd="sng">
              <a:solidFill>
                <a:srgbClr val="7E6373"/>
              </a:solidFill>
              <a:prstDash val="solid"/>
              <a:miter lim="1052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63"/>
            <p:cNvSpPr/>
            <p:nvPr/>
          </p:nvSpPr>
          <p:spPr>
            <a:xfrm>
              <a:off x="1400350" y="2017050"/>
              <a:ext cx="31900" cy="37625"/>
            </a:xfrm>
            <a:custGeom>
              <a:avLst/>
              <a:gdLst/>
              <a:ahLst/>
              <a:cxnLst/>
              <a:rect l="l" t="t" r="r" b="b"/>
              <a:pathLst>
                <a:path w="1276" h="1505" extrusionOk="0">
                  <a:moveTo>
                    <a:pt x="730" y="1"/>
                  </a:moveTo>
                  <a:cubicBezTo>
                    <a:pt x="564" y="1"/>
                    <a:pt x="0" y="1454"/>
                    <a:pt x="0" y="1454"/>
                  </a:cubicBezTo>
                  <a:lnTo>
                    <a:pt x="633" y="1481"/>
                  </a:lnTo>
                  <a:lnTo>
                    <a:pt x="1275" y="1504"/>
                  </a:lnTo>
                  <a:cubicBezTo>
                    <a:pt x="1275" y="1504"/>
                    <a:pt x="864" y="4"/>
                    <a:pt x="730" y="1"/>
                  </a:cubicBezTo>
                  <a:cubicBezTo>
                    <a:pt x="730" y="1"/>
                    <a:pt x="730" y="1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4" name="Google Shape;5674;p110"/>
          <p:cNvGrpSpPr/>
          <p:nvPr/>
        </p:nvGrpSpPr>
        <p:grpSpPr>
          <a:xfrm rot="8311854" flipH="1">
            <a:off x="3346737" y="1565818"/>
            <a:ext cx="467778" cy="940816"/>
            <a:chOff x="2119050" y="1538750"/>
            <a:chExt cx="119575" cy="240475"/>
          </a:xfrm>
        </p:grpSpPr>
        <p:sp>
          <p:nvSpPr>
            <p:cNvPr id="5675" name="Google Shape;5675;p110"/>
            <p:cNvSpPr/>
            <p:nvPr/>
          </p:nvSpPr>
          <p:spPr>
            <a:xfrm>
              <a:off x="2210700" y="1610450"/>
              <a:ext cx="25525" cy="3075"/>
            </a:xfrm>
            <a:custGeom>
              <a:avLst/>
              <a:gdLst/>
              <a:ahLst/>
              <a:cxnLst/>
              <a:rect l="l" t="t" r="r" b="b"/>
              <a:pathLst>
                <a:path w="1021" h="123" extrusionOk="0">
                  <a:moveTo>
                    <a:pt x="1020" y="69"/>
                  </a:moveTo>
                  <a:cubicBezTo>
                    <a:pt x="1020" y="69"/>
                    <a:pt x="1019" y="70"/>
                    <a:pt x="1019" y="70"/>
                  </a:cubicBezTo>
                  <a:lnTo>
                    <a:pt x="1019" y="70"/>
                  </a:lnTo>
                  <a:cubicBezTo>
                    <a:pt x="1019" y="70"/>
                    <a:pt x="1020" y="69"/>
                    <a:pt x="1020" y="69"/>
                  </a:cubicBezTo>
                  <a:close/>
                  <a:moveTo>
                    <a:pt x="213" y="0"/>
                  </a:moveTo>
                  <a:cubicBezTo>
                    <a:pt x="154" y="0"/>
                    <a:pt x="1" y="67"/>
                    <a:pt x="93" y="68"/>
                  </a:cubicBezTo>
                  <a:cubicBezTo>
                    <a:pt x="291" y="69"/>
                    <a:pt x="487" y="105"/>
                    <a:pt x="686" y="119"/>
                  </a:cubicBezTo>
                  <a:cubicBezTo>
                    <a:pt x="718" y="121"/>
                    <a:pt x="749" y="123"/>
                    <a:pt x="779" y="123"/>
                  </a:cubicBezTo>
                  <a:cubicBezTo>
                    <a:pt x="887" y="123"/>
                    <a:pt x="974" y="107"/>
                    <a:pt x="1019" y="70"/>
                  </a:cubicBezTo>
                  <a:lnTo>
                    <a:pt x="1019" y="70"/>
                  </a:lnTo>
                  <a:cubicBezTo>
                    <a:pt x="1007" y="79"/>
                    <a:pt x="982" y="82"/>
                    <a:pt x="948" y="82"/>
                  </a:cubicBezTo>
                  <a:cubicBezTo>
                    <a:pt x="837" y="82"/>
                    <a:pt x="638" y="44"/>
                    <a:pt x="591" y="40"/>
                  </a:cubicBezTo>
                  <a:cubicBezTo>
                    <a:pt x="467" y="28"/>
                    <a:pt x="344" y="10"/>
                    <a:pt x="218" y="1"/>
                  </a:cubicBezTo>
                  <a:cubicBezTo>
                    <a:pt x="216" y="1"/>
                    <a:pt x="215" y="0"/>
                    <a:pt x="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110"/>
            <p:cNvSpPr/>
            <p:nvPr/>
          </p:nvSpPr>
          <p:spPr>
            <a:xfrm>
              <a:off x="2186150" y="1554250"/>
              <a:ext cx="39900" cy="51675"/>
            </a:xfrm>
            <a:custGeom>
              <a:avLst/>
              <a:gdLst/>
              <a:ahLst/>
              <a:cxnLst/>
              <a:rect l="l" t="t" r="r" b="b"/>
              <a:pathLst>
                <a:path w="1596" h="2067" extrusionOk="0">
                  <a:moveTo>
                    <a:pt x="97" y="0"/>
                  </a:moveTo>
                  <a:cubicBezTo>
                    <a:pt x="0" y="97"/>
                    <a:pt x="646" y="880"/>
                    <a:pt x="718" y="980"/>
                  </a:cubicBezTo>
                  <a:cubicBezTo>
                    <a:pt x="872" y="1198"/>
                    <a:pt x="1028" y="1416"/>
                    <a:pt x="1177" y="1637"/>
                  </a:cubicBezTo>
                  <a:cubicBezTo>
                    <a:pt x="1210" y="1686"/>
                    <a:pt x="1429" y="2066"/>
                    <a:pt x="1494" y="2066"/>
                  </a:cubicBezTo>
                  <a:cubicBezTo>
                    <a:pt x="1498" y="2066"/>
                    <a:pt x="1502" y="2064"/>
                    <a:pt x="1505" y="2060"/>
                  </a:cubicBezTo>
                  <a:cubicBezTo>
                    <a:pt x="1595" y="1925"/>
                    <a:pt x="838" y="1028"/>
                    <a:pt x="744" y="897"/>
                  </a:cubicBezTo>
                  <a:cubicBezTo>
                    <a:pt x="683" y="811"/>
                    <a:pt x="95" y="4"/>
                    <a:pt x="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110"/>
            <p:cNvSpPr/>
            <p:nvPr/>
          </p:nvSpPr>
          <p:spPr>
            <a:xfrm>
              <a:off x="2197425" y="1603925"/>
              <a:ext cx="25700" cy="2425"/>
            </a:xfrm>
            <a:custGeom>
              <a:avLst/>
              <a:gdLst/>
              <a:ahLst/>
              <a:cxnLst/>
              <a:rect l="l" t="t" r="r" b="b"/>
              <a:pathLst>
                <a:path w="1028" h="97" extrusionOk="0">
                  <a:moveTo>
                    <a:pt x="641" y="1"/>
                  </a:moveTo>
                  <a:cubicBezTo>
                    <a:pt x="592" y="1"/>
                    <a:pt x="544" y="2"/>
                    <a:pt x="498" y="4"/>
                  </a:cubicBezTo>
                  <a:cubicBezTo>
                    <a:pt x="419" y="6"/>
                    <a:pt x="337" y="8"/>
                    <a:pt x="256" y="11"/>
                  </a:cubicBezTo>
                  <a:cubicBezTo>
                    <a:pt x="251" y="11"/>
                    <a:pt x="0" y="94"/>
                    <a:pt x="133" y="94"/>
                  </a:cubicBezTo>
                  <a:cubicBezTo>
                    <a:pt x="134" y="94"/>
                    <a:pt x="135" y="94"/>
                    <a:pt x="136" y="94"/>
                  </a:cubicBezTo>
                  <a:cubicBezTo>
                    <a:pt x="299" y="93"/>
                    <a:pt x="463" y="81"/>
                    <a:pt x="627" y="81"/>
                  </a:cubicBezTo>
                  <a:cubicBezTo>
                    <a:pt x="644" y="81"/>
                    <a:pt x="661" y="81"/>
                    <a:pt x="679" y="81"/>
                  </a:cubicBezTo>
                  <a:cubicBezTo>
                    <a:pt x="697" y="81"/>
                    <a:pt x="845" y="96"/>
                    <a:pt x="936" y="96"/>
                  </a:cubicBezTo>
                  <a:cubicBezTo>
                    <a:pt x="993" y="96"/>
                    <a:pt x="1028" y="90"/>
                    <a:pt x="995" y="72"/>
                  </a:cubicBezTo>
                  <a:cubicBezTo>
                    <a:pt x="892" y="12"/>
                    <a:pt x="764" y="1"/>
                    <a:pt x="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110"/>
            <p:cNvSpPr/>
            <p:nvPr/>
          </p:nvSpPr>
          <p:spPr>
            <a:xfrm>
              <a:off x="2193525" y="1607375"/>
              <a:ext cx="6000" cy="148600"/>
            </a:xfrm>
            <a:custGeom>
              <a:avLst/>
              <a:gdLst/>
              <a:ahLst/>
              <a:cxnLst/>
              <a:rect l="l" t="t" r="r" b="b"/>
              <a:pathLst>
                <a:path w="240" h="5944" extrusionOk="0">
                  <a:moveTo>
                    <a:pt x="234" y="1"/>
                  </a:moveTo>
                  <a:cubicBezTo>
                    <a:pt x="234" y="2"/>
                    <a:pt x="234" y="3"/>
                    <a:pt x="233" y="4"/>
                  </a:cubicBezTo>
                  <a:lnTo>
                    <a:pt x="233" y="4"/>
                  </a:lnTo>
                  <a:cubicBezTo>
                    <a:pt x="234" y="3"/>
                    <a:pt x="234" y="2"/>
                    <a:pt x="234" y="1"/>
                  </a:cubicBezTo>
                  <a:close/>
                  <a:moveTo>
                    <a:pt x="233" y="4"/>
                  </a:moveTo>
                  <a:cubicBezTo>
                    <a:pt x="51" y="970"/>
                    <a:pt x="35" y="1990"/>
                    <a:pt x="12" y="2971"/>
                  </a:cubicBezTo>
                  <a:cubicBezTo>
                    <a:pt x="0" y="3482"/>
                    <a:pt x="0" y="3994"/>
                    <a:pt x="12" y="4506"/>
                  </a:cubicBezTo>
                  <a:cubicBezTo>
                    <a:pt x="19" y="4786"/>
                    <a:pt x="27" y="5067"/>
                    <a:pt x="42" y="5346"/>
                  </a:cubicBezTo>
                  <a:cubicBezTo>
                    <a:pt x="46" y="5410"/>
                    <a:pt x="47" y="5944"/>
                    <a:pt x="127" y="5944"/>
                  </a:cubicBezTo>
                  <a:cubicBezTo>
                    <a:pt x="130" y="5944"/>
                    <a:pt x="133" y="5943"/>
                    <a:pt x="136" y="5941"/>
                  </a:cubicBezTo>
                  <a:cubicBezTo>
                    <a:pt x="239" y="5890"/>
                    <a:pt x="90" y="4651"/>
                    <a:pt x="85" y="4487"/>
                  </a:cubicBezTo>
                  <a:cubicBezTo>
                    <a:pt x="72" y="3966"/>
                    <a:pt x="71" y="3443"/>
                    <a:pt x="83" y="2923"/>
                  </a:cubicBezTo>
                  <a:cubicBezTo>
                    <a:pt x="94" y="2402"/>
                    <a:pt x="119" y="1881"/>
                    <a:pt x="153" y="1361"/>
                  </a:cubicBezTo>
                  <a:cubicBezTo>
                    <a:pt x="172" y="1088"/>
                    <a:pt x="198" y="817"/>
                    <a:pt x="223" y="544"/>
                  </a:cubicBezTo>
                  <a:cubicBezTo>
                    <a:pt x="235" y="408"/>
                    <a:pt x="221" y="77"/>
                    <a:pt x="2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110"/>
            <p:cNvSpPr/>
            <p:nvPr/>
          </p:nvSpPr>
          <p:spPr>
            <a:xfrm>
              <a:off x="2151975" y="1554100"/>
              <a:ext cx="37650" cy="52125"/>
            </a:xfrm>
            <a:custGeom>
              <a:avLst/>
              <a:gdLst/>
              <a:ahLst/>
              <a:cxnLst/>
              <a:rect l="l" t="t" r="r" b="b"/>
              <a:pathLst>
                <a:path w="1506" h="2085" extrusionOk="0">
                  <a:moveTo>
                    <a:pt x="1488" y="0"/>
                  </a:moveTo>
                  <a:cubicBezTo>
                    <a:pt x="1476" y="0"/>
                    <a:pt x="1458" y="18"/>
                    <a:pt x="1462" y="26"/>
                  </a:cubicBezTo>
                  <a:cubicBezTo>
                    <a:pt x="1500" y="95"/>
                    <a:pt x="881" y="844"/>
                    <a:pt x="817" y="934"/>
                  </a:cubicBezTo>
                  <a:cubicBezTo>
                    <a:pt x="664" y="1148"/>
                    <a:pt x="510" y="1361"/>
                    <a:pt x="362" y="1578"/>
                  </a:cubicBezTo>
                  <a:cubicBezTo>
                    <a:pt x="328" y="1629"/>
                    <a:pt x="0" y="2077"/>
                    <a:pt x="110" y="2085"/>
                  </a:cubicBezTo>
                  <a:cubicBezTo>
                    <a:pt x="110" y="2085"/>
                    <a:pt x="111" y="2085"/>
                    <a:pt x="111" y="2085"/>
                  </a:cubicBezTo>
                  <a:cubicBezTo>
                    <a:pt x="170" y="2085"/>
                    <a:pt x="404" y="1649"/>
                    <a:pt x="445" y="1590"/>
                  </a:cubicBezTo>
                  <a:cubicBezTo>
                    <a:pt x="594" y="1372"/>
                    <a:pt x="748" y="1155"/>
                    <a:pt x="903" y="942"/>
                  </a:cubicBezTo>
                  <a:cubicBezTo>
                    <a:pt x="1060" y="725"/>
                    <a:pt x="1220" y="509"/>
                    <a:pt x="1362" y="283"/>
                  </a:cubicBezTo>
                  <a:cubicBezTo>
                    <a:pt x="1400" y="224"/>
                    <a:pt x="1469" y="132"/>
                    <a:pt x="1492" y="58"/>
                  </a:cubicBezTo>
                  <a:cubicBezTo>
                    <a:pt x="1505" y="13"/>
                    <a:pt x="1498" y="0"/>
                    <a:pt x="14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110"/>
            <p:cNvSpPr/>
            <p:nvPr/>
          </p:nvSpPr>
          <p:spPr>
            <a:xfrm>
              <a:off x="2177625" y="1606925"/>
              <a:ext cx="6675" cy="149050"/>
            </a:xfrm>
            <a:custGeom>
              <a:avLst/>
              <a:gdLst/>
              <a:ahLst/>
              <a:cxnLst/>
              <a:rect l="l" t="t" r="r" b="b"/>
              <a:pathLst>
                <a:path w="267" h="5962" extrusionOk="0">
                  <a:moveTo>
                    <a:pt x="3" y="1"/>
                  </a:moveTo>
                  <a:cubicBezTo>
                    <a:pt x="2" y="1"/>
                    <a:pt x="1" y="7"/>
                    <a:pt x="2" y="22"/>
                  </a:cubicBezTo>
                  <a:cubicBezTo>
                    <a:pt x="54" y="1021"/>
                    <a:pt x="163" y="2010"/>
                    <a:pt x="183" y="3013"/>
                  </a:cubicBezTo>
                  <a:cubicBezTo>
                    <a:pt x="191" y="3523"/>
                    <a:pt x="190" y="4036"/>
                    <a:pt x="178" y="4547"/>
                  </a:cubicBezTo>
                  <a:cubicBezTo>
                    <a:pt x="170" y="4824"/>
                    <a:pt x="159" y="5099"/>
                    <a:pt x="144" y="5374"/>
                  </a:cubicBezTo>
                  <a:cubicBezTo>
                    <a:pt x="141" y="5439"/>
                    <a:pt x="85" y="5961"/>
                    <a:pt x="159" y="5961"/>
                  </a:cubicBezTo>
                  <a:cubicBezTo>
                    <a:pt x="162" y="5961"/>
                    <a:pt x="164" y="5961"/>
                    <a:pt x="167" y="5959"/>
                  </a:cubicBezTo>
                  <a:cubicBezTo>
                    <a:pt x="246" y="5923"/>
                    <a:pt x="220" y="5443"/>
                    <a:pt x="223" y="5357"/>
                  </a:cubicBezTo>
                  <a:cubicBezTo>
                    <a:pt x="238" y="5073"/>
                    <a:pt x="248" y="4790"/>
                    <a:pt x="254" y="4505"/>
                  </a:cubicBezTo>
                  <a:cubicBezTo>
                    <a:pt x="267" y="3984"/>
                    <a:pt x="267" y="3461"/>
                    <a:pt x="253" y="2941"/>
                  </a:cubicBezTo>
                  <a:cubicBezTo>
                    <a:pt x="241" y="2420"/>
                    <a:pt x="216" y="1899"/>
                    <a:pt x="178" y="1380"/>
                  </a:cubicBezTo>
                  <a:cubicBezTo>
                    <a:pt x="158" y="1106"/>
                    <a:pt x="138" y="833"/>
                    <a:pt x="110" y="559"/>
                  </a:cubicBezTo>
                  <a:cubicBezTo>
                    <a:pt x="95" y="424"/>
                    <a:pt x="78" y="287"/>
                    <a:pt x="55" y="152"/>
                  </a:cubicBezTo>
                  <a:lnTo>
                    <a:pt x="55" y="152"/>
                  </a:lnTo>
                  <a:cubicBezTo>
                    <a:pt x="68" y="233"/>
                    <a:pt x="72" y="264"/>
                    <a:pt x="71" y="264"/>
                  </a:cubicBezTo>
                  <a:cubicBezTo>
                    <a:pt x="66" y="264"/>
                    <a:pt x="14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110"/>
            <p:cNvSpPr/>
            <p:nvPr/>
          </p:nvSpPr>
          <p:spPr>
            <a:xfrm>
              <a:off x="2181500" y="1753925"/>
              <a:ext cx="14825" cy="2450"/>
            </a:xfrm>
            <a:custGeom>
              <a:avLst/>
              <a:gdLst/>
              <a:ahLst/>
              <a:cxnLst/>
              <a:rect l="l" t="t" r="r" b="b"/>
              <a:pathLst>
                <a:path w="593" h="98" extrusionOk="0">
                  <a:moveTo>
                    <a:pt x="257" y="0"/>
                  </a:moveTo>
                  <a:cubicBezTo>
                    <a:pt x="123" y="0"/>
                    <a:pt x="1" y="13"/>
                    <a:pt x="26" y="66"/>
                  </a:cubicBezTo>
                  <a:cubicBezTo>
                    <a:pt x="38" y="90"/>
                    <a:pt x="84" y="98"/>
                    <a:pt x="137" y="98"/>
                  </a:cubicBezTo>
                  <a:cubicBezTo>
                    <a:pt x="204" y="98"/>
                    <a:pt x="281" y="86"/>
                    <a:pt x="307" y="85"/>
                  </a:cubicBezTo>
                  <a:cubicBezTo>
                    <a:pt x="388" y="84"/>
                    <a:pt x="470" y="81"/>
                    <a:pt x="550" y="77"/>
                  </a:cubicBezTo>
                  <a:cubicBezTo>
                    <a:pt x="592" y="55"/>
                    <a:pt x="592" y="34"/>
                    <a:pt x="550" y="13"/>
                  </a:cubicBezTo>
                  <a:cubicBezTo>
                    <a:pt x="521" y="12"/>
                    <a:pt x="384" y="0"/>
                    <a:pt x="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110"/>
            <p:cNvSpPr/>
            <p:nvPr/>
          </p:nvSpPr>
          <p:spPr>
            <a:xfrm>
              <a:off x="2155125" y="1604975"/>
              <a:ext cx="24250" cy="2375"/>
            </a:xfrm>
            <a:custGeom>
              <a:avLst/>
              <a:gdLst/>
              <a:ahLst/>
              <a:cxnLst/>
              <a:rect l="l" t="t" r="r" b="b"/>
              <a:pathLst>
                <a:path w="970" h="95" extrusionOk="0">
                  <a:moveTo>
                    <a:pt x="309" y="0"/>
                  </a:moveTo>
                  <a:cubicBezTo>
                    <a:pt x="138" y="0"/>
                    <a:pt x="1" y="11"/>
                    <a:pt x="1" y="40"/>
                  </a:cubicBezTo>
                  <a:cubicBezTo>
                    <a:pt x="1" y="79"/>
                    <a:pt x="238" y="95"/>
                    <a:pt x="478" y="95"/>
                  </a:cubicBezTo>
                  <a:cubicBezTo>
                    <a:pt x="648" y="95"/>
                    <a:pt x="819" y="87"/>
                    <a:pt x="908" y="73"/>
                  </a:cubicBezTo>
                  <a:lnTo>
                    <a:pt x="908" y="73"/>
                  </a:lnTo>
                  <a:cubicBezTo>
                    <a:pt x="917" y="78"/>
                    <a:pt x="927" y="81"/>
                    <a:pt x="935" y="81"/>
                  </a:cubicBezTo>
                  <a:cubicBezTo>
                    <a:pt x="949" y="81"/>
                    <a:pt x="960" y="74"/>
                    <a:pt x="970" y="60"/>
                  </a:cubicBezTo>
                  <a:cubicBezTo>
                    <a:pt x="970" y="59"/>
                    <a:pt x="969" y="57"/>
                    <a:pt x="967" y="56"/>
                  </a:cubicBezTo>
                  <a:lnTo>
                    <a:pt x="967" y="56"/>
                  </a:lnTo>
                  <a:cubicBezTo>
                    <a:pt x="969" y="54"/>
                    <a:pt x="970" y="52"/>
                    <a:pt x="970" y="51"/>
                  </a:cubicBezTo>
                  <a:cubicBezTo>
                    <a:pt x="968" y="33"/>
                    <a:pt x="959" y="26"/>
                    <a:pt x="947" y="26"/>
                  </a:cubicBezTo>
                  <a:cubicBezTo>
                    <a:pt x="936" y="26"/>
                    <a:pt x="923" y="32"/>
                    <a:pt x="912" y="39"/>
                  </a:cubicBezTo>
                  <a:lnTo>
                    <a:pt x="912" y="39"/>
                  </a:lnTo>
                  <a:cubicBezTo>
                    <a:pt x="796" y="18"/>
                    <a:pt x="525" y="0"/>
                    <a:pt x="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110"/>
            <p:cNvSpPr/>
            <p:nvPr/>
          </p:nvSpPr>
          <p:spPr>
            <a:xfrm>
              <a:off x="2184700" y="1538750"/>
              <a:ext cx="53150" cy="72325"/>
            </a:xfrm>
            <a:custGeom>
              <a:avLst/>
              <a:gdLst/>
              <a:ahLst/>
              <a:cxnLst/>
              <a:rect l="l" t="t" r="r" b="b"/>
              <a:pathLst>
                <a:path w="2126" h="2893" extrusionOk="0">
                  <a:moveTo>
                    <a:pt x="148" y="1"/>
                  </a:moveTo>
                  <a:lnTo>
                    <a:pt x="148" y="1"/>
                  </a:lnTo>
                  <a:cubicBezTo>
                    <a:pt x="148" y="1"/>
                    <a:pt x="148" y="1"/>
                    <a:pt x="147" y="1"/>
                  </a:cubicBezTo>
                  <a:lnTo>
                    <a:pt x="147" y="1"/>
                  </a:lnTo>
                  <a:cubicBezTo>
                    <a:pt x="148" y="1"/>
                    <a:pt x="148" y="1"/>
                    <a:pt x="148" y="1"/>
                  </a:cubicBezTo>
                  <a:close/>
                  <a:moveTo>
                    <a:pt x="147" y="1"/>
                  </a:moveTo>
                  <a:lnTo>
                    <a:pt x="147" y="1"/>
                  </a:lnTo>
                  <a:cubicBezTo>
                    <a:pt x="1" y="132"/>
                    <a:pt x="951" y="1342"/>
                    <a:pt x="1059" y="1494"/>
                  </a:cubicBezTo>
                  <a:cubicBezTo>
                    <a:pt x="1248" y="1757"/>
                    <a:pt x="1445" y="2015"/>
                    <a:pt x="1630" y="2282"/>
                  </a:cubicBezTo>
                  <a:cubicBezTo>
                    <a:pt x="1679" y="2353"/>
                    <a:pt x="2002" y="2893"/>
                    <a:pt x="2047" y="2893"/>
                  </a:cubicBezTo>
                  <a:cubicBezTo>
                    <a:pt x="2049" y="2893"/>
                    <a:pt x="2050" y="2892"/>
                    <a:pt x="2051" y="2891"/>
                  </a:cubicBezTo>
                  <a:cubicBezTo>
                    <a:pt x="2125" y="2778"/>
                    <a:pt x="1715" y="2272"/>
                    <a:pt x="1647" y="2177"/>
                  </a:cubicBezTo>
                  <a:cubicBezTo>
                    <a:pt x="1434" y="1882"/>
                    <a:pt x="1213" y="1595"/>
                    <a:pt x="1005" y="1296"/>
                  </a:cubicBezTo>
                  <a:cubicBezTo>
                    <a:pt x="919" y="1169"/>
                    <a:pt x="106" y="38"/>
                    <a:pt x="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110"/>
            <p:cNvSpPr/>
            <p:nvPr/>
          </p:nvSpPr>
          <p:spPr>
            <a:xfrm>
              <a:off x="2141500" y="1539025"/>
              <a:ext cx="48300" cy="72450"/>
            </a:xfrm>
            <a:custGeom>
              <a:avLst/>
              <a:gdLst/>
              <a:ahLst/>
              <a:cxnLst/>
              <a:rect l="l" t="t" r="r" b="b"/>
              <a:pathLst>
                <a:path w="1932" h="2898" extrusionOk="0">
                  <a:moveTo>
                    <a:pt x="1876" y="0"/>
                  </a:moveTo>
                  <a:cubicBezTo>
                    <a:pt x="1871" y="0"/>
                    <a:pt x="1868" y="4"/>
                    <a:pt x="1870" y="11"/>
                  </a:cubicBezTo>
                  <a:cubicBezTo>
                    <a:pt x="1908" y="122"/>
                    <a:pt x="1656" y="444"/>
                    <a:pt x="1605" y="530"/>
                  </a:cubicBezTo>
                  <a:cubicBezTo>
                    <a:pt x="1432" y="819"/>
                    <a:pt x="1245" y="1100"/>
                    <a:pt x="1052" y="1377"/>
                  </a:cubicBezTo>
                  <a:cubicBezTo>
                    <a:pt x="850" y="1665"/>
                    <a:pt x="633" y="1943"/>
                    <a:pt x="434" y="2234"/>
                  </a:cubicBezTo>
                  <a:cubicBezTo>
                    <a:pt x="399" y="2282"/>
                    <a:pt x="1" y="2889"/>
                    <a:pt x="106" y="2897"/>
                  </a:cubicBezTo>
                  <a:cubicBezTo>
                    <a:pt x="106" y="2897"/>
                    <a:pt x="106" y="2897"/>
                    <a:pt x="106" y="2897"/>
                  </a:cubicBezTo>
                  <a:cubicBezTo>
                    <a:pt x="172" y="2897"/>
                    <a:pt x="477" y="2306"/>
                    <a:pt x="530" y="2227"/>
                  </a:cubicBezTo>
                  <a:cubicBezTo>
                    <a:pt x="722" y="1950"/>
                    <a:pt x="929" y="1682"/>
                    <a:pt x="1123" y="1405"/>
                  </a:cubicBezTo>
                  <a:cubicBezTo>
                    <a:pt x="1321" y="1122"/>
                    <a:pt x="1504" y="829"/>
                    <a:pt x="1687" y="535"/>
                  </a:cubicBezTo>
                  <a:cubicBezTo>
                    <a:pt x="1772" y="398"/>
                    <a:pt x="1860" y="258"/>
                    <a:pt x="1909" y="104"/>
                  </a:cubicBezTo>
                  <a:cubicBezTo>
                    <a:pt x="1932" y="33"/>
                    <a:pt x="1893" y="0"/>
                    <a:pt x="1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110"/>
            <p:cNvSpPr/>
            <p:nvPr/>
          </p:nvSpPr>
          <p:spPr>
            <a:xfrm>
              <a:off x="2199125" y="1609625"/>
              <a:ext cx="13675" cy="154600"/>
            </a:xfrm>
            <a:custGeom>
              <a:avLst/>
              <a:gdLst/>
              <a:ahLst/>
              <a:cxnLst/>
              <a:rect l="l" t="t" r="r" b="b"/>
              <a:pathLst>
                <a:path w="547" h="6184" extrusionOk="0">
                  <a:moveTo>
                    <a:pt x="523" y="1"/>
                  </a:moveTo>
                  <a:cubicBezTo>
                    <a:pt x="520" y="1"/>
                    <a:pt x="515" y="5"/>
                    <a:pt x="508" y="14"/>
                  </a:cubicBezTo>
                  <a:cubicBezTo>
                    <a:pt x="218" y="358"/>
                    <a:pt x="163" y="992"/>
                    <a:pt x="96" y="1421"/>
                  </a:cubicBezTo>
                  <a:cubicBezTo>
                    <a:pt x="16" y="1935"/>
                    <a:pt x="0" y="2464"/>
                    <a:pt x="15" y="2983"/>
                  </a:cubicBezTo>
                  <a:cubicBezTo>
                    <a:pt x="22" y="3274"/>
                    <a:pt x="263" y="6184"/>
                    <a:pt x="381" y="6184"/>
                  </a:cubicBezTo>
                  <a:cubicBezTo>
                    <a:pt x="382" y="6184"/>
                    <a:pt x="382" y="6184"/>
                    <a:pt x="382" y="6184"/>
                  </a:cubicBezTo>
                  <a:cubicBezTo>
                    <a:pt x="394" y="6183"/>
                    <a:pt x="104" y="3315"/>
                    <a:pt x="95" y="3038"/>
                  </a:cubicBezTo>
                  <a:cubicBezTo>
                    <a:pt x="74" y="2487"/>
                    <a:pt x="92" y="1926"/>
                    <a:pt x="180" y="1382"/>
                  </a:cubicBezTo>
                  <a:cubicBezTo>
                    <a:pt x="222" y="1122"/>
                    <a:pt x="284" y="864"/>
                    <a:pt x="340" y="606"/>
                  </a:cubicBezTo>
                  <a:cubicBezTo>
                    <a:pt x="366" y="490"/>
                    <a:pt x="395" y="372"/>
                    <a:pt x="439" y="260"/>
                  </a:cubicBezTo>
                  <a:cubicBezTo>
                    <a:pt x="443" y="253"/>
                    <a:pt x="546" y="1"/>
                    <a:pt x="5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110"/>
            <p:cNvSpPr/>
            <p:nvPr/>
          </p:nvSpPr>
          <p:spPr>
            <a:xfrm>
              <a:off x="2164550" y="1610500"/>
              <a:ext cx="14150" cy="153700"/>
            </a:xfrm>
            <a:custGeom>
              <a:avLst/>
              <a:gdLst/>
              <a:ahLst/>
              <a:cxnLst/>
              <a:rect l="l" t="t" r="r" b="b"/>
              <a:pathLst>
                <a:path w="566" h="6148" extrusionOk="0">
                  <a:moveTo>
                    <a:pt x="3" y="0"/>
                  </a:moveTo>
                  <a:cubicBezTo>
                    <a:pt x="0" y="0"/>
                    <a:pt x="1" y="4"/>
                    <a:pt x="9" y="14"/>
                  </a:cubicBezTo>
                  <a:cubicBezTo>
                    <a:pt x="266" y="372"/>
                    <a:pt x="309" y="938"/>
                    <a:pt x="382" y="1363"/>
                  </a:cubicBezTo>
                  <a:cubicBezTo>
                    <a:pt x="471" y="1877"/>
                    <a:pt x="481" y="2411"/>
                    <a:pt x="467" y="2932"/>
                  </a:cubicBezTo>
                  <a:cubicBezTo>
                    <a:pt x="460" y="3207"/>
                    <a:pt x="171" y="6145"/>
                    <a:pt x="179" y="6148"/>
                  </a:cubicBezTo>
                  <a:cubicBezTo>
                    <a:pt x="179" y="6148"/>
                    <a:pt x="179" y="6148"/>
                    <a:pt x="180" y="6148"/>
                  </a:cubicBezTo>
                  <a:cubicBezTo>
                    <a:pt x="301" y="6148"/>
                    <a:pt x="540" y="3176"/>
                    <a:pt x="549" y="2894"/>
                  </a:cubicBezTo>
                  <a:cubicBezTo>
                    <a:pt x="566" y="2309"/>
                    <a:pt x="535" y="1718"/>
                    <a:pt x="423" y="1143"/>
                  </a:cubicBezTo>
                  <a:cubicBezTo>
                    <a:pt x="377" y="911"/>
                    <a:pt x="325" y="677"/>
                    <a:pt x="268" y="448"/>
                  </a:cubicBezTo>
                  <a:cubicBezTo>
                    <a:pt x="243" y="347"/>
                    <a:pt x="211" y="246"/>
                    <a:pt x="165" y="153"/>
                  </a:cubicBezTo>
                  <a:cubicBezTo>
                    <a:pt x="141" y="104"/>
                    <a:pt x="18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110"/>
            <p:cNvSpPr/>
            <p:nvPr/>
          </p:nvSpPr>
          <p:spPr>
            <a:xfrm>
              <a:off x="2168100" y="1761475"/>
              <a:ext cx="41950" cy="7750"/>
            </a:xfrm>
            <a:custGeom>
              <a:avLst/>
              <a:gdLst/>
              <a:ahLst/>
              <a:cxnLst/>
              <a:rect l="l" t="t" r="r" b="b"/>
              <a:pathLst>
                <a:path w="1678" h="310" extrusionOk="0">
                  <a:moveTo>
                    <a:pt x="51" y="1"/>
                  </a:moveTo>
                  <a:cubicBezTo>
                    <a:pt x="29" y="1"/>
                    <a:pt x="15" y="8"/>
                    <a:pt x="14" y="27"/>
                  </a:cubicBezTo>
                  <a:cubicBezTo>
                    <a:pt x="1" y="203"/>
                    <a:pt x="842" y="308"/>
                    <a:pt x="965" y="310"/>
                  </a:cubicBezTo>
                  <a:cubicBezTo>
                    <a:pt x="966" y="310"/>
                    <a:pt x="967" y="310"/>
                    <a:pt x="968" y="310"/>
                  </a:cubicBezTo>
                  <a:cubicBezTo>
                    <a:pt x="1060" y="310"/>
                    <a:pt x="1677" y="204"/>
                    <a:pt x="1647" y="99"/>
                  </a:cubicBezTo>
                  <a:cubicBezTo>
                    <a:pt x="1637" y="63"/>
                    <a:pt x="1618" y="49"/>
                    <a:pt x="1594" y="49"/>
                  </a:cubicBezTo>
                  <a:cubicBezTo>
                    <a:pt x="1528" y="49"/>
                    <a:pt x="1427" y="153"/>
                    <a:pt x="1383" y="171"/>
                  </a:cubicBezTo>
                  <a:cubicBezTo>
                    <a:pt x="1268" y="219"/>
                    <a:pt x="1143" y="235"/>
                    <a:pt x="1018" y="235"/>
                  </a:cubicBezTo>
                  <a:cubicBezTo>
                    <a:pt x="958" y="235"/>
                    <a:pt x="897" y="231"/>
                    <a:pt x="838" y="225"/>
                  </a:cubicBezTo>
                  <a:cubicBezTo>
                    <a:pt x="685" y="210"/>
                    <a:pt x="534" y="178"/>
                    <a:pt x="388" y="130"/>
                  </a:cubicBezTo>
                  <a:cubicBezTo>
                    <a:pt x="349" y="117"/>
                    <a:pt x="138" y="1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110"/>
            <p:cNvSpPr/>
            <p:nvPr/>
          </p:nvSpPr>
          <p:spPr>
            <a:xfrm>
              <a:off x="2145225" y="1609925"/>
              <a:ext cx="20150" cy="2450"/>
            </a:xfrm>
            <a:custGeom>
              <a:avLst/>
              <a:gdLst/>
              <a:ahLst/>
              <a:cxnLst/>
              <a:rect l="l" t="t" r="r" b="b"/>
              <a:pathLst>
                <a:path w="806" h="98" extrusionOk="0">
                  <a:moveTo>
                    <a:pt x="267" y="0"/>
                  </a:moveTo>
                  <a:cubicBezTo>
                    <a:pt x="119" y="0"/>
                    <a:pt x="0" y="14"/>
                    <a:pt x="6" y="57"/>
                  </a:cubicBezTo>
                  <a:cubicBezTo>
                    <a:pt x="9" y="87"/>
                    <a:pt x="79" y="97"/>
                    <a:pt x="175" y="97"/>
                  </a:cubicBezTo>
                  <a:cubicBezTo>
                    <a:pt x="410" y="97"/>
                    <a:pt x="805" y="35"/>
                    <a:pt x="793" y="33"/>
                  </a:cubicBezTo>
                  <a:cubicBezTo>
                    <a:pt x="757" y="29"/>
                    <a:pt x="481" y="0"/>
                    <a:pt x="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110"/>
            <p:cNvSpPr/>
            <p:nvPr/>
          </p:nvSpPr>
          <p:spPr>
            <a:xfrm>
              <a:off x="2189175" y="1540275"/>
              <a:ext cx="275" cy="150"/>
            </a:xfrm>
            <a:custGeom>
              <a:avLst/>
              <a:gdLst/>
              <a:ahLst/>
              <a:cxnLst/>
              <a:rect l="l" t="t" r="r" b="b"/>
              <a:pathLst>
                <a:path w="11" h="6" extrusionOk="0">
                  <a:moveTo>
                    <a:pt x="0" y="1"/>
                  </a:moveTo>
                  <a:cubicBezTo>
                    <a:pt x="10" y="1"/>
                    <a:pt x="10" y="1"/>
                    <a:pt x="0" y="1"/>
                  </a:cubicBezTo>
                  <a:cubicBezTo>
                    <a:pt x="0" y="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110"/>
            <p:cNvSpPr/>
            <p:nvPr/>
          </p:nvSpPr>
          <p:spPr>
            <a:xfrm>
              <a:off x="2163475" y="1539800"/>
              <a:ext cx="25975" cy="12025"/>
            </a:xfrm>
            <a:custGeom>
              <a:avLst/>
              <a:gdLst/>
              <a:ahLst/>
              <a:cxnLst/>
              <a:rect l="l" t="t" r="r" b="b"/>
              <a:pathLst>
                <a:path w="1039" h="481" extrusionOk="0">
                  <a:moveTo>
                    <a:pt x="1028" y="1"/>
                  </a:moveTo>
                  <a:cubicBezTo>
                    <a:pt x="1027" y="1"/>
                    <a:pt x="1027" y="1"/>
                    <a:pt x="1027" y="1"/>
                  </a:cubicBezTo>
                  <a:cubicBezTo>
                    <a:pt x="789" y="82"/>
                    <a:pt x="558" y="184"/>
                    <a:pt x="322" y="268"/>
                  </a:cubicBezTo>
                  <a:cubicBezTo>
                    <a:pt x="222" y="304"/>
                    <a:pt x="120" y="347"/>
                    <a:pt x="33" y="411"/>
                  </a:cubicBezTo>
                  <a:cubicBezTo>
                    <a:pt x="1" y="435"/>
                    <a:pt x="20" y="481"/>
                    <a:pt x="53" y="481"/>
                  </a:cubicBezTo>
                  <a:cubicBezTo>
                    <a:pt x="59" y="481"/>
                    <a:pt x="65" y="480"/>
                    <a:pt x="71" y="477"/>
                  </a:cubicBezTo>
                  <a:cubicBezTo>
                    <a:pt x="288" y="376"/>
                    <a:pt x="511" y="294"/>
                    <a:pt x="736" y="216"/>
                  </a:cubicBezTo>
                  <a:cubicBezTo>
                    <a:pt x="818" y="186"/>
                    <a:pt x="1039" y="1"/>
                    <a:pt x="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110"/>
            <p:cNvSpPr/>
            <p:nvPr/>
          </p:nvSpPr>
          <p:spPr>
            <a:xfrm>
              <a:off x="2123050" y="1610125"/>
              <a:ext cx="23950" cy="10950"/>
            </a:xfrm>
            <a:custGeom>
              <a:avLst/>
              <a:gdLst/>
              <a:ahLst/>
              <a:cxnLst/>
              <a:rect l="l" t="t" r="r" b="b"/>
              <a:pathLst>
                <a:path w="958" h="438" extrusionOk="0">
                  <a:moveTo>
                    <a:pt x="928" y="0"/>
                  </a:moveTo>
                  <a:cubicBezTo>
                    <a:pt x="925" y="0"/>
                    <a:pt x="922" y="1"/>
                    <a:pt x="919" y="1"/>
                  </a:cubicBezTo>
                  <a:lnTo>
                    <a:pt x="919" y="1"/>
                  </a:lnTo>
                  <a:cubicBezTo>
                    <a:pt x="919" y="1"/>
                    <a:pt x="919" y="1"/>
                    <a:pt x="919" y="1"/>
                  </a:cubicBezTo>
                  <a:lnTo>
                    <a:pt x="919" y="1"/>
                  </a:lnTo>
                  <a:cubicBezTo>
                    <a:pt x="739" y="9"/>
                    <a:pt x="576" y="92"/>
                    <a:pt x="422" y="177"/>
                  </a:cubicBezTo>
                  <a:cubicBezTo>
                    <a:pt x="360" y="212"/>
                    <a:pt x="17" y="333"/>
                    <a:pt x="7" y="391"/>
                  </a:cubicBezTo>
                  <a:cubicBezTo>
                    <a:pt x="1" y="425"/>
                    <a:pt x="18" y="437"/>
                    <a:pt x="49" y="437"/>
                  </a:cubicBezTo>
                  <a:cubicBezTo>
                    <a:pt x="142" y="437"/>
                    <a:pt x="358" y="316"/>
                    <a:pt x="385" y="302"/>
                  </a:cubicBezTo>
                  <a:cubicBezTo>
                    <a:pt x="447" y="269"/>
                    <a:pt x="954" y="72"/>
                    <a:pt x="956" y="45"/>
                  </a:cubicBezTo>
                  <a:cubicBezTo>
                    <a:pt x="957" y="12"/>
                    <a:pt x="945" y="0"/>
                    <a:pt x="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110"/>
            <p:cNvSpPr/>
            <p:nvPr/>
          </p:nvSpPr>
          <p:spPr>
            <a:xfrm>
              <a:off x="2147400" y="1611100"/>
              <a:ext cx="17550" cy="11425"/>
            </a:xfrm>
            <a:custGeom>
              <a:avLst/>
              <a:gdLst/>
              <a:ahLst/>
              <a:cxnLst/>
              <a:rect l="l" t="t" r="r" b="b"/>
              <a:pathLst>
                <a:path w="702" h="457" extrusionOk="0">
                  <a:moveTo>
                    <a:pt x="701" y="1"/>
                  </a:moveTo>
                  <a:lnTo>
                    <a:pt x="701" y="1"/>
                  </a:lnTo>
                  <a:cubicBezTo>
                    <a:pt x="545" y="105"/>
                    <a:pt x="371" y="174"/>
                    <a:pt x="209" y="269"/>
                  </a:cubicBezTo>
                  <a:cubicBezTo>
                    <a:pt x="145" y="306"/>
                    <a:pt x="84" y="350"/>
                    <a:pt x="29" y="398"/>
                  </a:cubicBezTo>
                  <a:cubicBezTo>
                    <a:pt x="1" y="422"/>
                    <a:pt x="27" y="456"/>
                    <a:pt x="55" y="456"/>
                  </a:cubicBezTo>
                  <a:cubicBezTo>
                    <a:pt x="63" y="456"/>
                    <a:pt x="71" y="454"/>
                    <a:pt x="78" y="448"/>
                  </a:cubicBezTo>
                  <a:cubicBezTo>
                    <a:pt x="202" y="340"/>
                    <a:pt x="361" y="285"/>
                    <a:pt x="502" y="205"/>
                  </a:cubicBezTo>
                  <a:cubicBezTo>
                    <a:pt x="564" y="170"/>
                    <a:pt x="698" y="4"/>
                    <a:pt x="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110"/>
            <p:cNvSpPr/>
            <p:nvPr/>
          </p:nvSpPr>
          <p:spPr>
            <a:xfrm>
              <a:off x="2148625" y="1762075"/>
              <a:ext cx="21550" cy="7250"/>
            </a:xfrm>
            <a:custGeom>
              <a:avLst/>
              <a:gdLst/>
              <a:ahLst/>
              <a:cxnLst/>
              <a:rect l="l" t="t" r="r" b="b"/>
              <a:pathLst>
                <a:path w="862" h="290" extrusionOk="0">
                  <a:moveTo>
                    <a:pt x="823" y="1"/>
                  </a:moveTo>
                  <a:cubicBezTo>
                    <a:pt x="716" y="1"/>
                    <a:pt x="1" y="197"/>
                    <a:pt x="139" y="287"/>
                  </a:cubicBezTo>
                  <a:cubicBezTo>
                    <a:pt x="142" y="289"/>
                    <a:pt x="146" y="289"/>
                    <a:pt x="151" y="289"/>
                  </a:cubicBezTo>
                  <a:cubicBezTo>
                    <a:pt x="221" y="289"/>
                    <a:pt x="509" y="155"/>
                    <a:pt x="564" y="139"/>
                  </a:cubicBezTo>
                  <a:cubicBezTo>
                    <a:pt x="601" y="129"/>
                    <a:pt x="862" y="2"/>
                    <a:pt x="827" y="1"/>
                  </a:cubicBezTo>
                  <a:cubicBezTo>
                    <a:pt x="826" y="1"/>
                    <a:pt x="824" y="1"/>
                    <a:pt x="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110"/>
            <p:cNvSpPr/>
            <p:nvPr/>
          </p:nvSpPr>
          <p:spPr>
            <a:xfrm>
              <a:off x="2148525" y="1621275"/>
              <a:ext cx="15625" cy="147950"/>
            </a:xfrm>
            <a:custGeom>
              <a:avLst/>
              <a:gdLst/>
              <a:ahLst/>
              <a:cxnLst/>
              <a:rect l="l" t="t" r="r" b="b"/>
              <a:pathLst>
                <a:path w="625" h="5918" extrusionOk="0">
                  <a:moveTo>
                    <a:pt x="5" y="0"/>
                  </a:moveTo>
                  <a:cubicBezTo>
                    <a:pt x="1" y="0"/>
                    <a:pt x="2" y="5"/>
                    <a:pt x="10" y="17"/>
                  </a:cubicBezTo>
                  <a:cubicBezTo>
                    <a:pt x="593" y="866"/>
                    <a:pt x="559" y="1954"/>
                    <a:pt x="448" y="2934"/>
                  </a:cubicBezTo>
                  <a:cubicBezTo>
                    <a:pt x="390" y="3461"/>
                    <a:pt x="298" y="3985"/>
                    <a:pt x="197" y="4504"/>
                  </a:cubicBezTo>
                  <a:cubicBezTo>
                    <a:pt x="149" y="4754"/>
                    <a:pt x="94" y="5004"/>
                    <a:pt x="74" y="5257"/>
                  </a:cubicBezTo>
                  <a:cubicBezTo>
                    <a:pt x="69" y="5319"/>
                    <a:pt x="75" y="5918"/>
                    <a:pt x="175" y="5918"/>
                  </a:cubicBezTo>
                  <a:cubicBezTo>
                    <a:pt x="183" y="5918"/>
                    <a:pt x="191" y="5914"/>
                    <a:pt x="200" y="5906"/>
                  </a:cubicBezTo>
                  <a:cubicBezTo>
                    <a:pt x="244" y="5868"/>
                    <a:pt x="155" y="5340"/>
                    <a:pt x="162" y="5245"/>
                  </a:cubicBezTo>
                  <a:cubicBezTo>
                    <a:pt x="179" y="4992"/>
                    <a:pt x="231" y="4742"/>
                    <a:pt x="284" y="4495"/>
                  </a:cubicBezTo>
                  <a:cubicBezTo>
                    <a:pt x="405" y="3917"/>
                    <a:pt x="500" y="3330"/>
                    <a:pt x="556" y="2740"/>
                  </a:cubicBezTo>
                  <a:cubicBezTo>
                    <a:pt x="611" y="2163"/>
                    <a:pt x="625" y="1577"/>
                    <a:pt x="515" y="1005"/>
                  </a:cubicBezTo>
                  <a:cubicBezTo>
                    <a:pt x="475" y="801"/>
                    <a:pt x="420" y="598"/>
                    <a:pt x="335" y="408"/>
                  </a:cubicBezTo>
                  <a:cubicBezTo>
                    <a:pt x="293" y="313"/>
                    <a:pt x="243" y="222"/>
                    <a:pt x="183" y="138"/>
                  </a:cubicBezTo>
                  <a:cubicBezTo>
                    <a:pt x="166" y="115"/>
                    <a:pt x="25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110"/>
            <p:cNvSpPr/>
            <p:nvPr/>
          </p:nvSpPr>
          <p:spPr>
            <a:xfrm>
              <a:off x="2152350" y="1763150"/>
              <a:ext cx="57800" cy="16075"/>
            </a:xfrm>
            <a:custGeom>
              <a:avLst/>
              <a:gdLst/>
              <a:ahLst/>
              <a:cxnLst/>
              <a:rect l="l" t="t" r="r" b="b"/>
              <a:pathLst>
                <a:path w="2312" h="643" extrusionOk="0">
                  <a:moveTo>
                    <a:pt x="1" y="210"/>
                  </a:moveTo>
                  <a:cubicBezTo>
                    <a:pt x="1" y="210"/>
                    <a:pt x="1" y="211"/>
                    <a:pt x="1" y="211"/>
                  </a:cubicBezTo>
                  <a:lnTo>
                    <a:pt x="1" y="211"/>
                  </a:lnTo>
                  <a:cubicBezTo>
                    <a:pt x="1" y="211"/>
                    <a:pt x="1" y="210"/>
                    <a:pt x="1" y="210"/>
                  </a:cubicBezTo>
                  <a:close/>
                  <a:moveTo>
                    <a:pt x="2248" y="0"/>
                  </a:moveTo>
                  <a:cubicBezTo>
                    <a:pt x="2171" y="0"/>
                    <a:pt x="1925" y="249"/>
                    <a:pt x="1878" y="281"/>
                  </a:cubicBezTo>
                  <a:cubicBezTo>
                    <a:pt x="1680" y="420"/>
                    <a:pt x="1451" y="514"/>
                    <a:pt x="1209" y="540"/>
                  </a:cubicBezTo>
                  <a:cubicBezTo>
                    <a:pt x="1167" y="544"/>
                    <a:pt x="1126" y="546"/>
                    <a:pt x="1085" y="546"/>
                  </a:cubicBezTo>
                  <a:cubicBezTo>
                    <a:pt x="900" y="546"/>
                    <a:pt x="718" y="506"/>
                    <a:pt x="546" y="436"/>
                  </a:cubicBezTo>
                  <a:cubicBezTo>
                    <a:pt x="441" y="394"/>
                    <a:pt x="26" y="237"/>
                    <a:pt x="1" y="211"/>
                  </a:cubicBezTo>
                  <a:lnTo>
                    <a:pt x="1" y="211"/>
                  </a:lnTo>
                  <a:cubicBezTo>
                    <a:pt x="262" y="496"/>
                    <a:pt x="697" y="642"/>
                    <a:pt x="1083" y="642"/>
                  </a:cubicBezTo>
                  <a:cubicBezTo>
                    <a:pt x="1101" y="642"/>
                    <a:pt x="1119" y="642"/>
                    <a:pt x="1137" y="641"/>
                  </a:cubicBezTo>
                  <a:cubicBezTo>
                    <a:pt x="1352" y="634"/>
                    <a:pt x="1563" y="573"/>
                    <a:pt x="1752" y="471"/>
                  </a:cubicBezTo>
                  <a:cubicBezTo>
                    <a:pt x="1841" y="423"/>
                    <a:pt x="2312" y="138"/>
                    <a:pt x="2269" y="14"/>
                  </a:cubicBezTo>
                  <a:cubicBezTo>
                    <a:pt x="2265" y="5"/>
                    <a:pt x="2258" y="0"/>
                    <a:pt x="2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110"/>
            <p:cNvSpPr/>
            <p:nvPr/>
          </p:nvSpPr>
          <p:spPr>
            <a:xfrm>
              <a:off x="2164250" y="1767675"/>
              <a:ext cx="31125" cy="9150"/>
            </a:xfrm>
            <a:custGeom>
              <a:avLst/>
              <a:gdLst/>
              <a:ahLst/>
              <a:cxnLst/>
              <a:rect l="l" t="t" r="r" b="b"/>
              <a:pathLst>
                <a:path w="1245" h="366" extrusionOk="0">
                  <a:moveTo>
                    <a:pt x="1236" y="1"/>
                  </a:moveTo>
                  <a:cubicBezTo>
                    <a:pt x="1236" y="1"/>
                    <a:pt x="1235" y="1"/>
                    <a:pt x="1234" y="2"/>
                  </a:cubicBezTo>
                  <a:cubicBezTo>
                    <a:pt x="1052" y="126"/>
                    <a:pt x="872" y="250"/>
                    <a:pt x="647" y="271"/>
                  </a:cubicBezTo>
                  <a:cubicBezTo>
                    <a:pt x="644" y="271"/>
                    <a:pt x="639" y="271"/>
                    <a:pt x="634" y="271"/>
                  </a:cubicBezTo>
                  <a:cubicBezTo>
                    <a:pt x="561" y="271"/>
                    <a:pt x="303" y="246"/>
                    <a:pt x="142" y="246"/>
                  </a:cubicBezTo>
                  <a:cubicBezTo>
                    <a:pt x="65" y="246"/>
                    <a:pt x="10" y="251"/>
                    <a:pt x="8" y="268"/>
                  </a:cubicBezTo>
                  <a:cubicBezTo>
                    <a:pt x="1" y="346"/>
                    <a:pt x="189" y="365"/>
                    <a:pt x="370" y="365"/>
                  </a:cubicBezTo>
                  <a:cubicBezTo>
                    <a:pt x="513" y="365"/>
                    <a:pt x="652" y="353"/>
                    <a:pt x="683" y="347"/>
                  </a:cubicBezTo>
                  <a:cubicBezTo>
                    <a:pt x="809" y="321"/>
                    <a:pt x="933" y="276"/>
                    <a:pt x="1043" y="209"/>
                  </a:cubicBezTo>
                  <a:cubicBezTo>
                    <a:pt x="1095" y="177"/>
                    <a:pt x="1244" y="1"/>
                    <a:pt x="12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110"/>
            <p:cNvSpPr/>
            <p:nvPr/>
          </p:nvSpPr>
          <p:spPr>
            <a:xfrm>
              <a:off x="2158350" y="1766700"/>
              <a:ext cx="22625" cy="6300"/>
            </a:xfrm>
            <a:custGeom>
              <a:avLst/>
              <a:gdLst/>
              <a:ahLst/>
              <a:cxnLst/>
              <a:rect l="l" t="t" r="r" b="b"/>
              <a:pathLst>
                <a:path w="905" h="252" extrusionOk="0">
                  <a:moveTo>
                    <a:pt x="905" y="0"/>
                  </a:moveTo>
                  <a:lnTo>
                    <a:pt x="905" y="0"/>
                  </a:lnTo>
                  <a:cubicBezTo>
                    <a:pt x="901" y="2"/>
                    <a:pt x="898" y="5"/>
                    <a:pt x="894" y="7"/>
                  </a:cubicBezTo>
                  <a:lnTo>
                    <a:pt x="894" y="7"/>
                  </a:lnTo>
                  <a:cubicBezTo>
                    <a:pt x="898" y="5"/>
                    <a:pt x="901" y="2"/>
                    <a:pt x="905" y="0"/>
                  </a:cubicBezTo>
                  <a:close/>
                  <a:moveTo>
                    <a:pt x="894" y="7"/>
                  </a:moveTo>
                  <a:lnTo>
                    <a:pt x="894" y="7"/>
                  </a:lnTo>
                  <a:cubicBezTo>
                    <a:pt x="754" y="95"/>
                    <a:pt x="585" y="125"/>
                    <a:pt x="421" y="142"/>
                  </a:cubicBezTo>
                  <a:cubicBezTo>
                    <a:pt x="384" y="146"/>
                    <a:pt x="1" y="187"/>
                    <a:pt x="31" y="203"/>
                  </a:cubicBezTo>
                  <a:cubicBezTo>
                    <a:pt x="98" y="237"/>
                    <a:pt x="170" y="252"/>
                    <a:pt x="245" y="252"/>
                  </a:cubicBezTo>
                  <a:cubicBezTo>
                    <a:pt x="484" y="252"/>
                    <a:pt x="744" y="103"/>
                    <a:pt x="894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110"/>
            <p:cNvSpPr/>
            <p:nvPr/>
          </p:nvSpPr>
          <p:spPr>
            <a:xfrm>
              <a:off x="2154525" y="1764625"/>
              <a:ext cx="18925" cy="5850"/>
            </a:xfrm>
            <a:custGeom>
              <a:avLst/>
              <a:gdLst/>
              <a:ahLst/>
              <a:cxnLst/>
              <a:rect l="l" t="t" r="r" b="b"/>
              <a:pathLst>
                <a:path w="757" h="234" extrusionOk="0">
                  <a:moveTo>
                    <a:pt x="757" y="0"/>
                  </a:moveTo>
                  <a:cubicBezTo>
                    <a:pt x="757" y="0"/>
                    <a:pt x="757" y="1"/>
                    <a:pt x="757" y="1"/>
                  </a:cubicBezTo>
                  <a:lnTo>
                    <a:pt x="757" y="1"/>
                  </a:lnTo>
                  <a:cubicBezTo>
                    <a:pt x="757" y="1"/>
                    <a:pt x="757" y="0"/>
                    <a:pt x="757" y="0"/>
                  </a:cubicBezTo>
                  <a:close/>
                  <a:moveTo>
                    <a:pt x="757" y="1"/>
                  </a:moveTo>
                  <a:cubicBezTo>
                    <a:pt x="681" y="51"/>
                    <a:pt x="1" y="173"/>
                    <a:pt x="3" y="188"/>
                  </a:cubicBezTo>
                  <a:cubicBezTo>
                    <a:pt x="9" y="222"/>
                    <a:pt x="56" y="233"/>
                    <a:pt x="116" y="233"/>
                  </a:cubicBezTo>
                  <a:cubicBezTo>
                    <a:pt x="232" y="233"/>
                    <a:pt x="401" y="191"/>
                    <a:pt x="439" y="184"/>
                  </a:cubicBezTo>
                  <a:cubicBezTo>
                    <a:pt x="600" y="156"/>
                    <a:pt x="658" y="67"/>
                    <a:pt x="7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110"/>
            <p:cNvSpPr/>
            <p:nvPr/>
          </p:nvSpPr>
          <p:spPr>
            <a:xfrm>
              <a:off x="2150800" y="1755900"/>
              <a:ext cx="20300" cy="8375"/>
            </a:xfrm>
            <a:custGeom>
              <a:avLst/>
              <a:gdLst/>
              <a:ahLst/>
              <a:cxnLst/>
              <a:rect l="l" t="t" r="r" b="b"/>
              <a:pathLst>
                <a:path w="812" h="335" extrusionOk="0">
                  <a:moveTo>
                    <a:pt x="738" y="84"/>
                  </a:moveTo>
                  <a:cubicBezTo>
                    <a:pt x="738" y="84"/>
                    <a:pt x="738" y="84"/>
                    <a:pt x="738" y="84"/>
                  </a:cubicBezTo>
                  <a:lnTo>
                    <a:pt x="738" y="84"/>
                  </a:lnTo>
                  <a:cubicBezTo>
                    <a:pt x="738" y="84"/>
                    <a:pt x="738" y="84"/>
                    <a:pt x="738" y="84"/>
                  </a:cubicBezTo>
                  <a:close/>
                  <a:moveTo>
                    <a:pt x="697" y="1"/>
                  </a:moveTo>
                  <a:cubicBezTo>
                    <a:pt x="506" y="1"/>
                    <a:pt x="131" y="185"/>
                    <a:pt x="77" y="241"/>
                  </a:cubicBezTo>
                  <a:cubicBezTo>
                    <a:pt x="11" y="311"/>
                    <a:pt x="1" y="335"/>
                    <a:pt x="19" y="335"/>
                  </a:cubicBezTo>
                  <a:cubicBezTo>
                    <a:pt x="54" y="335"/>
                    <a:pt x="196" y="242"/>
                    <a:pt x="232" y="219"/>
                  </a:cubicBezTo>
                  <a:cubicBezTo>
                    <a:pt x="405" y="114"/>
                    <a:pt x="597" y="141"/>
                    <a:pt x="784" y="92"/>
                  </a:cubicBezTo>
                  <a:cubicBezTo>
                    <a:pt x="784" y="92"/>
                    <a:pt x="783" y="92"/>
                    <a:pt x="783" y="92"/>
                  </a:cubicBezTo>
                  <a:lnTo>
                    <a:pt x="783" y="92"/>
                  </a:lnTo>
                  <a:cubicBezTo>
                    <a:pt x="799" y="90"/>
                    <a:pt x="811" y="82"/>
                    <a:pt x="803" y="55"/>
                  </a:cubicBezTo>
                  <a:cubicBezTo>
                    <a:pt x="791" y="16"/>
                    <a:pt x="752" y="1"/>
                    <a:pt x="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110"/>
            <p:cNvSpPr/>
            <p:nvPr/>
          </p:nvSpPr>
          <p:spPr>
            <a:xfrm>
              <a:off x="2149350" y="1750575"/>
              <a:ext cx="21625" cy="7100"/>
            </a:xfrm>
            <a:custGeom>
              <a:avLst/>
              <a:gdLst/>
              <a:ahLst/>
              <a:cxnLst/>
              <a:rect l="l" t="t" r="r" b="b"/>
              <a:pathLst>
                <a:path w="865" h="284" extrusionOk="0">
                  <a:moveTo>
                    <a:pt x="864" y="15"/>
                  </a:moveTo>
                  <a:lnTo>
                    <a:pt x="864" y="15"/>
                  </a:lnTo>
                  <a:cubicBezTo>
                    <a:pt x="864" y="15"/>
                    <a:pt x="864" y="15"/>
                    <a:pt x="864" y="15"/>
                  </a:cubicBezTo>
                  <a:cubicBezTo>
                    <a:pt x="864" y="15"/>
                    <a:pt x="864" y="15"/>
                    <a:pt x="864" y="15"/>
                  </a:cubicBezTo>
                  <a:close/>
                  <a:moveTo>
                    <a:pt x="770" y="0"/>
                  </a:moveTo>
                  <a:cubicBezTo>
                    <a:pt x="532" y="0"/>
                    <a:pt x="1" y="149"/>
                    <a:pt x="74" y="279"/>
                  </a:cubicBezTo>
                  <a:cubicBezTo>
                    <a:pt x="75" y="282"/>
                    <a:pt x="80" y="284"/>
                    <a:pt x="87" y="284"/>
                  </a:cubicBezTo>
                  <a:cubicBezTo>
                    <a:pt x="182" y="284"/>
                    <a:pt x="722" y="12"/>
                    <a:pt x="846" y="12"/>
                  </a:cubicBezTo>
                  <a:cubicBezTo>
                    <a:pt x="854" y="12"/>
                    <a:pt x="860" y="13"/>
                    <a:pt x="864" y="15"/>
                  </a:cubicBezTo>
                  <a:lnTo>
                    <a:pt x="864" y="15"/>
                  </a:lnTo>
                  <a:cubicBezTo>
                    <a:pt x="845" y="5"/>
                    <a:pt x="812" y="0"/>
                    <a:pt x="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110"/>
            <p:cNvSpPr/>
            <p:nvPr/>
          </p:nvSpPr>
          <p:spPr>
            <a:xfrm>
              <a:off x="2149475" y="1745350"/>
              <a:ext cx="21850" cy="4725"/>
            </a:xfrm>
            <a:custGeom>
              <a:avLst/>
              <a:gdLst/>
              <a:ahLst/>
              <a:cxnLst/>
              <a:rect l="l" t="t" r="r" b="b"/>
              <a:pathLst>
                <a:path w="874" h="189" extrusionOk="0">
                  <a:moveTo>
                    <a:pt x="874" y="27"/>
                  </a:moveTo>
                  <a:lnTo>
                    <a:pt x="874" y="27"/>
                  </a:lnTo>
                  <a:cubicBezTo>
                    <a:pt x="874" y="27"/>
                    <a:pt x="874" y="27"/>
                    <a:pt x="874" y="27"/>
                  </a:cubicBezTo>
                  <a:cubicBezTo>
                    <a:pt x="874" y="27"/>
                    <a:pt x="874" y="27"/>
                    <a:pt x="874" y="27"/>
                  </a:cubicBezTo>
                  <a:close/>
                  <a:moveTo>
                    <a:pt x="646" y="0"/>
                  </a:moveTo>
                  <a:cubicBezTo>
                    <a:pt x="381" y="0"/>
                    <a:pt x="1" y="56"/>
                    <a:pt x="72" y="187"/>
                  </a:cubicBezTo>
                  <a:cubicBezTo>
                    <a:pt x="72" y="188"/>
                    <a:pt x="73" y="188"/>
                    <a:pt x="75" y="188"/>
                  </a:cubicBezTo>
                  <a:cubicBezTo>
                    <a:pt x="123" y="188"/>
                    <a:pt x="710" y="23"/>
                    <a:pt x="849" y="23"/>
                  </a:cubicBezTo>
                  <a:cubicBezTo>
                    <a:pt x="860" y="23"/>
                    <a:pt x="869" y="24"/>
                    <a:pt x="874" y="27"/>
                  </a:cubicBezTo>
                  <a:lnTo>
                    <a:pt x="874" y="27"/>
                  </a:lnTo>
                  <a:cubicBezTo>
                    <a:pt x="842" y="9"/>
                    <a:pt x="753" y="0"/>
                    <a:pt x="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110"/>
            <p:cNvSpPr/>
            <p:nvPr/>
          </p:nvSpPr>
          <p:spPr>
            <a:xfrm>
              <a:off x="2151175" y="1736825"/>
              <a:ext cx="21200" cy="6775"/>
            </a:xfrm>
            <a:custGeom>
              <a:avLst/>
              <a:gdLst/>
              <a:ahLst/>
              <a:cxnLst/>
              <a:rect l="l" t="t" r="r" b="b"/>
              <a:pathLst>
                <a:path w="848" h="271" extrusionOk="0">
                  <a:moveTo>
                    <a:pt x="566" y="0"/>
                  </a:moveTo>
                  <a:cubicBezTo>
                    <a:pt x="501" y="0"/>
                    <a:pt x="435" y="10"/>
                    <a:pt x="367" y="31"/>
                  </a:cubicBezTo>
                  <a:cubicBezTo>
                    <a:pt x="327" y="43"/>
                    <a:pt x="1" y="195"/>
                    <a:pt x="75" y="267"/>
                  </a:cubicBezTo>
                  <a:cubicBezTo>
                    <a:pt x="77" y="269"/>
                    <a:pt x="81" y="271"/>
                    <a:pt x="86" y="271"/>
                  </a:cubicBezTo>
                  <a:cubicBezTo>
                    <a:pt x="146" y="271"/>
                    <a:pt x="383" y="108"/>
                    <a:pt x="435" y="94"/>
                  </a:cubicBezTo>
                  <a:cubicBezTo>
                    <a:pt x="496" y="77"/>
                    <a:pt x="652" y="53"/>
                    <a:pt x="759" y="53"/>
                  </a:cubicBezTo>
                  <a:cubicBezTo>
                    <a:pt x="797" y="53"/>
                    <a:pt x="829" y="56"/>
                    <a:pt x="848" y="64"/>
                  </a:cubicBezTo>
                  <a:cubicBezTo>
                    <a:pt x="754" y="22"/>
                    <a:pt x="662" y="0"/>
                    <a:pt x="5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110"/>
            <p:cNvSpPr/>
            <p:nvPr/>
          </p:nvSpPr>
          <p:spPr>
            <a:xfrm>
              <a:off x="2172525" y="1732825"/>
              <a:ext cx="500" cy="125"/>
            </a:xfrm>
            <a:custGeom>
              <a:avLst/>
              <a:gdLst/>
              <a:ahLst/>
              <a:cxnLst/>
              <a:rect l="l" t="t" r="r" b="b"/>
              <a:pathLst>
                <a:path w="20" h="5" extrusionOk="0">
                  <a:moveTo>
                    <a:pt x="0" y="1"/>
                  </a:moveTo>
                  <a:cubicBezTo>
                    <a:pt x="0" y="1"/>
                    <a:pt x="0" y="1"/>
                    <a:pt x="2" y="1"/>
                  </a:cubicBezTo>
                  <a:cubicBezTo>
                    <a:pt x="14" y="4"/>
                    <a:pt x="18" y="5"/>
                    <a:pt x="18" y="5"/>
                  </a:cubicBezTo>
                  <a:cubicBezTo>
                    <a:pt x="19" y="5"/>
                    <a:pt x="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110"/>
            <p:cNvSpPr/>
            <p:nvPr/>
          </p:nvSpPr>
          <p:spPr>
            <a:xfrm>
              <a:off x="2153925" y="1729375"/>
              <a:ext cx="19675" cy="5925"/>
            </a:xfrm>
            <a:custGeom>
              <a:avLst/>
              <a:gdLst/>
              <a:ahLst/>
              <a:cxnLst/>
              <a:rect l="l" t="t" r="r" b="b"/>
              <a:pathLst>
                <a:path w="787" h="237" extrusionOk="0">
                  <a:moveTo>
                    <a:pt x="572" y="1"/>
                  </a:moveTo>
                  <a:cubicBezTo>
                    <a:pt x="336" y="1"/>
                    <a:pt x="1" y="173"/>
                    <a:pt x="42" y="229"/>
                  </a:cubicBezTo>
                  <a:cubicBezTo>
                    <a:pt x="45" y="234"/>
                    <a:pt x="54" y="236"/>
                    <a:pt x="66" y="236"/>
                  </a:cubicBezTo>
                  <a:cubicBezTo>
                    <a:pt x="146" y="236"/>
                    <a:pt x="386" y="127"/>
                    <a:pt x="432" y="117"/>
                  </a:cubicBezTo>
                  <a:cubicBezTo>
                    <a:pt x="456" y="112"/>
                    <a:pt x="506" y="110"/>
                    <a:pt x="560" y="110"/>
                  </a:cubicBezTo>
                  <a:cubicBezTo>
                    <a:pt x="663" y="110"/>
                    <a:pt x="783" y="118"/>
                    <a:pt x="786" y="126"/>
                  </a:cubicBezTo>
                  <a:cubicBezTo>
                    <a:pt x="761" y="34"/>
                    <a:pt x="676" y="1"/>
                    <a:pt x="5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110"/>
            <p:cNvSpPr/>
            <p:nvPr/>
          </p:nvSpPr>
          <p:spPr>
            <a:xfrm>
              <a:off x="2171875" y="1724425"/>
              <a:ext cx="850" cy="825"/>
            </a:xfrm>
            <a:custGeom>
              <a:avLst/>
              <a:gdLst/>
              <a:ahLst/>
              <a:cxnLst/>
              <a:rect l="l" t="t" r="r" b="b"/>
              <a:pathLst>
                <a:path w="34" h="33" extrusionOk="0">
                  <a:moveTo>
                    <a:pt x="18" y="0"/>
                  </a:moveTo>
                  <a:cubicBezTo>
                    <a:pt x="12" y="0"/>
                    <a:pt x="7" y="6"/>
                    <a:pt x="1" y="17"/>
                  </a:cubicBezTo>
                  <a:cubicBezTo>
                    <a:pt x="7" y="27"/>
                    <a:pt x="12" y="32"/>
                    <a:pt x="18" y="32"/>
                  </a:cubicBezTo>
                  <a:cubicBezTo>
                    <a:pt x="23" y="32"/>
                    <a:pt x="28" y="27"/>
                    <a:pt x="33" y="17"/>
                  </a:cubicBezTo>
                  <a:cubicBezTo>
                    <a:pt x="28" y="6"/>
                    <a:pt x="23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110"/>
            <p:cNvSpPr/>
            <p:nvPr/>
          </p:nvSpPr>
          <p:spPr>
            <a:xfrm>
              <a:off x="2152850" y="1723850"/>
              <a:ext cx="20650" cy="3475"/>
            </a:xfrm>
            <a:custGeom>
              <a:avLst/>
              <a:gdLst/>
              <a:ahLst/>
              <a:cxnLst/>
              <a:rect l="l" t="t" r="r" b="b"/>
              <a:pathLst>
                <a:path w="826" h="139" extrusionOk="0">
                  <a:moveTo>
                    <a:pt x="695" y="0"/>
                  </a:moveTo>
                  <a:cubicBezTo>
                    <a:pt x="480" y="0"/>
                    <a:pt x="0" y="37"/>
                    <a:pt x="100" y="130"/>
                  </a:cubicBezTo>
                  <a:cubicBezTo>
                    <a:pt x="107" y="136"/>
                    <a:pt x="120" y="139"/>
                    <a:pt x="136" y="139"/>
                  </a:cubicBezTo>
                  <a:cubicBezTo>
                    <a:pt x="230" y="139"/>
                    <a:pt x="454" y="56"/>
                    <a:pt x="517" y="56"/>
                  </a:cubicBezTo>
                  <a:cubicBezTo>
                    <a:pt x="605" y="58"/>
                    <a:pt x="693" y="65"/>
                    <a:pt x="781" y="75"/>
                  </a:cubicBezTo>
                  <a:cubicBezTo>
                    <a:pt x="823" y="58"/>
                    <a:pt x="826" y="35"/>
                    <a:pt x="788" y="5"/>
                  </a:cubicBezTo>
                  <a:cubicBezTo>
                    <a:pt x="775" y="2"/>
                    <a:pt x="741" y="0"/>
                    <a:pt x="6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110"/>
            <p:cNvSpPr/>
            <p:nvPr/>
          </p:nvSpPr>
          <p:spPr>
            <a:xfrm>
              <a:off x="2154675" y="1715850"/>
              <a:ext cx="20625" cy="5425"/>
            </a:xfrm>
            <a:custGeom>
              <a:avLst/>
              <a:gdLst/>
              <a:ahLst/>
              <a:cxnLst/>
              <a:rect l="l" t="t" r="r" b="b"/>
              <a:pathLst>
                <a:path w="825" h="217" extrusionOk="0">
                  <a:moveTo>
                    <a:pt x="487" y="1"/>
                  </a:moveTo>
                  <a:cubicBezTo>
                    <a:pt x="441" y="1"/>
                    <a:pt x="394" y="5"/>
                    <a:pt x="349" y="14"/>
                  </a:cubicBezTo>
                  <a:cubicBezTo>
                    <a:pt x="307" y="21"/>
                    <a:pt x="0" y="125"/>
                    <a:pt x="65" y="209"/>
                  </a:cubicBezTo>
                  <a:cubicBezTo>
                    <a:pt x="69" y="214"/>
                    <a:pt x="77" y="217"/>
                    <a:pt x="87" y="217"/>
                  </a:cubicBezTo>
                  <a:cubicBezTo>
                    <a:pt x="153" y="217"/>
                    <a:pt x="321" y="113"/>
                    <a:pt x="360" y="102"/>
                  </a:cubicBezTo>
                  <a:cubicBezTo>
                    <a:pt x="407" y="89"/>
                    <a:pt x="824" y="82"/>
                    <a:pt x="769" y="58"/>
                  </a:cubicBezTo>
                  <a:cubicBezTo>
                    <a:pt x="682" y="19"/>
                    <a:pt x="584" y="1"/>
                    <a:pt x="4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110"/>
            <p:cNvSpPr/>
            <p:nvPr/>
          </p:nvSpPr>
          <p:spPr>
            <a:xfrm>
              <a:off x="2157150" y="1707425"/>
              <a:ext cx="19625" cy="4100"/>
            </a:xfrm>
            <a:custGeom>
              <a:avLst/>
              <a:gdLst/>
              <a:ahLst/>
              <a:cxnLst/>
              <a:rect l="l" t="t" r="r" b="b"/>
              <a:pathLst>
                <a:path w="785" h="164" extrusionOk="0">
                  <a:moveTo>
                    <a:pt x="747" y="121"/>
                  </a:moveTo>
                  <a:cubicBezTo>
                    <a:pt x="747" y="121"/>
                    <a:pt x="747" y="121"/>
                    <a:pt x="747" y="121"/>
                  </a:cubicBezTo>
                  <a:cubicBezTo>
                    <a:pt x="747" y="121"/>
                    <a:pt x="747" y="121"/>
                    <a:pt x="747" y="121"/>
                  </a:cubicBezTo>
                  <a:close/>
                  <a:moveTo>
                    <a:pt x="503" y="1"/>
                  </a:moveTo>
                  <a:cubicBezTo>
                    <a:pt x="352" y="1"/>
                    <a:pt x="181" y="28"/>
                    <a:pt x="145" y="39"/>
                  </a:cubicBezTo>
                  <a:cubicBezTo>
                    <a:pt x="64" y="67"/>
                    <a:pt x="0" y="164"/>
                    <a:pt x="69" y="164"/>
                  </a:cubicBezTo>
                  <a:cubicBezTo>
                    <a:pt x="85" y="164"/>
                    <a:pt x="107" y="159"/>
                    <a:pt x="138" y="147"/>
                  </a:cubicBezTo>
                  <a:cubicBezTo>
                    <a:pt x="186" y="128"/>
                    <a:pt x="470" y="108"/>
                    <a:pt x="633" y="108"/>
                  </a:cubicBezTo>
                  <a:cubicBezTo>
                    <a:pt x="703" y="108"/>
                    <a:pt x="751" y="111"/>
                    <a:pt x="747" y="121"/>
                  </a:cubicBezTo>
                  <a:lnTo>
                    <a:pt x="747" y="121"/>
                  </a:lnTo>
                  <a:cubicBezTo>
                    <a:pt x="784" y="27"/>
                    <a:pt x="653" y="1"/>
                    <a:pt x="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110"/>
            <p:cNvSpPr/>
            <p:nvPr/>
          </p:nvSpPr>
          <p:spPr>
            <a:xfrm>
              <a:off x="2175050" y="1700350"/>
              <a:ext cx="25" cy="1825"/>
            </a:xfrm>
            <a:custGeom>
              <a:avLst/>
              <a:gdLst/>
              <a:ahLst/>
              <a:cxnLst/>
              <a:rect l="l" t="t" r="r" b="b"/>
              <a:pathLst>
                <a:path w="1" h="73" extrusionOk="0">
                  <a:moveTo>
                    <a:pt x="1" y="36"/>
                  </a:moveTo>
                  <a:cubicBezTo>
                    <a:pt x="1" y="73"/>
                    <a:pt x="1" y="0"/>
                    <a:pt x="1" y="36"/>
                  </a:cubicBezTo>
                  <a:cubicBezTo>
                    <a:pt x="1" y="50"/>
                    <a:pt x="1" y="36"/>
                    <a:pt x="1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110"/>
            <p:cNvSpPr/>
            <p:nvPr/>
          </p:nvSpPr>
          <p:spPr>
            <a:xfrm>
              <a:off x="2158550" y="1699250"/>
              <a:ext cx="17650" cy="3875"/>
            </a:xfrm>
            <a:custGeom>
              <a:avLst/>
              <a:gdLst/>
              <a:ahLst/>
              <a:cxnLst/>
              <a:rect l="l" t="t" r="r" b="b"/>
              <a:pathLst>
                <a:path w="706" h="155" extrusionOk="0">
                  <a:moveTo>
                    <a:pt x="706" y="75"/>
                  </a:moveTo>
                  <a:lnTo>
                    <a:pt x="706" y="75"/>
                  </a:lnTo>
                  <a:cubicBezTo>
                    <a:pt x="706" y="75"/>
                    <a:pt x="706" y="75"/>
                    <a:pt x="706" y="75"/>
                  </a:cubicBezTo>
                  <a:cubicBezTo>
                    <a:pt x="706" y="75"/>
                    <a:pt x="706" y="75"/>
                    <a:pt x="706" y="75"/>
                  </a:cubicBezTo>
                  <a:close/>
                  <a:moveTo>
                    <a:pt x="491" y="1"/>
                  </a:moveTo>
                  <a:cubicBezTo>
                    <a:pt x="281" y="1"/>
                    <a:pt x="0" y="81"/>
                    <a:pt x="25" y="141"/>
                  </a:cubicBezTo>
                  <a:cubicBezTo>
                    <a:pt x="30" y="151"/>
                    <a:pt x="53" y="155"/>
                    <a:pt x="88" y="155"/>
                  </a:cubicBezTo>
                  <a:cubicBezTo>
                    <a:pt x="246" y="155"/>
                    <a:pt x="651" y="74"/>
                    <a:pt x="701" y="74"/>
                  </a:cubicBezTo>
                  <a:cubicBezTo>
                    <a:pt x="704" y="74"/>
                    <a:pt x="706" y="74"/>
                    <a:pt x="706" y="75"/>
                  </a:cubicBezTo>
                  <a:lnTo>
                    <a:pt x="706" y="75"/>
                  </a:lnTo>
                  <a:cubicBezTo>
                    <a:pt x="684" y="21"/>
                    <a:pt x="596" y="1"/>
                    <a:pt x="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110"/>
            <p:cNvSpPr/>
            <p:nvPr/>
          </p:nvSpPr>
          <p:spPr>
            <a:xfrm>
              <a:off x="2159175" y="1692250"/>
              <a:ext cx="18000" cy="4200"/>
            </a:xfrm>
            <a:custGeom>
              <a:avLst/>
              <a:gdLst/>
              <a:ahLst/>
              <a:cxnLst/>
              <a:rect l="l" t="t" r="r" b="b"/>
              <a:pathLst>
                <a:path w="720" h="168" extrusionOk="0">
                  <a:moveTo>
                    <a:pt x="491" y="0"/>
                  </a:moveTo>
                  <a:cubicBezTo>
                    <a:pt x="286" y="0"/>
                    <a:pt x="0" y="57"/>
                    <a:pt x="80" y="158"/>
                  </a:cubicBezTo>
                  <a:cubicBezTo>
                    <a:pt x="86" y="164"/>
                    <a:pt x="95" y="167"/>
                    <a:pt x="107" y="167"/>
                  </a:cubicBezTo>
                  <a:cubicBezTo>
                    <a:pt x="173" y="167"/>
                    <a:pt x="323" y="73"/>
                    <a:pt x="362" y="63"/>
                  </a:cubicBezTo>
                  <a:cubicBezTo>
                    <a:pt x="389" y="58"/>
                    <a:pt x="720" y="62"/>
                    <a:pt x="669" y="27"/>
                  </a:cubicBezTo>
                  <a:cubicBezTo>
                    <a:pt x="641" y="9"/>
                    <a:pt x="572" y="0"/>
                    <a:pt x="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110"/>
            <p:cNvSpPr/>
            <p:nvPr/>
          </p:nvSpPr>
          <p:spPr>
            <a:xfrm>
              <a:off x="2160650" y="1684325"/>
              <a:ext cx="17175" cy="4200"/>
            </a:xfrm>
            <a:custGeom>
              <a:avLst/>
              <a:gdLst/>
              <a:ahLst/>
              <a:cxnLst/>
              <a:rect l="l" t="t" r="r" b="b"/>
              <a:pathLst>
                <a:path w="687" h="168" extrusionOk="0">
                  <a:moveTo>
                    <a:pt x="337" y="0"/>
                  </a:moveTo>
                  <a:cubicBezTo>
                    <a:pt x="168" y="0"/>
                    <a:pt x="1" y="42"/>
                    <a:pt x="9" y="146"/>
                  </a:cubicBezTo>
                  <a:cubicBezTo>
                    <a:pt x="10" y="162"/>
                    <a:pt x="23" y="168"/>
                    <a:pt x="44" y="168"/>
                  </a:cubicBezTo>
                  <a:cubicBezTo>
                    <a:pt x="121" y="168"/>
                    <a:pt x="299" y="86"/>
                    <a:pt x="341" y="81"/>
                  </a:cubicBezTo>
                  <a:cubicBezTo>
                    <a:pt x="342" y="81"/>
                    <a:pt x="343" y="81"/>
                    <a:pt x="344" y="81"/>
                  </a:cubicBezTo>
                  <a:cubicBezTo>
                    <a:pt x="376" y="81"/>
                    <a:pt x="524" y="104"/>
                    <a:pt x="610" y="104"/>
                  </a:cubicBezTo>
                  <a:cubicBezTo>
                    <a:pt x="658" y="104"/>
                    <a:pt x="687" y="97"/>
                    <a:pt x="668" y="76"/>
                  </a:cubicBezTo>
                  <a:cubicBezTo>
                    <a:pt x="625" y="30"/>
                    <a:pt x="480" y="0"/>
                    <a:pt x="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110"/>
            <p:cNvSpPr/>
            <p:nvPr/>
          </p:nvSpPr>
          <p:spPr>
            <a:xfrm>
              <a:off x="2176475" y="1677650"/>
              <a:ext cx="250" cy="125"/>
            </a:xfrm>
            <a:custGeom>
              <a:avLst/>
              <a:gdLst/>
              <a:ahLst/>
              <a:cxnLst/>
              <a:rect l="l" t="t" r="r" b="b"/>
              <a:pathLst>
                <a:path w="10" h="5" extrusionOk="0">
                  <a:moveTo>
                    <a:pt x="0" y="0"/>
                  </a:moveTo>
                  <a:cubicBezTo>
                    <a:pt x="10" y="0"/>
                    <a:pt x="10" y="0"/>
                    <a:pt x="0" y="0"/>
                  </a:cubicBezTo>
                  <a:cubicBezTo>
                    <a:pt x="0" y="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110"/>
            <p:cNvSpPr/>
            <p:nvPr/>
          </p:nvSpPr>
          <p:spPr>
            <a:xfrm>
              <a:off x="2176350" y="1677200"/>
              <a:ext cx="525" cy="100"/>
            </a:xfrm>
            <a:custGeom>
              <a:avLst/>
              <a:gdLst/>
              <a:ahLst/>
              <a:cxnLst/>
              <a:rect l="l" t="t" r="r" b="b"/>
              <a:pathLst>
                <a:path w="21" h="4" extrusionOk="0">
                  <a:moveTo>
                    <a:pt x="21" y="0"/>
                  </a:moveTo>
                  <a:cubicBezTo>
                    <a:pt x="20" y="0"/>
                    <a:pt x="1" y="3"/>
                    <a:pt x="1" y="3"/>
                  </a:cubicBezTo>
                  <a:cubicBezTo>
                    <a:pt x="1" y="3"/>
                    <a:pt x="6" y="2"/>
                    <a:pt x="19" y="0"/>
                  </a:cubicBezTo>
                  <a:cubicBezTo>
                    <a:pt x="20" y="0"/>
                    <a:pt x="21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110"/>
            <p:cNvSpPr/>
            <p:nvPr/>
          </p:nvSpPr>
          <p:spPr>
            <a:xfrm>
              <a:off x="2162150" y="1676250"/>
              <a:ext cx="16000" cy="5950"/>
            </a:xfrm>
            <a:custGeom>
              <a:avLst/>
              <a:gdLst/>
              <a:ahLst/>
              <a:cxnLst/>
              <a:rect l="l" t="t" r="r" b="b"/>
              <a:pathLst>
                <a:path w="640" h="238" extrusionOk="0">
                  <a:moveTo>
                    <a:pt x="387" y="1"/>
                  </a:moveTo>
                  <a:cubicBezTo>
                    <a:pt x="302" y="1"/>
                    <a:pt x="215" y="20"/>
                    <a:pt x="144" y="62"/>
                  </a:cubicBezTo>
                  <a:cubicBezTo>
                    <a:pt x="62" y="111"/>
                    <a:pt x="0" y="237"/>
                    <a:pt x="56" y="237"/>
                  </a:cubicBezTo>
                  <a:cubicBezTo>
                    <a:pt x="73" y="237"/>
                    <a:pt x="101" y="225"/>
                    <a:pt x="144" y="196"/>
                  </a:cubicBezTo>
                  <a:cubicBezTo>
                    <a:pt x="298" y="87"/>
                    <a:pt x="398" y="147"/>
                    <a:pt x="559" y="107"/>
                  </a:cubicBezTo>
                  <a:lnTo>
                    <a:pt x="559" y="107"/>
                  </a:lnTo>
                  <a:cubicBezTo>
                    <a:pt x="560" y="107"/>
                    <a:pt x="560" y="107"/>
                    <a:pt x="560" y="107"/>
                  </a:cubicBezTo>
                  <a:cubicBezTo>
                    <a:pt x="560" y="107"/>
                    <a:pt x="561" y="107"/>
                    <a:pt x="561" y="106"/>
                  </a:cubicBezTo>
                  <a:cubicBezTo>
                    <a:pt x="561" y="106"/>
                    <a:pt x="562" y="106"/>
                    <a:pt x="562" y="106"/>
                  </a:cubicBezTo>
                  <a:lnTo>
                    <a:pt x="562" y="106"/>
                  </a:lnTo>
                  <a:cubicBezTo>
                    <a:pt x="563" y="106"/>
                    <a:pt x="563" y="106"/>
                    <a:pt x="564" y="105"/>
                  </a:cubicBezTo>
                  <a:cubicBezTo>
                    <a:pt x="564" y="105"/>
                    <a:pt x="564" y="105"/>
                    <a:pt x="564" y="105"/>
                  </a:cubicBezTo>
                  <a:lnTo>
                    <a:pt x="564" y="105"/>
                  </a:lnTo>
                  <a:cubicBezTo>
                    <a:pt x="640" y="72"/>
                    <a:pt x="525" y="16"/>
                    <a:pt x="495" y="11"/>
                  </a:cubicBezTo>
                  <a:cubicBezTo>
                    <a:pt x="460" y="4"/>
                    <a:pt x="424" y="1"/>
                    <a:pt x="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110"/>
            <p:cNvSpPr/>
            <p:nvPr/>
          </p:nvSpPr>
          <p:spPr>
            <a:xfrm>
              <a:off x="2160200" y="1669050"/>
              <a:ext cx="18200" cy="7075"/>
            </a:xfrm>
            <a:custGeom>
              <a:avLst/>
              <a:gdLst/>
              <a:ahLst/>
              <a:cxnLst/>
              <a:rect l="l" t="t" r="r" b="b"/>
              <a:pathLst>
                <a:path w="728" h="283" extrusionOk="0">
                  <a:moveTo>
                    <a:pt x="627" y="1"/>
                  </a:moveTo>
                  <a:cubicBezTo>
                    <a:pt x="433" y="1"/>
                    <a:pt x="1" y="69"/>
                    <a:pt x="65" y="251"/>
                  </a:cubicBezTo>
                  <a:cubicBezTo>
                    <a:pt x="73" y="273"/>
                    <a:pt x="87" y="282"/>
                    <a:pt x="104" y="282"/>
                  </a:cubicBezTo>
                  <a:cubicBezTo>
                    <a:pt x="166" y="282"/>
                    <a:pt x="272" y="165"/>
                    <a:pt x="305" y="148"/>
                  </a:cubicBezTo>
                  <a:cubicBezTo>
                    <a:pt x="362" y="122"/>
                    <a:pt x="724" y="98"/>
                    <a:pt x="726" y="47"/>
                  </a:cubicBezTo>
                  <a:cubicBezTo>
                    <a:pt x="728" y="19"/>
                    <a:pt x="717" y="8"/>
                    <a:pt x="702" y="7"/>
                  </a:cubicBezTo>
                  <a:lnTo>
                    <a:pt x="702" y="7"/>
                  </a:lnTo>
                  <a:cubicBezTo>
                    <a:pt x="702" y="7"/>
                    <a:pt x="702" y="7"/>
                    <a:pt x="702" y="7"/>
                  </a:cubicBezTo>
                  <a:cubicBezTo>
                    <a:pt x="686" y="3"/>
                    <a:pt x="66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110"/>
            <p:cNvSpPr/>
            <p:nvPr/>
          </p:nvSpPr>
          <p:spPr>
            <a:xfrm>
              <a:off x="2160200" y="1661625"/>
              <a:ext cx="18600" cy="6650"/>
            </a:xfrm>
            <a:custGeom>
              <a:avLst/>
              <a:gdLst/>
              <a:ahLst/>
              <a:cxnLst/>
              <a:rect l="l" t="t" r="r" b="b"/>
              <a:pathLst>
                <a:path w="744" h="266" extrusionOk="0">
                  <a:moveTo>
                    <a:pt x="549" y="1"/>
                  </a:moveTo>
                  <a:cubicBezTo>
                    <a:pt x="447" y="1"/>
                    <a:pt x="341" y="35"/>
                    <a:pt x="253" y="80"/>
                  </a:cubicBezTo>
                  <a:cubicBezTo>
                    <a:pt x="236" y="88"/>
                    <a:pt x="0" y="239"/>
                    <a:pt x="130" y="265"/>
                  </a:cubicBezTo>
                  <a:cubicBezTo>
                    <a:pt x="133" y="265"/>
                    <a:pt x="135" y="265"/>
                    <a:pt x="138" y="265"/>
                  </a:cubicBezTo>
                  <a:cubicBezTo>
                    <a:pt x="202" y="265"/>
                    <a:pt x="361" y="134"/>
                    <a:pt x="430" y="115"/>
                  </a:cubicBezTo>
                  <a:cubicBezTo>
                    <a:pt x="427" y="115"/>
                    <a:pt x="744" y="28"/>
                    <a:pt x="619" y="7"/>
                  </a:cubicBezTo>
                  <a:cubicBezTo>
                    <a:pt x="596" y="3"/>
                    <a:pt x="573" y="1"/>
                    <a:pt x="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110"/>
            <p:cNvSpPr/>
            <p:nvPr/>
          </p:nvSpPr>
          <p:spPr>
            <a:xfrm>
              <a:off x="2176475" y="1656450"/>
              <a:ext cx="250" cy="150"/>
            </a:xfrm>
            <a:custGeom>
              <a:avLst/>
              <a:gdLst/>
              <a:ahLst/>
              <a:cxnLst/>
              <a:rect l="l" t="t" r="r" b="b"/>
              <a:pathLst>
                <a:path w="10" h="6" extrusionOk="0">
                  <a:moveTo>
                    <a:pt x="0" y="1"/>
                  </a:moveTo>
                  <a:cubicBezTo>
                    <a:pt x="10" y="1"/>
                    <a:pt x="10" y="1"/>
                    <a:pt x="0" y="1"/>
                  </a:cubicBezTo>
                  <a:cubicBezTo>
                    <a:pt x="0" y="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5719;p110"/>
            <p:cNvSpPr/>
            <p:nvPr/>
          </p:nvSpPr>
          <p:spPr>
            <a:xfrm>
              <a:off x="2160750" y="1655550"/>
              <a:ext cx="17875" cy="4900"/>
            </a:xfrm>
            <a:custGeom>
              <a:avLst/>
              <a:gdLst/>
              <a:ahLst/>
              <a:cxnLst/>
              <a:rect l="l" t="t" r="r" b="b"/>
              <a:pathLst>
                <a:path w="715" h="196" extrusionOk="0">
                  <a:moveTo>
                    <a:pt x="490" y="1"/>
                  </a:moveTo>
                  <a:cubicBezTo>
                    <a:pt x="294" y="1"/>
                    <a:pt x="1" y="42"/>
                    <a:pt x="74" y="174"/>
                  </a:cubicBezTo>
                  <a:cubicBezTo>
                    <a:pt x="82" y="189"/>
                    <a:pt x="94" y="195"/>
                    <a:pt x="108" y="195"/>
                  </a:cubicBezTo>
                  <a:cubicBezTo>
                    <a:pt x="165" y="195"/>
                    <a:pt x="261" y="92"/>
                    <a:pt x="304" y="80"/>
                  </a:cubicBezTo>
                  <a:cubicBezTo>
                    <a:pt x="332" y="73"/>
                    <a:pt x="714" y="46"/>
                    <a:pt x="645" y="16"/>
                  </a:cubicBezTo>
                  <a:cubicBezTo>
                    <a:pt x="624" y="7"/>
                    <a:pt x="564" y="1"/>
                    <a:pt x="4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5720;p110"/>
            <p:cNvSpPr/>
            <p:nvPr/>
          </p:nvSpPr>
          <p:spPr>
            <a:xfrm>
              <a:off x="2158700" y="1647125"/>
              <a:ext cx="18050" cy="6400"/>
            </a:xfrm>
            <a:custGeom>
              <a:avLst/>
              <a:gdLst/>
              <a:ahLst/>
              <a:cxnLst/>
              <a:rect l="l" t="t" r="r" b="b"/>
              <a:pathLst>
                <a:path w="722" h="256" extrusionOk="0">
                  <a:moveTo>
                    <a:pt x="564" y="1"/>
                  </a:moveTo>
                  <a:cubicBezTo>
                    <a:pt x="349" y="1"/>
                    <a:pt x="0" y="71"/>
                    <a:pt x="57" y="229"/>
                  </a:cubicBezTo>
                  <a:cubicBezTo>
                    <a:pt x="64" y="248"/>
                    <a:pt x="76" y="255"/>
                    <a:pt x="92" y="255"/>
                  </a:cubicBezTo>
                  <a:cubicBezTo>
                    <a:pt x="154" y="255"/>
                    <a:pt x="268" y="135"/>
                    <a:pt x="304" y="121"/>
                  </a:cubicBezTo>
                  <a:cubicBezTo>
                    <a:pt x="341" y="106"/>
                    <a:pt x="561" y="90"/>
                    <a:pt x="666" y="70"/>
                  </a:cubicBezTo>
                  <a:lnTo>
                    <a:pt x="666" y="70"/>
                  </a:lnTo>
                  <a:cubicBezTo>
                    <a:pt x="666" y="70"/>
                    <a:pt x="666" y="70"/>
                    <a:pt x="667" y="70"/>
                  </a:cubicBezTo>
                  <a:cubicBezTo>
                    <a:pt x="668" y="70"/>
                    <a:pt x="670" y="69"/>
                    <a:pt x="672" y="69"/>
                  </a:cubicBezTo>
                  <a:lnTo>
                    <a:pt x="672" y="69"/>
                  </a:lnTo>
                  <a:cubicBezTo>
                    <a:pt x="702" y="62"/>
                    <a:pt x="721" y="55"/>
                    <a:pt x="721" y="48"/>
                  </a:cubicBezTo>
                  <a:cubicBezTo>
                    <a:pt x="720" y="19"/>
                    <a:pt x="699" y="10"/>
                    <a:pt x="678" y="10"/>
                  </a:cubicBezTo>
                  <a:lnTo>
                    <a:pt x="678" y="10"/>
                  </a:lnTo>
                  <a:cubicBezTo>
                    <a:pt x="649" y="4"/>
                    <a:pt x="610" y="1"/>
                    <a:pt x="5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110"/>
            <p:cNvSpPr/>
            <p:nvPr/>
          </p:nvSpPr>
          <p:spPr>
            <a:xfrm>
              <a:off x="2158125" y="1640275"/>
              <a:ext cx="16525" cy="4650"/>
            </a:xfrm>
            <a:custGeom>
              <a:avLst/>
              <a:gdLst/>
              <a:ahLst/>
              <a:cxnLst/>
              <a:rect l="l" t="t" r="r" b="b"/>
              <a:pathLst>
                <a:path w="661" h="186" extrusionOk="0">
                  <a:moveTo>
                    <a:pt x="526" y="1"/>
                  </a:moveTo>
                  <a:cubicBezTo>
                    <a:pt x="331" y="1"/>
                    <a:pt x="0" y="77"/>
                    <a:pt x="82" y="185"/>
                  </a:cubicBezTo>
                  <a:cubicBezTo>
                    <a:pt x="82" y="186"/>
                    <a:pt x="83" y="186"/>
                    <a:pt x="83" y="186"/>
                  </a:cubicBezTo>
                  <a:cubicBezTo>
                    <a:pt x="104" y="186"/>
                    <a:pt x="661" y="28"/>
                    <a:pt x="643" y="19"/>
                  </a:cubicBezTo>
                  <a:cubicBezTo>
                    <a:pt x="622" y="6"/>
                    <a:pt x="579" y="1"/>
                    <a:pt x="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2" name="Google Shape;5722;p110"/>
            <p:cNvSpPr/>
            <p:nvPr/>
          </p:nvSpPr>
          <p:spPr>
            <a:xfrm>
              <a:off x="2157300" y="1633375"/>
              <a:ext cx="15250" cy="6775"/>
            </a:xfrm>
            <a:custGeom>
              <a:avLst/>
              <a:gdLst/>
              <a:ahLst/>
              <a:cxnLst/>
              <a:rect l="l" t="t" r="r" b="b"/>
              <a:pathLst>
                <a:path w="610" h="271" extrusionOk="0">
                  <a:moveTo>
                    <a:pt x="609" y="2"/>
                  </a:moveTo>
                  <a:lnTo>
                    <a:pt x="609" y="2"/>
                  </a:lnTo>
                  <a:cubicBezTo>
                    <a:pt x="609" y="2"/>
                    <a:pt x="609" y="2"/>
                    <a:pt x="609" y="2"/>
                  </a:cubicBezTo>
                  <a:cubicBezTo>
                    <a:pt x="609" y="2"/>
                    <a:pt x="609" y="2"/>
                    <a:pt x="609" y="2"/>
                  </a:cubicBezTo>
                  <a:close/>
                  <a:moveTo>
                    <a:pt x="585" y="0"/>
                  </a:moveTo>
                  <a:cubicBezTo>
                    <a:pt x="424" y="0"/>
                    <a:pt x="1" y="237"/>
                    <a:pt x="95" y="270"/>
                  </a:cubicBezTo>
                  <a:cubicBezTo>
                    <a:pt x="97" y="270"/>
                    <a:pt x="99" y="270"/>
                    <a:pt x="101" y="270"/>
                  </a:cubicBezTo>
                  <a:cubicBezTo>
                    <a:pt x="173" y="270"/>
                    <a:pt x="598" y="2"/>
                    <a:pt x="609" y="2"/>
                  </a:cubicBezTo>
                  <a:cubicBezTo>
                    <a:pt x="609" y="2"/>
                    <a:pt x="609" y="2"/>
                    <a:pt x="609" y="2"/>
                  </a:cubicBezTo>
                  <a:lnTo>
                    <a:pt x="609" y="2"/>
                  </a:lnTo>
                  <a:cubicBezTo>
                    <a:pt x="602" y="1"/>
                    <a:pt x="594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110"/>
            <p:cNvSpPr/>
            <p:nvPr/>
          </p:nvSpPr>
          <p:spPr>
            <a:xfrm>
              <a:off x="2154375" y="1627775"/>
              <a:ext cx="19000" cy="6675"/>
            </a:xfrm>
            <a:custGeom>
              <a:avLst/>
              <a:gdLst/>
              <a:ahLst/>
              <a:cxnLst/>
              <a:rect l="l" t="t" r="r" b="b"/>
              <a:pathLst>
                <a:path w="760" h="267" extrusionOk="0">
                  <a:moveTo>
                    <a:pt x="671" y="0"/>
                  </a:moveTo>
                  <a:cubicBezTo>
                    <a:pt x="526" y="0"/>
                    <a:pt x="1" y="154"/>
                    <a:pt x="79" y="257"/>
                  </a:cubicBezTo>
                  <a:cubicBezTo>
                    <a:pt x="84" y="263"/>
                    <a:pt x="93" y="266"/>
                    <a:pt x="103" y="266"/>
                  </a:cubicBezTo>
                  <a:cubicBezTo>
                    <a:pt x="175" y="266"/>
                    <a:pt x="355" y="134"/>
                    <a:pt x="393" y="119"/>
                  </a:cubicBezTo>
                  <a:cubicBezTo>
                    <a:pt x="419" y="108"/>
                    <a:pt x="760" y="26"/>
                    <a:pt x="700" y="4"/>
                  </a:cubicBezTo>
                  <a:cubicBezTo>
                    <a:pt x="694" y="1"/>
                    <a:pt x="684" y="0"/>
                    <a:pt x="6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110"/>
            <p:cNvSpPr/>
            <p:nvPr/>
          </p:nvSpPr>
          <p:spPr>
            <a:xfrm>
              <a:off x="2152325" y="1622625"/>
              <a:ext cx="17425" cy="7225"/>
            </a:xfrm>
            <a:custGeom>
              <a:avLst/>
              <a:gdLst/>
              <a:ahLst/>
              <a:cxnLst/>
              <a:rect l="l" t="t" r="r" b="b"/>
              <a:pathLst>
                <a:path w="697" h="289" extrusionOk="0">
                  <a:moveTo>
                    <a:pt x="685" y="1"/>
                  </a:moveTo>
                  <a:cubicBezTo>
                    <a:pt x="565" y="1"/>
                    <a:pt x="1" y="142"/>
                    <a:pt x="78" y="289"/>
                  </a:cubicBezTo>
                  <a:cubicBezTo>
                    <a:pt x="75" y="282"/>
                    <a:pt x="692" y="1"/>
                    <a:pt x="697" y="1"/>
                  </a:cubicBezTo>
                  <a:cubicBezTo>
                    <a:pt x="694" y="1"/>
                    <a:pt x="690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110"/>
            <p:cNvSpPr/>
            <p:nvPr/>
          </p:nvSpPr>
          <p:spPr>
            <a:xfrm>
              <a:off x="2168600" y="1617750"/>
              <a:ext cx="275" cy="150"/>
            </a:xfrm>
            <a:custGeom>
              <a:avLst/>
              <a:gdLst/>
              <a:ahLst/>
              <a:cxnLst/>
              <a:rect l="l" t="t" r="r" b="b"/>
              <a:pathLst>
                <a:path w="11" h="6" extrusionOk="0">
                  <a:moveTo>
                    <a:pt x="1" y="0"/>
                  </a:moveTo>
                  <a:cubicBezTo>
                    <a:pt x="10" y="0"/>
                    <a:pt x="10" y="0"/>
                    <a:pt x="1" y="0"/>
                  </a:cubicBezTo>
                  <a:cubicBezTo>
                    <a:pt x="1" y="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5726;p110"/>
            <p:cNvSpPr/>
            <p:nvPr/>
          </p:nvSpPr>
          <p:spPr>
            <a:xfrm>
              <a:off x="2151700" y="1617275"/>
              <a:ext cx="17275" cy="8100"/>
            </a:xfrm>
            <a:custGeom>
              <a:avLst/>
              <a:gdLst/>
              <a:ahLst/>
              <a:cxnLst/>
              <a:rect l="l" t="t" r="r" b="b"/>
              <a:pathLst>
                <a:path w="691" h="324" extrusionOk="0">
                  <a:moveTo>
                    <a:pt x="679" y="0"/>
                  </a:moveTo>
                  <a:cubicBezTo>
                    <a:pt x="601" y="0"/>
                    <a:pt x="1" y="224"/>
                    <a:pt x="54" y="321"/>
                  </a:cubicBezTo>
                  <a:cubicBezTo>
                    <a:pt x="55" y="323"/>
                    <a:pt x="58" y="324"/>
                    <a:pt x="61" y="324"/>
                  </a:cubicBezTo>
                  <a:cubicBezTo>
                    <a:pt x="134" y="324"/>
                    <a:pt x="690" y="0"/>
                    <a:pt x="680" y="0"/>
                  </a:cubicBezTo>
                  <a:cubicBezTo>
                    <a:pt x="680" y="0"/>
                    <a:pt x="679" y="0"/>
                    <a:pt x="6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5727;p110"/>
            <p:cNvSpPr/>
            <p:nvPr/>
          </p:nvSpPr>
          <p:spPr>
            <a:xfrm>
              <a:off x="2123225" y="1618325"/>
              <a:ext cx="27825" cy="3150"/>
            </a:xfrm>
            <a:custGeom>
              <a:avLst/>
              <a:gdLst/>
              <a:ahLst/>
              <a:cxnLst/>
              <a:rect l="l" t="t" r="r" b="b"/>
              <a:pathLst>
                <a:path w="1113" h="126" extrusionOk="0">
                  <a:moveTo>
                    <a:pt x="355" y="1"/>
                  </a:moveTo>
                  <a:cubicBezTo>
                    <a:pt x="158" y="1"/>
                    <a:pt x="0" y="22"/>
                    <a:pt x="7" y="90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21" y="90"/>
                    <a:pt x="624" y="125"/>
                    <a:pt x="928" y="125"/>
                  </a:cubicBezTo>
                  <a:cubicBezTo>
                    <a:pt x="1029" y="125"/>
                    <a:pt x="1097" y="121"/>
                    <a:pt x="1101" y="111"/>
                  </a:cubicBezTo>
                  <a:cubicBezTo>
                    <a:pt x="1113" y="77"/>
                    <a:pt x="1098" y="66"/>
                    <a:pt x="1078" y="66"/>
                  </a:cubicBezTo>
                  <a:cubicBezTo>
                    <a:pt x="1077" y="66"/>
                    <a:pt x="1077" y="66"/>
                    <a:pt x="1077" y="66"/>
                  </a:cubicBezTo>
                  <a:lnTo>
                    <a:pt x="1077" y="66"/>
                  </a:lnTo>
                  <a:cubicBezTo>
                    <a:pt x="1077" y="65"/>
                    <a:pt x="1078" y="65"/>
                    <a:pt x="1078" y="64"/>
                  </a:cubicBezTo>
                  <a:cubicBezTo>
                    <a:pt x="1024" y="49"/>
                    <a:pt x="647" y="1"/>
                    <a:pt x="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110"/>
            <p:cNvSpPr/>
            <p:nvPr/>
          </p:nvSpPr>
          <p:spPr>
            <a:xfrm>
              <a:off x="2154350" y="1611075"/>
              <a:ext cx="350" cy="200"/>
            </a:xfrm>
            <a:custGeom>
              <a:avLst/>
              <a:gdLst/>
              <a:ahLst/>
              <a:cxnLst/>
              <a:rect l="l" t="t" r="r" b="b"/>
              <a:pathLst>
                <a:path w="14" h="8" extrusionOk="0">
                  <a:moveTo>
                    <a:pt x="0" y="1"/>
                  </a:moveTo>
                  <a:cubicBezTo>
                    <a:pt x="13" y="1"/>
                    <a:pt x="13" y="1"/>
                    <a:pt x="0" y="1"/>
                  </a:cubicBezTo>
                  <a:cubicBezTo>
                    <a:pt x="0" y="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110"/>
            <p:cNvSpPr/>
            <p:nvPr/>
          </p:nvSpPr>
          <p:spPr>
            <a:xfrm>
              <a:off x="2136125" y="1610825"/>
              <a:ext cx="18300" cy="9000"/>
            </a:xfrm>
            <a:custGeom>
              <a:avLst/>
              <a:gdLst/>
              <a:ahLst/>
              <a:cxnLst/>
              <a:rect l="l" t="t" r="r" b="b"/>
              <a:pathLst>
                <a:path w="732" h="360" extrusionOk="0">
                  <a:moveTo>
                    <a:pt x="732" y="0"/>
                  </a:moveTo>
                  <a:cubicBezTo>
                    <a:pt x="732" y="0"/>
                    <a:pt x="732" y="0"/>
                    <a:pt x="732" y="0"/>
                  </a:cubicBezTo>
                  <a:lnTo>
                    <a:pt x="732" y="0"/>
                  </a:lnTo>
                  <a:cubicBezTo>
                    <a:pt x="732" y="0"/>
                    <a:pt x="732" y="0"/>
                    <a:pt x="732" y="0"/>
                  </a:cubicBezTo>
                  <a:close/>
                  <a:moveTo>
                    <a:pt x="732" y="0"/>
                  </a:moveTo>
                  <a:lnTo>
                    <a:pt x="732" y="0"/>
                  </a:lnTo>
                  <a:cubicBezTo>
                    <a:pt x="648" y="16"/>
                    <a:pt x="1" y="290"/>
                    <a:pt x="20" y="358"/>
                  </a:cubicBezTo>
                  <a:cubicBezTo>
                    <a:pt x="20" y="359"/>
                    <a:pt x="21" y="359"/>
                    <a:pt x="22" y="359"/>
                  </a:cubicBezTo>
                  <a:cubicBezTo>
                    <a:pt x="69" y="359"/>
                    <a:pt x="703" y="6"/>
                    <a:pt x="7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110"/>
            <p:cNvSpPr/>
            <p:nvPr/>
          </p:nvSpPr>
          <p:spPr>
            <a:xfrm>
              <a:off x="2143800" y="1612050"/>
              <a:ext cx="14875" cy="7450"/>
            </a:xfrm>
            <a:custGeom>
              <a:avLst/>
              <a:gdLst/>
              <a:ahLst/>
              <a:cxnLst/>
              <a:rect l="l" t="t" r="r" b="b"/>
              <a:pathLst>
                <a:path w="595" h="298" extrusionOk="0">
                  <a:moveTo>
                    <a:pt x="594" y="1"/>
                  </a:moveTo>
                  <a:cubicBezTo>
                    <a:pt x="541" y="18"/>
                    <a:pt x="1" y="257"/>
                    <a:pt x="12" y="282"/>
                  </a:cubicBezTo>
                  <a:cubicBezTo>
                    <a:pt x="18" y="293"/>
                    <a:pt x="30" y="298"/>
                    <a:pt x="46" y="298"/>
                  </a:cubicBezTo>
                  <a:cubicBezTo>
                    <a:pt x="172" y="298"/>
                    <a:pt x="579" y="6"/>
                    <a:pt x="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110"/>
            <p:cNvSpPr/>
            <p:nvPr/>
          </p:nvSpPr>
          <p:spPr>
            <a:xfrm>
              <a:off x="2119050" y="1550450"/>
              <a:ext cx="45350" cy="69975"/>
            </a:xfrm>
            <a:custGeom>
              <a:avLst/>
              <a:gdLst/>
              <a:ahLst/>
              <a:cxnLst/>
              <a:rect l="l" t="t" r="r" b="b"/>
              <a:pathLst>
                <a:path w="1814" h="2799" extrusionOk="0">
                  <a:moveTo>
                    <a:pt x="1813" y="0"/>
                  </a:moveTo>
                  <a:cubicBezTo>
                    <a:pt x="1812" y="3"/>
                    <a:pt x="1811" y="5"/>
                    <a:pt x="1811" y="7"/>
                  </a:cubicBezTo>
                  <a:lnTo>
                    <a:pt x="1811" y="7"/>
                  </a:lnTo>
                  <a:cubicBezTo>
                    <a:pt x="1811" y="5"/>
                    <a:pt x="1812" y="3"/>
                    <a:pt x="1813" y="0"/>
                  </a:cubicBezTo>
                  <a:close/>
                  <a:moveTo>
                    <a:pt x="1811" y="7"/>
                  </a:moveTo>
                  <a:cubicBezTo>
                    <a:pt x="1629" y="529"/>
                    <a:pt x="1284" y="986"/>
                    <a:pt x="970" y="1435"/>
                  </a:cubicBezTo>
                  <a:cubicBezTo>
                    <a:pt x="791" y="1689"/>
                    <a:pt x="602" y="1937"/>
                    <a:pt x="429" y="2196"/>
                  </a:cubicBezTo>
                  <a:cubicBezTo>
                    <a:pt x="383" y="2265"/>
                    <a:pt x="0" y="2769"/>
                    <a:pt x="89" y="2798"/>
                  </a:cubicBezTo>
                  <a:cubicBezTo>
                    <a:pt x="91" y="2799"/>
                    <a:pt x="92" y="2799"/>
                    <a:pt x="94" y="2799"/>
                  </a:cubicBezTo>
                  <a:cubicBezTo>
                    <a:pt x="222" y="2799"/>
                    <a:pt x="983" y="1569"/>
                    <a:pt x="1082" y="1423"/>
                  </a:cubicBezTo>
                  <a:cubicBezTo>
                    <a:pt x="1263" y="1161"/>
                    <a:pt x="1427" y="885"/>
                    <a:pt x="1584" y="609"/>
                  </a:cubicBezTo>
                  <a:cubicBezTo>
                    <a:pt x="1687" y="431"/>
                    <a:pt x="1770" y="126"/>
                    <a:pt x="1811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2" name="Google Shape;5732;p110"/>
            <p:cNvSpPr/>
            <p:nvPr/>
          </p:nvSpPr>
          <p:spPr>
            <a:xfrm>
              <a:off x="2119825" y="1619375"/>
              <a:ext cx="6225" cy="2000"/>
            </a:xfrm>
            <a:custGeom>
              <a:avLst/>
              <a:gdLst/>
              <a:ahLst/>
              <a:cxnLst/>
              <a:rect l="l" t="t" r="r" b="b"/>
              <a:pathLst>
                <a:path w="249" h="80" extrusionOk="0">
                  <a:moveTo>
                    <a:pt x="192" y="0"/>
                  </a:moveTo>
                  <a:cubicBezTo>
                    <a:pt x="117" y="0"/>
                    <a:pt x="0" y="63"/>
                    <a:pt x="70" y="69"/>
                  </a:cubicBezTo>
                  <a:cubicBezTo>
                    <a:pt x="84" y="71"/>
                    <a:pt x="130" y="79"/>
                    <a:pt x="172" y="79"/>
                  </a:cubicBezTo>
                  <a:cubicBezTo>
                    <a:pt x="212" y="79"/>
                    <a:pt x="249" y="71"/>
                    <a:pt x="249" y="43"/>
                  </a:cubicBezTo>
                  <a:cubicBezTo>
                    <a:pt x="249" y="11"/>
                    <a:pt x="224" y="0"/>
                    <a:pt x="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3" name="Google Shape;5733;p110"/>
            <p:cNvSpPr/>
            <p:nvPr/>
          </p:nvSpPr>
          <p:spPr>
            <a:xfrm>
              <a:off x="2161275" y="1546325"/>
              <a:ext cx="25925" cy="11200"/>
            </a:xfrm>
            <a:custGeom>
              <a:avLst/>
              <a:gdLst/>
              <a:ahLst/>
              <a:cxnLst/>
              <a:rect l="l" t="t" r="r" b="b"/>
              <a:pathLst>
                <a:path w="1037" h="448" extrusionOk="0">
                  <a:moveTo>
                    <a:pt x="1002" y="0"/>
                  </a:moveTo>
                  <a:cubicBezTo>
                    <a:pt x="998" y="0"/>
                    <a:pt x="992" y="2"/>
                    <a:pt x="982" y="6"/>
                  </a:cubicBezTo>
                  <a:cubicBezTo>
                    <a:pt x="893" y="40"/>
                    <a:pt x="0" y="398"/>
                    <a:pt x="87" y="443"/>
                  </a:cubicBezTo>
                  <a:cubicBezTo>
                    <a:pt x="92" y="446"/>
                    <a:pt x="99" y="447"/>
                    <a:pt x="107" y="447"/>
                  </a:cubicBezTo>
                  <a:cubicBezTo>
                    <a:pt x="206" y="447"/>
                    <a:pt x="536" y="263"/>
                    <a:pt x="613" y="238"/>
                  </a:cubicBezTo>
                  <a:cubicBezTo>
                    <a:pt x="701" y="210"/>
                    <a:pt x="790" y="181"/>
                    <a:pt x="870" y="135"/>
                  </a:cubicBezTo>
                  <a:lnTo>
                    <a:pt x="870" y="135"/>
                  </a:lnTo>
                  <a:cubicBezTo>
                    <a:pt x="870" y="136"/>
                    <a:pt x="870" y="136"/>
                    <a:pt x="870" y="136"/>
                  </a:cubicBezTo>
                  <a:cubicBezTo>
                    <a:pt x="872" y="136"/>
                    <a:pt x="886" y="128"/>
                    <a:pt x="916" y="108"/>
                  </a:cubicBezTo>
                  <a:lnTo>
                    <a:pt x="916" y="108"/>
                  </a:lnTo>
                  <a:cubicBezTo>
                    <a:pt x="901" y="118"/>
                    <a:pt x="886" y="127"/>
                    <a:pt x="870" y="135"/>
                  </a:cubicBezTo>
                  <a:lnTo>
                    <a:pt x="870" y="135"/>
                  </a:lnTo>
                  <a:cubicBezTo>
                    <a:pt x="880" y="123"/>
                    <a:pt x="1036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110"/>
            <p:cNvSpPr/>
            <p:nvPr/>
          </p:nvSpPr>
          <p:spPr>
            <a:xfrm>
              <a:off x="2156825" y="1554425"/>
              <a:ext cx="23675" cy="11200"/>
            </a:xfrm>
            <a:custGeom>
              <a:avLst/>
              <a:gdLst/>
              <a:ahLst/>
              <a:cxnLst/>
              <a:rect l="l" t="t" r="r" b="b"/>
              <a:pathLst>
                <a:path w="947" h="448" extrusionOk="0">
                  <a:moveTo>
                    <a:pt x="947" y="1"/>
                  </a:moveTo>
                  <a:cubicBezTo>
                    <a:pt x="806" y="2"/>
                    <a:pt x="0" y="380"/>
                    <a:pt x="78" y="434"/>
                  </a:cubicBezTo>
                  <a:cubicBezTo>
                    <a:pt x="91" y="444"/>
                    <a:pt x="109" y="448"/>
                    <a:pt x="129" y="448"/>
                  </a:cubicBezTo>
                  <a:cubicBezTo>
                    <a:pt x="335" y="448"/>
                    <a:pt x="849" y="2"/>
                    <a:pt x="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110"/>
            <p:cNvSpPr/>
            <p:nvPr/>
          </p:nvSpPr>
          <p:spPr>
            <a:xfrm>
              <a:off x="2150950" y="1562500"/>
              <a:ext cx="25750" cy="11850"/>
            </a:xfrm>
            <a:custGeom>
              <a:avLst/>
              <a:gdLst/>
              <a:ahLst/>
              <a:cxnLst/>
              <a:rect l="l" t="t" r="r" b="b"/>
              <a:pathLst>
                <a:path w="1030" h="474" extrusionOk="0">
                  <a:moveTo>
                    <a:pt x="954" y="0"/>
                  </a:moveTo>
                  <a:cubicBezTo>
                    <a:pt x="804" y="0"/>
                    <a:pt x="637" y="115"/>
                    <a:pt x="509" y="176"/>
                  </a:cubicBezTo>
                  <a:cubicBezTo>
                    <a:pt x="458" y="199"/>
                    <a:pt x="0" y="398"/>
                    <a:pt x="107" y="469"/>
                  </a:cubicBezTo>
                  <a:cubicBezTo>
                    <a:pt x="111" y="472"/>
                    <a:pt x="117" y="473"/>
                    <a:pt x="124" y="473"/>
                  </a:cubicBezTo>
                  <a:cubicBezTo>
                    <a:pt x="216" y="473"/>
                    <a:pt x="547" y="255"/>
                    <a:pt x="613" y="225"/>
                  </a:cubicBezTo>
                  <a:cubicBezTo>
                    <a:pt x="653" y="205"/>
                    <a:pt x="1030" y="8"/>
                    <a:pt x="993" y="3"/>
                  </a:cubicBezTo>
                  <a:cubicBezTo>
                    <a:pt x="980" y="1"/>
                    <a:pt x="967" y="0"/>
                    <a:pt x="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110"/>
            <p:cNvSpPr/>
            <p:nvPr/>
          </p:nvSpPr>
          <p:spPr>
            <a:xfrm>
              <a:off x="2145300" y="1570750"/>
              <a:ext cx="24525" cy="11550"/>
            </a:xfrm>
            <a:custGeom>
              <a:avLst/>
              <a:gdLst/>
              <a:ahLst/>
              <a:cxnLst/>
              <a:rect l="l" t="t" r="r" b="b"/>
              <a:pathLst>
                <a:path w="981" h="462" extrusionOk="0">
                  <a:moveTo>
                    <a:pt x="980" y="0"/>
                  </a:moveTo>
                  <a:cubicBezTo>
                    <a:pt x="980" y="0"/>
                    <a:pt x="980" y="0"/>
                    <a:pt x="980" y="0"/>
                  </a:cubicBezTo>
                  <a:lnTo>
                    <a:pt x="980" y="0"/>
                  </a:lnTo>
                  <a:cubicBezTo>
                    <a:pt x="980" y="0"/>
                    <a:pt x="980" y="0"/>
                    <a:pt x="980" y="0"/>
                  </a:cubicBezTo>
                  <a:close/>
                  <a:moveTo>
                    <a:pt x="980" y="0"/>
                  </a:moveTo>
                  <a:cubicBezTo>
                    <a:pt x="871" y="18"/>
                    <a:pt x="1" y="377"/>
                    <a:pt x="116" y="452"/>
                  </a:cubicBezTo>
                  <a:cubicBezTo>
                    <a:pt x="126" y="458"/>
                    <a:pt x="138" y="461"/>
                    <a:pt x="153" y="461"/>
                  </a:cubicBezTo>
                  <a:cubicBezTo>
                    <a:pt x="339" y="461"/>
                    <a:pt x="913" y="11"/>
                    <a:pt x="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7" name="Google Shape;5737;p110"/>
            <p:cNvSpPr/>
            <p:nvPr/>
          </p:nvSpPr>
          <p:spPr>
            <a:xfrm>
              <a:off x="2138675" y="1578625"/>
              <a:ext cx="28025" cy="14225"/>
            </a:xfrm>
            <a:custGeom>
              <a:avLst/>
              <a:gdLst/>
              <a:ahLst/>
              <a:cxnLst/>
              <a:rect l="l" t="t" r="r" b="b"/>
              <a:pathLst>
                <a:path w="1121" h="569" extrusionOk="0">
                  <a:moveTo>
                    <a:pt x="925" y="115"/>
                  </a:moveTo>
                  <a:lnTo>
                    <a:pt x="925" y="115"/>
                  </a:lnTo>
                  <a:cubicBezTo>
                    <a:pt x="915" y="120"/>
                    <a:pt x="905" y="125"/>
                    <a:pt x="895" y="131"/>
                  </a:cubicBezTo>
                  <a:lnTo>
                    <a:pt x="895" y="131"/>
                  </a:lnTo>
                  <a:cubicBezTo>
                    <a:pt x="903" y="127"/>
                    <a:pt x="913" y="122"/>
                    <a:pt x="925" y="115"/>
                  </a:cubicBezTo>
                  <a:close/>
                  <a:moveTo>
                    <a:pt x="1052" y="0"/>
                  </a:moveTo>
                  <a:cubicBezTo>
                    <a:pt x="1045" y="0"/>
                    <a:pt x="1037" y="1"/>
                    <a:pt x="1025" y="4"/>
                  </a:cubicBezTo>
                  <a:cubicBezTo>
                    <a:pt x="898" y="30"/>
                    <a:pt x="0" y="497"/>
                    <a:pt x="100" y="561"/>
                  </a:cubicBezTo>
                  <a:cubicBezTo>
                    <a:pt x="109" y="566"/>
                    <a:pt x="120" y="569"/>
                    <a:pt x="133" y="569"/>
                  </a:cubicBezTo>
                  <a:cubicBezTo>
                    <a:pt x="248" y="569"/>
                    <a:pt x="503" y="357"/>
                    <a:pt x="570" y="314"/>
                  </a:cubicBezTo>
                  <a:cubicBezTo>
                    <a:pt x="675" y="247"/>
                    <a:pt x="785" y="188"/>
                    <a:pt x="895" y="131"/>
                  </a:cubicBezTo>
                  <a:lnTo>
                    <a:pt x="895" y="131"/>
                  </a:lnTo>
                  <a:cubicBezTo>
                    <a:pt x="883" y="137"/>
                    <a:pt x="878" y="140"/>
                    <a:pt x="877" y="140"/>
                  </a:cubicBezTo>
                  <a:cubicBezTo>
                    <a:pt x="873" y="140"/>
                    <a:pt x="1121" y="0"/>
                    <a:pt x="1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8" name="Google Shape;5738;p110"/>
            <p:cNvSpPr/>
            <p:nvPr/>
          </p:nvSpPr>
          <p:spPr>
            <a:xfrm>
              <a:off x="2131650" y="1589375"/>
              <a:ext cx="25825" cy="13125"/>
            </a:xfrm>
            <a:custGeom>
              <a:avLst/>
              <a:gdLst/>
              <a:ahLst/>
              <a:cxnLst/>
              <a:rect l="l" t="t" r="r" b="b"/>
              <a:pathLst>
                <a:path w="1033" h="525" extrusionOk="0">
                  <a:moveTo>
                    <a:pt x="1032" y="1"/>
                  </a:moveTo>
                  <a:cubicBezTo>
                    <a:pt x="1031" y="1"/>
                    <a:pt x="1030" y="1"/>
                    <a:pt x="1029" y="1"/>
                  </a:cubicBezTo>
                  <a:lnTo>
                    <a:pt x="1029" y="1"/>
                  </a:lnTo>
                  <a:cubicBezTo>
                    <a:pt x="1030" y="1"/>
                    <a:pt x="1031" y="1"/>
                    <a:pt x="1032" y="1"/>
                  </a:cubicBezTo>
                  <a:close/>
                  <a:moveTo>
                    <a:pt x="1029" y="1"/>
                  </a:moveTo>
                  <a:cubicBezTo>
                    <a:pt x="889" y="26"/>
                    <a:pt x="0" y="457"/>
                    <a:pt x="94" y="520"/>
                  </a:cubicBezTo>
                  <a:cubicBezTo>
                    <a:pt x="99" y="523"/>
                    <a:pt x="105" y="524"/>
                    <a:pt x="113" y="524"/>
                  </a:cubicBezTo>
                  <a:cubicBezTo>
                    <a:pt x="210" y="524"/>
                    <a:pt x="524" y="301"/>
                    <a:pt x="589" y="267"/>
                  </a:cubicBezTo>
                  <a:cubicBezTo>
                    <a:pt x="682" y="216"/>
                    <a:pt x="963" y="14"/>
                    <a:pt x="1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9" name="Google Shape;5739;p110"/>
            <p:cNvSpPr/>
            <p:nvPr/>
          </p:nvSpPr>
          <p:spPr>
            <a:xfrm>
              <a:off x="2126675" y="1599700"/>
              <a:ext cx="22075" cy="9850"/>
            </a:xfrm>
            <a:custGeom>
              <a:avLst/>
              <a:gdLst/>
              <a:ahLst/>
              <a:cxnLst/>
              <a:rect l="l" t="t" r="r" b="b"/>
              <a:pathLst>
                <a:path w="883" h="394" extrusionOk="0">
                  <a:moveTo>
                    <a:pt x="882" y="1"/>
                  </a:moveTo>
                  <a:cubicBezTo>
                    <a:pt x="882" y="1"/>
                    <a:pt x="882" y="1"/>
                    <a:pt x="882" y="1"/>
                  </a:cubicBezTo>
                  <a:cubicBezTo>
                    <a:pt x="882" y="1"/>
                    <a:pt x="882" y="1"/>
                    <a:pt x="882" y="1"/>
                  </a:cubicBezTo>
                  <a:close/>
                  <a:moveTo>
                    <a:pt x="877" y="1"/>
                  </a:moveTo>
                  <a:cubicBezTo>
                    <a:pt x="745" y="1"/>
                    <a:pt x="0" y="311"/>
                    <a:pt x="69" y="378"/>
                  </a:cubicBezTo>
                  <a:cubicBezTo>
                    <a:pt x="80" y="388"/>
                    <a:pt x="96" y="393"/>
                    <a:pt x="115" y="393"/>
                  </a:cubicBezTo>
                  <a:cubicBezTo>
                    <a:pt x="298" y="393"/>
                    <a:pt x="827" y="1"/>
                    <a:pt x="881" y="1"/>
                  </a:cubicBezTo>
                  <a:cubicBezTo>
                    <a:pt x="882" y="1"/>
                    <a:pt x="882" y="1"/>
                    <a:pt x="882" y="1"/>
                  </a:cubicBezTo>
                  <a:lnTo>
                    <a:pt x="882" y="1"/>
                  </a:lnTo>
                  <a:cubicBezTo>
                    <a:pt x="880" y="1"/>
                    <a:pt x="879" y="1"/>
                    <a:pt x="8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0" name="Google Shape;5740;p110"/>
            <p:cNvSpPr/>
            <p:nvPr/>
          </p:nvSpPr>
          <p:spPr>
            <a:xfrm>
              <a:off x="2124050" y="1605700"/>
              <a:ext cx="22050" cy="8525"/>
            </a:xfrm>
            <a:custGeom>
              <a:avLst/>
              <a:gdLst/>
              <a:ahLst/>
              <a:cxnLst/>
              <a:rect l="l" t="t" r="r" b="b"/>
              <a:pathLst>
                <a:path w="882" h="341" extrusionOk="0">
                  <a:moveTo>
                    <a:pt x="880" y="2"/>
                  </a:moveTo>
                  <a:cubicBezTo>
                    <a:pt x="881" y="2"/>
                    <a:pt x="881" y="2"/>
                    <a:pt x="881" y="2"/>
                  </a:cubicBezTo>
                  <a:cubicBezTo>
                    <a:pt x="881" y="2"/>
                    <a:pt x="881" y="2"/>
                    <a:pt x="880" y="2"/>
                  </a:cubicBezTo>
                  <a:close/>
                  <a:moveTo>
                    <a:pt x="865" y="1"/>
                  </a:moveTo>
                  <a:cubicBezTo>
                    <a:pt x="713" y="1"/>
                    <a:pt x="1" y="217"/>
                    <a:pt x="30" y="320"/>
                  </a:cubicBezTo>
                  <a:cubicBezTo>
                    <a:pt x="34" y="334"/>
                    <a:pt x="48" y="341"/>
                    <a:pt x="70" y="341"/>
                  </a:cubicBezTo>
                  <a:cubicBezTo>
                    <a:pt x="230" y="341"/>
                    <a:pt x="799" y="2"/>
                    <a:pt x="877" y="2"/>
                  </a:cubicBezTo>
                  <a:cubicBezTo>
                    <a:pt x="878" y="2"/>
                    <a:pt x="879" y="2"/>
                    <a:pt x="880" y="2"/>
                  </a:cubicBezTo>
                  <a:lnTo>
                    <a:pt x="880" y="2"/>
                  </a:lnTo>
                  <a:cubicBezTo>
                    <a:pt x="876" y="1"/>
                    <a:pt x="871" y="1"/>
                    <a:pt x="8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1" name="Google Shape;5741;p110"/>
            <p:cNvSpPr/>
            <p:nvPr/>
          </p:nvSpPr>
          <p:spPr>
            <a:xfrm>
              <a:off x="2124525" y="1612600"/>
              <a:ext cx="1800" cy="1775"/>
            </a:xfrm>
            <a:custGeom>
              <a:avLst/>
              <a:gdLst/>
              <a:ahLst/>
              <a:cxnLst/>
              <a:rect l="l" t="t" r="r" b="b"/>
              <a:pathLst>
                <a:path w="72" h="71" extrusionOk="0">
                  <a:moveTo>
                    <a:pt x="36" y="1"/>
                  </a:moveTo>
                  <a:cubicBezTo>
                    <a:pt x="24" y="1"/>
                    <a:pt x="12" y="13"/>
                    <a:pt x="0" y="36"/>
                  </a:cubicBezTo>
                  <a:cubicBezTo>
                    <a:pt x="12" y="59"/>
                    <a:pt x="24" y="71"/>
                    <a:pt x="36" y="71"/>
                  </a:cubicBezTo>
                  <a:cubicBezTo>
                    <a:pt x="48" y="71"/>
                    <a:pt x="60" y="59"/>
                    <a:pt x="71" y="36"/>
                  </a:cubicBezTo>
                  <a:cubicBezTo>
                    <a:pt x="60" y="13"/>
                    <a:pt x="48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5742;p110"/>
            <p:cNvSpPr/>
            <p:nvPr/>
          </p:nvSpPr>
          <p:spPr>
            <a:xfrm>
              <a:off x="2206825" y="1611775"/>
              <a:ext cx="31800" cy="13775"/>
            </a:xfrm>
            <a:custGeom>
              <a:avLst/>
              <a:gdLst/>
              <a:ahLst/>
              <a:cxnLst/>
              <a:rect l="l" t="t" r="r" b="b"/>
              <a:pathLst>
                <a:path w="1272" h="551" extrusionOk="0">
                  <a:moveTo>
                    <a:pt x="1197" y="1"/>
                  </a:moveTo>
                  <a:cubicBezTo>
                    <a:pt x="1190" y="1"/>
                    <a:pt x="1179" y="2"/>
                    <a:pt x="1166" y="4"/>
                  </a:cubicBezTo>
                  <a:cubicBezTo>
                    <a:pt x="926" y="50"/>
                    <a:pt x="696" y="142"/>
                    <a:pt x="476" y="245"/>
                  </a:cubicBezTo>
                  <a:cubicBezTo>
                    <a:pt x="366" y="298"/>
                    <a:pt x="256" y="351"/>
                    <a:pt x="148" y="407"/>
                  </a:cubicBezTo>
                  <a:cubicBezTo>
                    <a:pt x="110" y="426"/>
                    <a:pt x="1" y="550"/>
                    <a:pt x="45" y="550"/>
                  </a:cubicBezTo>
                  <a:cubicBezTo>
                    <a:pt x="52" y="550"/>
                    <a:pt x="65" y="547"/>
                    <a:pt x="83" y="538"/>
                  </a:cubicBezTo>
                  <a:cubicBezTo>
                    <a:pt x="300" y="433"/>
                    <a:pt x="510" y="320"/>
                    <a:pt x="732" y="230"/>
                  </a:cubicBezTo>
                  <a:cubicBezTo>
                    <a:pt x="842" y="184"/>
                    <a:pt x="955" y="145"/>
                    <a:pt x="1071" y="114"/>
                  </a:cubicBezTo>
                  <a:cubicBezTo>
                    <a:pt x="1086" y="110"/>
                    <a:pt x="1271" y="1"/>
                    <a:pt x="1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3" name="Google Shape;5743;p110"/>
            <p:cNvSpPr/>
            <p:nvPr/>
          </p:nvSpPr>
          <p:spPr>
            <a:xfrm>
              <a:off x="2207650" y="1611975"/>
              <a:ext cx="16925" cy="7850"/>
            </a:xfrm>
            <a:custGeom>
              <a:avLst/>
              <a:gdLst/>
              <a:ahLst/>
              <a:cxnLst/>
              <a:rect l="l" t="t" r="r" b="b"/>
              <a:pathLst>
                <a:path w="677" h="314" extrusionOk="0">
                  <a:moveTo>
                    <a:pt x="605" y="0"/>
                  </a:moveTo>
                  <a:cubicBezTo>
                    <a:pt x="600" y="0"/>
                    <a:pt x="595" y="4"/>
                    <a:pt x="592" y="9"/>
                  </a:cubicBezTo>
                  <a:lnTo>
                    <a:pt x="592" y="9"/>
                  </a:lnTo>
                  <a:cubicBezTo>
                    <a:pt x="587" y="9"/>
                    <a:pt x="582" y="9"/>
                    <a:pt x="576" y="9"/>
                  </a:cubicBezTo>
                  <a:cubicBezTo>
                    <a:pt x="537" y="9"/>
                    <a:pt x="491" y="15"/>
                    <a:pt x="452" y="33"/>
                  </a:cubicBezTo>
                  <a:cubicBezTo>
                    <a:pt x="402" y="55"/>
                    <a:pt x="0" y="237"/>
                    <a:pt x="45" y="306"/>
                  </a:cubicBezTo>
                  <a:cubicBezTo>
                    <a:pt x="49" y="311"/>
                    <a:pt x="56" y="313"/>
                    <a:pt x="66" y="313"/>
                  </a:cubicBezTo>
                  <a:cubicBezTo>
                    <a:pt x="170" y="313"/>
                    <a:pt x="586" y="72"/>
                    <a:pt x="652" y="50"/>
                  </a:cubicBezTo>
                  <a:cubicBezTo>
                    <a:pt x="651" y="46"/>
                    <a:pt x="649" y="43"/>
                    <a:pt x="647" y="40"/>
                  </a:cubicBezTo>
                  <a:lnTo>
                    <a:pt x="647" y="40"/>
                  </a:lnTo>
                  <a:cubicBezTo>
                    <a:pt x="677" y="31"/>
                    <a:pt x="661" y="19"/>
                    <a:pt x="626" y="13"/>
                  </a:cubicBezTo>
                  <a:lnTo>
                    <a:pt x="626" y="13"/>
                  </a:lnTo>
                  <a:cubicBezTo>
                    <a:pt x="618" y="4"/>
                    <a:pt x="611" y="0"/>
                    <a:pt x="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4" name="Google Shape;5744;p110"/>
            <p:cNvSpPr/>
            <p:nvPr/>
          </p:nvSpPr>
          <p:spPr>
            <a:xfrm>
              <a:off x="2209200" y="1611525"/>
              <a:ext cx="6725" cy="4275"/>
            </a:xfrm>
            <a:custGeom>
              <a:avLst/>
              <a:gdLst/>
              <a:ahLst/>
              <a:cxnLst/>
              <a:rect l="l" t="t" r="r" b="b"/>
              <a:pathLst>
                <a:path w="269" h="171" extrusionOk="0">
                  <a:moveTo>
                    <a:pt x="269" y="1"/>
                  </a:moveTo>
                  <a:lnTo>
                    <a:pt x="269" y="1"/>
                  </a:lnTo>
                  <a:cubicBezTo>
                    <a:pt x="242" y="16"/>
                    <a:pt x="0" y="170"/>
                    <a:pt x="28" y="170"/>
                  </a:cubicBezTo>
                  <a:cubicBezTo>
                    <a:pt x="30" y="171"/>
                    <a:pt x="31" y="171"/>
                    <a:pt x="32" y="171"/>
                  </a:cubicBezTo>
                  <a:cubicBezTo>
                    <a:pt x="145" y="171"/>
                    <a:pt x="234" y="21"/>
                    <a:pt x="2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5" name="Google Shape;5745;p110"/>
            <p:cNvSpPr/>
            <p:nvPr/>
          </p:nvSpPr>
          <p:spPr>
            <a:xfrm>
              <a:off x="2233775" y="1609400"/>
              <a:ext cx="3400" cy="4225"/>
            </a:xfrm>
            <a:custGeom>
              <a:avLst/>
              <a:gdLst/>
              <a:ahLst/>
              <a:cxnLst/>
              <a:rect l="l" t="t" r="r" b="b"/>
              <a:pathLst>
                <a:path w="136" h="169" extrusionOk="0">
                  <a:moveTo>
                    <a:pt x="33" y="1"/>
                  </a:moveTo>
                  <a:cubicBezTo>
                    <a:pt x="3" y="1"/>
                    <a:pt x="0" y="50"/>
                    <a:pt x="63" y="136"/>
                  </a:cubicBezTo>
                  <a:cubicBezTo>
                    <a:pt x="80" y="159"/>
                    <a:pt x="93" y="169"/>
                    <a:pt x="103" y="169"/>
                  </a:cubicBezTo>
                  <a:cubicBezTo>
                    <a:pt x="124" y="169"/>
                    <a:pt x="132" y="131"/>
                    <a:pt x="129" y="94"/>
                  </a:cubicBezTo>
                  <a:lnTo>
                    <a:pt x="129" y="94"/>
                  </a:lnTo>
                  <a:cubicBezTo>
                    <a:pt x="133" y="93"/>
                    <a:pt x="136" y="93"/>
                    <a:pt x="136" y="93"/>
                  </a:cubicBezTo>
                  <a:cubicBezTo>
                    <a:pt x="133" y="88"/>
                    <a:pt x="130" y="83"/>
                    <a:pt x="127" y="79"/>
                  </a:cubicBezTo>
                  <a:lnTo>
                    <a:pt x="127" y="79"/>
                  </a:lnTo>
                  <a:cubicBezTo>
                    <a:pt x="122" y="46"/>
                    <a:pt x="108" y="17"/>
                    <a:pt x="87" y="17"/>
                  </a:cubicBezTo>
                  <a:cubicBezTo>
                    <a:pt x="83" y="17"/>
                    <a:pt x="79" y="18"/>
                    <a:pt x="75" y="20"/>
                  </a:cubicBezTo>
                  <a:lnTo>
                    <a:pt x="75" y="20"/>
                  </a:lnTo>
                  <a:cubicBezTo>
                    <a:pt x="59" y="7"/>
                    <a:pt x="44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6" name="Google Shape;5746;p110"/>
          <p:cNvGrpSpPr/>
          <p:nvPr/>
        </p:nvGrpSpPr>
        <p:grpSpPr>
          <a:xfrm>
            <a:off x="767793" y="1428130"/>
            <a:ext cx="2232697" cy="2232529"/>
            <a:chOff x="1528250" y="482225"/>
            <a:chExt cx="453450" cy="453425"/>
          </a:xfrm>
        </p:grpSpPr>
        <p:sp>
          <p:nvSpPr>
            <p:cNvPr id="5747" name="Google Shape;5747;p110"/>
            <p:cNvSpPr/>
            <p:nvPr/>
          </p:nvSpPr>
          <p:spPr>
            <a:xfrm>
              <a:off x="1528575" y="482525"/>
              <a:ext cx="453125" cy="453125"/>
            </a:xfrm>
            <a:custGeom>
              <a:avLst/>
              <a:gdLst/>
              <a:ahLst/>
              <a:cxnLst/>
              <a:rect l="l" t="t" r="r" b="b"/>
              <a:pathLst>
                <a:path w="18125" h="18125" extrusionOk="0">
                  <a:moveTo>
                    <a:pt x="1973" y="1"/>
                  </a:moveTo>
                  <a:lnTo>
                    <a:pt x="0" y="16152"/>
                  </a:lnTo>
                  <a:lnTo>
                    <a:pt x="16151" y="18125"/>
                  </a:lnTo>
                  <a:lnTo>
                    <a:pt x="18124" y="1974"/>
                  </a:lnTo>
                  <a:lnTo>
                    <a:pt x="16255" y="1745"/>
                  </a:lnTo>
                  <a:lnTo>
                    <a:pt x="16255" y="1745"/>
                  </a:lnTo>
                  <a:cubicBezTo>
                    <a:pt x="16556" y="2220"/>
                    <a:pt x="16297" y="3020"/>
                    <a:pt x="15614" y="3020"/>
                  </a:cubicBezTo>
                  <a:cubicBezTo>
                    <a:pt x="15577" y="3020"/>
                    <a:pt x="15539" y="3018"/>
                    <a:pt x="15499" y="3013"/>
                  </a:cubicBezTo>
                  <a:cubicBezTo>
                    <a:pt x="14730" y="2919"/>
                    <a:pt x="14642" y="2010"/>
                    <a:pt x="15071" y="1601"/>
                  </a:cubicBezTo>
                  <a:lnTo>
                    <a:pt x="13432" y="1400"/>
                  </a:lnTo>
                  <a:lnTo>
                    <a:pt x="13432" y="1400"/>
                  </a:lnTo>
                  <a:cubicBezTo>
                    <a:pt x="13664" y="1863"/>
                    <a:pt x="13407" y="2567"/>
                    <a:pt x="12776" y="2567"/>
                  </a:cubicBezTo>
                  <a:cubicBezTo>
                    <a:pt x="12741" y="2567"/>
                    <a:pt x="12704" y="2565"/>
                    <a:pt x="12666" y="2561"/>
                  </a:cubicBezTo>
                  <a:cubicBezTo>
                    <a:pt x="11956" y="2474"/>
                    <a:pt x="11847" y="1666"/>
                    <a:pt x="12203" y="1251"/>
                  </a:cubicBezTo>
                  <a:lnTo>
                    <a:pt x="10442" y="1035"/>
                  </a:lnTo>
                  <a:lnTo>
                    <a:pt x="10442" y="1035"/>
                  </a:lnTo>
                  <a:cubicBezTo>
                    <a:pt x="10506" y="1113"/>
                    <a:pt x="10559" y="1198"/>
                    <a:pt x="10592" y="1293"/>
                  </a:cubicBezTo>
                  <a:cubicBezTo>
                    <a:pt x="10646" y="1418"/>
                    <a:pt x="10665" y="1550"/>
                    <a:pt x="10649" y="1685"/>
                  </a:cubicBezTo>
                  <a:cubicBezTo>
                    <a:pt x="10631" y="1750"/>
                    <a:pt x="10614" y="1816"/>
                    <a:pt x="10598" y="1882"/>
                  </a:cubicBezTo>
                  <a:cubicBezTo>
                    <a:pt x="10546" y="2005"/>
                    <a:pt x="10468" y="2108"/>
                    <a:pt x="10363" y="2190"/>
                  </a:cubicBezTo>
                  <a:cubicBezTo>
                    <a:pt x="10229" y="2295"/>
                    <a:pt x="10063" y="2351"/>
                    <a:pt x="9895" y="2351"/>
                  </a:cubicBezTo>
                  <a:cubicBezTo>
                    <a:pt x="9865" y="2351"/>
                    <a:pt x="9834" y="2350"/>
                    <a:pt x="9804" y="2346"/>
                  </a:cubicBezTo>
                  <a:cubicBezTo>
                    <a:pt x="9669" y="2329"/>
                    <a:pt x="9545" y="2279"/>
                    <a:pt x="9437" y="2197"/>
                  </a:cubicBezTo>
                  <a:cubicBezTo>
                    <a:pt x="9351" y="2141"/>
                    <a:pt x="9279" y="2066"/>
                    <a:pt x="9219" y="1984"/>
                  </a:cubicBezTo>
                  <a:cubicBezTo>
                    <a:pt x="9097" y="1816"/>
                    <a:pt x="9035" y="1621"/>
                    <a:pt x="9060" y="1413"/>
                  </a:cubicBezTo>
                  <a:cubicBezTo>
                    <a:pt x="9086" y="1212"/>
                    <a:pt x="9189" y="1028"/>
                    <a:pt x="9348" y="901"/>
                  </a:cubicBezTo>
                  <a:lnTo>
                    <a:pt x="7478" y="673"/>
                  </a:lnTo>
                  <a:lnTo>
                    <a:pt x="7478" y="673"/>
                  </a:lnTo>
                  <a:cubicBezTo>
                    <a:pt x="7717" y="1121"/>
                    <a:pt x="7470" y="1818"/>
                    <a:pt x="6854" y="1818"/>
                  </a:cubicBezTo>
                  <a:cubicBezTo>
                    <a:pt x="6819" y="1818"/>
                    <a:pt x="6784" y="1816"/>
                    <a:pt x="6747" y="1811"/>
                  </a:cubicBezTo>
                  <a:cubicBezTo>
                    <a:pt x="6053" y="1727"/>
                    <a:pt x="5953" y="928"/>
                    <a:pt x="6311" y="531"/>
                  </a:cubicBezTo>
                  <a:lnTo>
                    <a:pt x="4888" y="358"/>
                  </a:lnTo>
                  <a:lnTo>
                    <a:pt x="4888" y="358"/>
                  </a:lnTo>
                  <a:cubicBezTo>
                    <a:pt x="4900" y="393"/>
                    <a:pt x="4909" y="431"/>
                    <a:pt x="4915" y="470"/>
                  </a:cubicBezTo>
                  <a:cubicBezTo>
                    <a:pt x="4921" y="613"/>
                    <a:pt x="4932" y="779"/>
                    <a:pt x="4860" y="913"/>
                  </a:cubicBezTo>
                  <a:cubicBezTo>
                    <a:pt x="4788" y="1043"/>
                    <a:pt x="4730" y="1164"/>
                    <a:pt x="4601" y="1251"/>
                  </a:cubicBezTo>
                  <a:cubicBezTo>
                    <a:pt x="4472" y="1336"/>
                    <a:pt x="4352" y="1406"/>
                    <a:pt x="4195" y="1423"/>
                  </a:cubicBezTo>
                  <a:cubicBezTo>
                    <a:pt x="4156" y="1429"/>
                    <a:pt x="4118" y="1431"/>
                    <a:pt x="4080" y="1431"/>
                  </a:cubicBezTo>
                  <a:cubicBezTo>
                    <a:pt x="3978" y="1431"/>
                    <a:pt x="3879" y="1412"/>
                    <a:pt x="3781" y="1373"/>
                  </a:cubicBezTo>
                  <a:cubicBezTo>
                    <a:pt x="3654" y="1319"/>
                    <a:pt x="3548" y="1239"/>
                    <a:pt x="3462" y="1131"/>
                  </a:cubicBezTo>
                  <a:cubicBezTo>
                    <a:pt x="3336" y="968"/>
                    <a:pt x="3277" y="759"/>
                    <a:pt x="3303" y="553"/>
                  </a:cubicBezTo>
                  <a:cubicBezTo>
                    <a:pt x="3319" y="417"/>
                    <a:pt x="3372" y="289"/>
                    <a:pt x="3452" y="182"/>
                  </a:cubicBezTo>
                  <a:lnTo>
                    <a:pt x="19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5748;p110"/>
            <p:cNvSpPr/>
            <p:nvPr/>
          </p:nvSpPr>
          <p:spPr>
            <a:xfrm>
              <a:off x="1598625" y="604450"/>
              <a:ext cx="337175" cy="41800"/>
            </a:xfrm>
            <a:custGeom>
              <a:avLst/>
              <a:gdLst/>
              <a:ahLst/>
              <a:cxnLst/>
              <a:rect l="l" t="t" r="r" b="b"/>
              <a:pathLst>
                <a:path w="13487" h="1672" extrusionOk="0">
                  <a:moveTo>
                    <a:pt x="4" y="0"/>
                  </a:moveTo>
                  <a:lnTo>
                    <a:pt x="1" y="25"/>
                  </a:lnTo>
                  <a:lnTo>
                    <a:pt x="13483" y="1672"/>
                  </a:lnTo>
                  <a:lnTo>
                    <a:pt x="13486" y="164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5749;p110"/>
            <p:cNvSpPr/>
            <p:nvPr/>
          </p:nvSpPr>
          <p:spPr>
            <a:xfrm>
              <a:off x="1593000" y="650625"/>
              <a:ext cx="337150" cy="41850"/>
            </a:xfrm>
            <a:custGeom>
              <a:avLst/>
              <a:gdLst/>
              <a:ahLst/>
              <a:cxnLst/>
              <a:rect l="l" t="t" r="r" b="b"/>
              <a:pathLst>
                <a:path w="13486" h="1674" extrusionOk="0">
                  <a:moveTo>
                    <a:pt x="4" y="1"/>
                  </a:moveTo>
                  <a:lnTo>
                    <a:pt x="1" y="27"/>
                  </a:lnTo>
                  <a:lnTo>
                    <a:pt x="13482" y="1673"/>
                  </a:lnTo>
                  <a:lnTo>
                    <a:pt x="13485" y="164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5750;p110"/>
            <p:cNvSpPr/>
            <p:nvPr/>
          </p:nvSpPr>
          <p:spPr>
            <a:xfrm>
              <a:off x="1587350" y="696850"/>
              <a:ext cx="337150" cy="41825"/>
            </a:xfrm>
            <a:custGeom>
              <a:avLst/>
              <a:gdLst/>
              <a:ahLst/>
              <a:cxnLst/>
              <a:rect l="l" t="t" r="r" b="b"/>
              <a:pathLst>
                <a:path w="13486" h="1673" extrusionOk="0">
                  <a:moveTo>
                    <a:pt x="4" y="0"/>
                  </a:moveTo>
                  <a:lnTo>
                    <a:pt x="0" y="26"/>
                  </a:lnTo>
                  <a:lnTo>
                    <a:pt x="13483" y="1673"/>
                  </a:lnTo>
                  <a:lnTo>
                    <a:pt x="13486" y="164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5751;p110"/>
            <p:cNvSpPr/>
            <p:nvPr/>
          </p:nvSpPr>
          <p:spPr>
            <a:xfrm>
              <a:off x="1581700" y="743050"/>
              <a:ext cx="337150" cy="41825"/>
            </a:xfrm>
            <a:custGeom>
              <a:avLst/>
              <a:gdLst/>
              <a:ahLst/>
              <a:cxnLst/>
              <a:rect l="l" t="t" r="r" b="b"/>
              <a:pathLst>
                <a:path w="13486" h="1673" extrusionOk="0">
                  <a:moveTo>
                    <a:pt x="3" y="1"/>
                  </a:moveTo>
                  <a:lnTo>
                    <a:pt x="0" y="27"/>
                  </a:lnTo>
                  <a:lnTo>
                    <a:pt x="13483" y="1672"/>
                  </a:lnTo>
                  <a:lnTo>
                    <a:pt x="13486" y="164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5752;p110"/>
            <p:cNvSpPr/>
            <p:nvPr/>
          </p:nvSpPr>
          <p:spPr>
            <a:xfrm>
              <a:off x="1576075" y="789275"/>
              <a:ext cx="337125" cy="41800"/>
            </a:xfrm>
            <a:custGeom>
              <a:avLst/>
              <a:gdLst/>
              <a:ahLst/>
              <a:cxnLst/>
              <a:rect l="l" t="t" r="r" b="b"/>
              <a:pathLst>
                <a:path w="13485" h="1672" extrusionOk="0">
                  <a:moveTo>
                    <a:pt x="3" y="0"/>
                  </a:moveTo>
                  <a:lnTo>
                    <a:pt x="0" y="26"/>
                  </a:lnTo>
                  <a:lnTo>
                    <a:pt x="13481" y="1672"/>
                  </a:lnTo>
                  <a:lnTo>
                    <a:pt x="13484" y="164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5753;p110"/>
            <p:cNvSpPr/>
            <p:nvPr/>
          </p:nvSpPr>
          <p:spPr>
            <a:xfrm>
              <a:off x="1570400" y="835475"/>
              <a:ext cx="337175" cy="41825"/>
            </a:xfrm>
            <a:custGeom>
              <a:avLst/>
              <a:gdLst/>
              <a:ahLst/>
              <a:cxnLst/>
              <a:rect l="l" t="t" r="r" b="b"/>
              <a:pathLst>
                <a:path w="13487" h="1673" extrusionOk="0">
                  <a:moveTo>
                    <a:pt x="4" y="1"/>
                  </a:moveTo>
                  <a:lnTo>
                    <a:pt x="1" y="27"/>
                  </a:lnTo>
                  <a:lnTo>
                    <a:pt x="13483" y="1672"/>
                  </a:lnTo>
                  <a:lnTo>
                    <a:pt x="13486" y="164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5754;p110"/>
            <p:cNvSpPr/>
            <p:nvPr/>
          </p:nvSpPr>
          <p:spPr>
            <a:xfrm>
              <a:off x="1528250" y="482225"/>
              <a:ext cx="453100" cy="453100"/>
            </a:xfrm>
            <a:custGeom>
              <a:avLst/>
              <a:gdLst/>
              <a:ahLst/>
              <a:cxnLst/>
              <a:rect l="l" t="t" r="r" b="b"/>
              <a:pathLst>
                <a:path w="18124" h="18124" extrusionOk="0">
                  <a:moveTo>
                    <a:pt x="1973" y="0"/>
                  </a:moveTo>
                  <a:lnTo>
                    <a:pt x="0" y="16151"/>
                  </a:lnTo>
                  <a:lnTo>
                    <a:pt x="16151" y="18123"/>
                  </a:lnTo>
                  <a:lnTo>
                    <a:pt x="18123" y="1972"/>
                  </a:lnTo>
                  <a:lnTo>
                    <a:pt x="16255" y="1744"/>
                  </a:lnTo>
                  <a:lnTo>
                    <a:pt x="16255" y="1744"/>
                  </a:lnTo>
                  <a:cubicBezTo>
                    <a:pt x="16557" y="2219"/>
                    <a:pt x="16297" y="3019"/>
                    <a:pt x="15612" y="3019"/>
                  </a:cubicBezTo>
                  <a:cubicBezTo>
                    <a:pt x="15575" y="3019"/>
                    <a:pt x="15538" y="3017"/>
                    <a:pt x="15498" y="3012"/>
                  </a:cubicBezTo>
                  <a:cubicBezTo>
                    <a:pt x="14730" y="2919"/>
                    <a:pt x="14641" y="2009"/>
                    <a:pt x="15070" y="1599"/>
                  </a:cubicBezTo>
                  <a:lnTo>
                    <a:pt x="13431" y="1400"/>
                  </a:lnTo>
                  <a:lnTo>
                    <a:pt x="13431" y="1400"/>
                  </a:lnTo>
                  <a:cubicBezTo>
                    <a:pt x="13663" y="1862"/>
                    <a:pt x="13407" y="2567"/>
                    <a:pt x="12776" y="2567"/>
                  </a:cubicBezTo>
                  <a:cubicBezTo>
                    <a:pt x="12740" y="2567"/>
                    <a:pt x="12704" y="2564"/>
                    <a:pt x="12666" y="2560"/>
                  </a:cubicBezTo>
                  <a:cubicBezTo>
                    <a:pt x="11955" y="2473"/>
                    <a:pt x="11847" y="1665"/>
                    <a:pt x="12202" y="1249"/>
                  </a:cubicBezTo>
                  <a:lnTo>
                    <a:pt x="10442" y="1034"/>
                  </a:lnTo>
                  <a:lnTo>
                    <a:pt x="10442" y="1034"/>
                  </a:lnTo>
                  <a:cubicBezTo>
                    <a:pt x="10505" y="1111"/>
                    <a:pt x="10559" y="1196"/>
                    <a:pt x="10593" y="1291"/>
                  </a:cubicBezTo>
                  <a:cubicBezTo>
                    <a:pt x="10646" y="1417"/>
                    <a:pt x="10665" y="1548"/>
                    <a:pt x="10648" y="1684"/>
                  </a:cubicBezTo>
                  <a:cubicBezTo>
                    <a:pt x="10632" y="1750"/>
                    <a:pt x="10615" y="1815"/>
                    <a:pt x="10597" y="1880"/>
                  </a:cubicBezTo>
                  <a:cubicBezTo>
                    <a:pt x="10546" y="2003"/>
                    <a:pt x="10467" y="2106"/>
                    <a:pt x="10363" y="2190"/>
                  </a:cubicBezTo>
                  <a:cubicBezTo>
                    <a:pt x="10230" y="2294"/>
                    <a:pt x="10064" y="2350"/>
                    <a:pt x="9895" y="2350"/>
                  </a:cubicBezTo>
                  <a:cubicBezTo>
                    <a:pt x="9865" y="2350"/>
                    <a:pt x="9834" y="2348"/>
                    <a:pt x="9804" y="2344"/>
                  </a:cubicBezTo>
                  <a:cubicBezTo>
                    <a:pt x="9668" y="2327"/>
                    <a:pt x="9546" y="2278"/>
                    <a:pt x="9436" y="2196"/>
                  </a:cubicBezTo>
                  <a:cubicBezTo>
                    <a:pt x="9351" y="2139"/>
                    <a:pt x="9280" y="2065"/>
                    <a:pt x="9220" y="1982"/>
                  </a:cubicBezTo>
                  <a:cubicBezTo>
                    <a:pt x="9097" y="1815"/>
                    <a:pt x="9036" y="1620"/>
                    <a:pt x="9061" y="1412"/>
                  </a:cubicBezTo>
                  <a:cubicBezTo>
                    <a:pt x="9085" y="1211"/>
                    <a:pt x="9189" y="1026"/>
                    <a:pt x="9347" y="901"/>
                  </a:cubicBezTo>
                  <a:lnTo>
                    <a:pt x="7479" y="673"/>
                  </a:lnTo>
                  <a:lnTo>
                    <a:pt x="7479" y="673"/>
                  </a:lnTo>
                  <a:cubicBezTo>
                    <a:pt x="7718" y="1119"/>
                    <a:pt x="7470" y="1817"/>
                    <a:pt x="6853" y="1817"/>
                  </a:cubicBezTo>
                  <a:cubicBezTo>
                    <a:pt x="6819" y="1817"/>
                    <a:pt x="6784" y="1815"/>
                    <a:pt x="6747" y="1811"/>
                  </a:cubicBezTo>
                  <a:cubicBezTo>
                    <a:pt x="6053" y="1726"/>
                    <a:pt x="5953" y="927"/>
                    <a:pt x="6311" y="529"/>
                  </a:cubicBezTo>
                  <a:lnTo>
                    <a:pt x="4888" y="356"/>
                  </a:lnTo>
                  <a:lnTo>
                    <a:pt x="4888" y="356"/>
                  </a:lnTo>
                  <a:cubicBezTo>
                    <a:pt x="4899" y="393"/>
                    <a:pt x="4908" y="429"/>
                    <a:pt x="4915" y="468"/>
                  </a:cubicBezTo>
                  <a:cubicBezTo>
                    <a:pt x="4921" y="613"/>
                    <a:pt x="4933" y="779"/>
                    <a:pt x="4859" y="911"/>
                  </a:cubicBezTo>
                  <a:cubicBezTo>
                    <a:pt x="4787" y="1042"/>
                    <a:pt x="4730" y="1163"/>
                    <a:pt x="4601" y="1249"/>
                  </a:cubicBezTo>
                  <a:cubicBezTo>
                    <a:pt x="4473" y="1334"/>
                    <a:pt x="4352" y="1406"/>
                    <a:pt x="4194" y="1422"/>
                  </a:cubicBezTo>
                  <a:cubicBezTo>
                    <a:pt x="4155" y="1427"/>
                    <a:pt x="4117" y="1430"/>
                    <a:pt x="4079" y="1430"/>
                  </a:cubicBezTo>
                  <a:cubicBezTo>
                    <a:pt x="3978" y="1430"/>
                    <a:pt x="3878" y="1410"/>
                    <a:pt x="3782" y="1371"/>
                  </a:cubicBezTo>
                  <a:cubicBezTo>
                    <a:pt x="3654" y="1318"/>
                    <a:pt x="3548" y="1237"/>
                    <a:pt x="3463" y="1129"/>
                  </a:cubicBezTo>
                  <a:cubicBezTo>
                    <a:pt x="3336" y="967"/>
                    <a:pt x="3278" y="758"/>
                    <a:pt x="3302" y="553"/>
                  </a:cubicBezTo>
                  <a:cubicBezTo>
                    <a:pt x="3319" y="416"/>
                    <a:pt x="3372" y="289"/>
                    <a:pt x="3452" y="180"/>
                  </a:cubicBezTo>
                  <a:lnTo>
                    <a:pt x="1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5755;p110"/>
            <p:cNvSpPr/>
            <p:nvPr/>
          </p:nvSpPr>
          <p:spPr>
            <a:xfrm>
              <a:off x="1598325" y="604100"/>
              <a:ext cx="337125" cy="41850"/>
            </a:xfrm>
            <a:custGeom>
              <a:avLst/>
              <a:gdLst/>
              <a:ahLst/>
              <a:cxnLst/>
              <a:rect l="l" t="t" r="r" b="b"/>
              <a:pathLst>
                <a:path w="13485" h="1674" extrusionOk="0">
                  <a:moveTo>
                    <a:pt x="3" y="1"/>
                  </a:moveTo>
                  <a:lnTo>
                    <a:pt x="0" y="27"/>
                  </a:lnTo>
                  <a:lnTo>
                    <a:pt x="13481" y="1673"/>
                  </a:lnTo>
                  <a:lnTo>
                    <a:pt x="13485" y="164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110"/>
            <p:cNvSpPr/>
            <p:nvPr/>
          </p:nvSpPr>
          <p:spPr>
            <a:xfrm>
              <a:off x="1592650" y="650325"/>
              <a:ext cx="337175" cy="41800"/>
            </a:xfrm>
            <a:custGeom>
              <a:avLst/>
              <a:gdLst/>
              <a:ahLst/>
              <a:cxnLst/>
              <a:rect l="l" t="t" r="r" b="b"/>
              <a:pathLst>
                <a:path w="13487" h="1672" extrusionOk="0">
                  <a:moveTo>
                    <a:pt x="4" y="0"/>
                  </a:moveTo>
                  <a:lnTo>
                    <a:pt x="1" y="26"/>
                  </a:lnTo>
                  <a:lnTo>
                    <a:pt x="13483" y="1672"/>
                  </a:lnTo>
                  <a:lnTo>
                    <a:pt x="13486" y="164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110"/>
            <p:cNvSpPr/>
            <p:nvPr/>
          </p:nvSpPr>
          <p:spPr>
            <a:xfrm>
              <a:off x="1587000" y="696525"/>
              <a:ext cx="337175" cy="41825"/>
            </a:xfrm>
            <a:custGeom>
              <a:avLst/>
              <a:gdLst/>
              <a:ahLst/>
              <a:cxnLst/>
              <a:rect l="l" t="t" r="r" b="b"/>
              <a:pathLst>
                <a:path w="13487" h="1673" extrusionOk="0">
                  <a:moveTo>
                    <a:pt x="4" y="1"/>
                  </a:moveTo>
                  <a:lnTo>
                    <a:pt x="1" y="26"/>
                  </a:lnTo>
                  <a:lnTo>
                    <a:pt x="13483" y="1672"/>
                  </a:lnTo>
                  <a:lnTo>
                    <a:pt x="13486" y="1646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110"/>
            <p:cNvSpPr/>
            <p:nvPr/>
          </p:nvSpPr>
          <p:spPr>
            <a:xfrm>
              <a:off x="1581375" y="742700"/>
              <a:ext cx="337175" cy="41850"/>
            </a:xfrm>
            <a:custGeom>
              <a:avLst/>
              <a:gdLst/>
              <a:ahLst/>
              <a:cxnLst/>
              <a:rect l="l" t="t" r="r" b="b"/>
              <a:pathLst>
                <a:path w="13487" h="1674" extrusionOk="0">
                  <a:moveTo>
                    <a:pt x="4" y="1"/>
                  </a:moveTo>
                  <a:lnTo>
                    <a:pt x="1" y="27"/>
                  </a:lnTo>
                  <a:lnTo>
                    <a:pt x="13482" y="1674"/>
                  </a:lnTo>
                  <a:lnTo>
                    <a:pt x="13486" y="164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5759;p110"/>
            <p:cNvSpPr/>
            <p:nvPr/>
          </p:nvSpPr>
          <p:spPr>
            <a:xfrm>
              <a:off x="1575725" y="788925"/>
              <a:ext cx="337150" cy="41850"/>
            </a:xfrm>
            <a:custGeom>
              <a:avLst/>
              <a:gdLst/>
              <a:ahLst/>
              <a:cxnLst/>
              <a:rect l="l" t="t" r="r" b="b"/>
              <a:pathLst>
                <a:path w="13486" h="1674" extrusionOk="0">
                  <a:moveTo>
                    <a:pt x="4" y="0"/>
                  </a:moveTo>
                  <a:lnTo>
                    <a:pt x="0" y="27"/>
                  </a:lnTo>
                  <a:lnTo>
                    <a:pt x="13483" y="1673"/>
                  </a:lnTo>
                  <a:lnTo>
                    <a:pt x="13486" y="164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5760;p110"/>
            <p:cNvSpPr/>
            <p:nvPr/>
          </p:nvSpPr>
          <p:spPr>
            <a:xfrm>
              <a:off x="1570100" y="835125"/>
              <a:ext cx="337150" cy="41850"/>
            </a:xfrm>
            <a:custGeom>
              <a:avLst/>
              <a:gdLst/>
              <a:ahLst/>
              <a:cxnLst/>
              <a:rect l="l" t="t" r="r" b="b"/>
              <a:pathLst>
                <a:path w="13486" h="1674" extrusionOk="0">
                  <a:moveTo>
                    <a:pt x="3" y="1"/>
                  </a:moveTo>
                  <a:lnTo>
                    <a:pt x="0" y="27"/>
                  </a:lnTo>
                  <a:lnTo>
                    <a:pt x="13482" y="1674"/>
                  </a:lnTo>
                  <a:lnTo>
                    <a:pt x="13486" y="164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1" name="Google Shape;5761;p110"/>
          <p:cNvGrpSpPr/>
          <p:nvPr/>
        </p:nvGrpSpPr>
        <p:grpSpPr>
          <a:xfrm rot="-689468">
            <a:off x="2771563" y="2459441"/>
            <a:ext cx="2232695" cy="2232527"/>
            <a:chOff x="1528250" y="482225"/>
            <a:chExt cx="453450" cy="453425"/>
          </a:xfrm>
        </p:grpSpPr>
        <p:sp>
          <p:nvSpPr>
            <p:cNvPr id="5762" name="Google Shape;5762;p110"/>
            <p:cNvSpPr/>
            <p:nvPr/>
          </p:nvSpPr>
          <p:spPr>
            <a:xfrm>
              <a:off x="1528575" y="482525"/>
              <a:ext cx="453125" cy="453125"/>
            </a:xfrm>
            <a:custGeom>
              <a:avLst/>
              <a:gdLst/>
              <a:ahLst/>
              <a:cxnLst/>
              <a:rect l="l" t="t" r="r" b="b"/>
              <a:pathLst>
                <a:path w="18125" h="18125" extrusionOk="0">
                  <a:moveTo>
                    <a:pt x="1973" y="1"/>
                  </a:moveTo>
                  <a:lnTo>
                    <a:pt x="0" y="16152"/>
                  </a:lnTo>
                  <a:lnTo>
                    <a:pt x="16151" y="18125"/>
                  </a:lnTo>
                  <a:lnTo>
                    <a:pt x="18124" y="1974"/>
                  </a:lnTo>
                  <a:lnTo>
                    <a:pt x="16255" y="1745"/>
                  </a:lnTo>
                  <a:lnTo>
                    <a:pt x="16255" y="1745"/>
                  </a:lnTo>
                  <a:cubicBezTo>
                    <a:pt x="16556" y="2220"/>
                    <a:pt x="16297" y="3020"/>
                    <a:pt x="15614" y="3020"/>
                  </a:cubicBezTo>
                  <a:cubicBezTo>
                    <a:pt x="15577" y="3020"/>
                    <a:pt x="15539" y="3018"/>
                    <a:pt x="15499" y="3013"/>
                  </a:cubicBezTo>
                  <a:cubicBezTo>
                    <a:pt x="14730" y="2919"/>
                    <a:pt x="14642" y="2010"/>
                    <a:pt x="15071" y="1601"/>
                  </a:cubicBezTo>
                  <a:lnTo>
                    <a:pt x="13432" y="1400"/>
                  </a:lnTo>
                  <a:lnTo>
                    <a:pt x="13432" y="1400"/>
                  </a:lnTo>
                  <a:cubicBezTo>
                    <a:pt x="13664" y="1863"/>
                    <a:pt x="13407" y="2567"/>
                    <a:pt x="12776" y="2567"/>
                  </a:cubicBezTo>
                  <a:cubicBezTo>
                    <a:pt x="12741" y="2567"/>
                    <a:pt x="12704" y="2565"/>
                    <a:pt x="12666" y="2561"/>
                  </a:cubicBezTo>
                  <a:cubicBezTo>
                    <a:pt x="11956" y="2474"/>
                    <a:pt x="11847" y="1666"/>
                    <a:pt x="12203" y="1251"/>
                  </a:cubicBezTo>
                  <a:lnTo>
                    <a:pt x="10442" y="1035"/>
                  </a:lnTo>
                  <a:lnTo>
                    <a:pt x="10442" y="1035"/>
                  </a:lnTo>
                  <a:cubicBezTo>
                    <a:pt x="10506" y="1113"/>
                    <a:pt x="10559" y="1198"/>
                    <a:pt x="10592" y="1293"/>
                  </a:cubicBezTo>
                  <a:cubicBezTo>
                    <a:pt x="10646" y="1418"/>
                    <a:pt x="10665" y="1550"/>
                    <a:pt x="10649" y="1685"/>
                  </a:cubicBezTo>
                  <a:cubicBezTo>
                    <a:pt x="10631" y="1750"/>
                    <a:pt x="10614" y="1816"/>
                    <a:pt x="10598" y="1882"/>
                  </a:cubicBezTo>
                  <a:cubicBezTo>
                    <a:pt x="10546" y="2005"/>
                    <a:pt x="10468" y="2108"/>
                    <a:pt x="10363" y="2190"/>
                  </a:cubicBezTo>
                  <a:cubicBezTo>
                    <a:pt x="10229" y="2295"/>
                    <a:pt x="10063" y="2351"/>
                    <a:pt x="9895" y="2351"/>
                  </a:cubicBezTo>
                  <a:cubicBezTo>
                    <a:pt x="9865" y="2351"/>
                    <a:pt x="9834" y="2350"/>
                    <a:pt x="9804" y="2346"/>
                  </a:cubicBezTo>
                  <a:cubicBezTo>
                    <a:pt x="9669" y="2329"/>
                    <a:pt x="9545" y="2279"/>
                    <a:pt x="9437" y="2197"/>
                  </a:cubicBezTo>
                  <a:cubicBezTo>
                    <a:pt x="9351" y="2141"/>
                    <a:pt x="9279" y="2066"/>
                    <a:pt x="9219" y="1984"/>
                  </a:cubicBezTo>
                  <a:cubicBezTo>
                    <a:pt x="9097" y="1816"/>
                    <a:pt x="9035" y="1621"/>
                    <a:pt x="9060" y="1413"/>
                  </a:cubicBezTo>
                  <a:cubicBezTo>
                    <a:pt x="9086" y="1212"/>
                    <a:pt x="9189" y="1028"/>
                    <a:pt x="9348" y="901"/>
                  </a:cubicBezTo>
                  <a:lnTo>
                    <a:pt x="7478" y="673"/>
                  </a:lnTo>
                  <a:lnTo>
                    <a:pt x="7478" y="673"/>
                  </a:lnTo>
                  <a:cubicBezTo>
                    <a:pt x="7717" y="1121"/>
                    <a:pt x="7470" y="1818"/>
                    <a:pt x="6854" y="1818"/>
                  </a:cubicBezTo>
                  <a:cubicBezTo>
                    <a:pt x="6819" y="1818"/>
                    <a:pt x="6784" y="1816"/>
                    <a:pt x="6747" y="1811"/>
                  </a:cubicBezTo>
                  <a:cubicBezTo>
                    <a:pt x="6053" y="1727"/>
                    <a:pt x="5953" y="928"/>
                    <a:pt x="6311" y="531"/>
                  </a:cubicBezTo>
                  <a:lnTo>
                    <a:pt x="4888" y="358"/>
                  </a:lnTo>
                  <a:lnTo>
                    <a:pt x="4888" y="358"/>
                  </a:lnTo>
                  <a:cubicBezTo>
                    <a:pt x="4900" y="393"/>
                    <a:pt x="4909" y="431"/>
                    <a:pt x="4915" y="470"/>
                  </a:cubicBezTo>
                  <a:cubicBezTo>
                    <a:pt x="4921" y="613"/>
                    <a:pt x="4932" y="779"/>
                    <a:pt x="4860" y="913"/>
                  </a:cubicBezTo>
                  <a:cubicBezTo>
                    <a:pt x="4788" y="1043"/>
                    <a:pt x="4730" y="1164"/>
                    <a:pt x="4601" y="1251"/>
                  </a:cubicBezTo>
                  <a:cubicBezTo>
                    <a:pt x="4472" y="1336"/>
                    <a:pt x="4352" y="1406"/>
                    <a:pt x="4195" y="1423"/>
                  </a:cubicBezTo>
                  <a:cubicBezTo>
                    <a:pt x="4156" y="1429"/>
                    <a:pt x="4118" y="1431"/>
                    <a:pt x="4080" y="1431"/>
                  </a:cubicBezTo>
                  <a:cubicBezTo>
                    <a:pt x="3978" y="1431"/>
                    <a:pt x="3879" y="1412"/>
                    <a:pt x="3781" y="1373"/>
                  </a:cubicBezTo>
                  <a:cubicBezTo>
                    <a:pt x="3654" y="1319"/>
                    <a:pt x="3548" y="1239"/>
                    <a:pt x="3462" y="1131"/>
                  </a:cubicBezTo>
                  <a:cubicBezTo>
                    <a:pt x="3336" y="968"/>
                    <a:pt x="3277" y="759"/>
                    <a:pt x="3303" y="553"/>
                  </a:cubicBezTo>
                  <a:cubicBezTo>
                    <a:pt x="3319" y="417"/>
                    <a:pt x="3372" y="289"/>
                    <a:pt x="3452" y="182"/>
                  </a:cubicBezTo>
                  <a:lnTo>
                    <a:pt x="19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5763;p110"/>
            <p:cNvSpPr/>
            <p:nvPr/>
          </p:nvSpPr>
          <p:spPr>
            <a:xfrm>
              <a:off x="1598625" y="604450"/>
              <a:ext cx="337175" cy="41800"/>
            </a:xfrm>
            <a:custGeom>
              <a:avLst/>
              <a:gdLst/>
              <a:ahLst/>
              <a:cxnLst/>
              <a:rect l="l" t="t" r="r" b="b"/>
              <a:pathLst>
                <a:path w="13487" h="1672" extrusionOk="0">
                  <a:moveTo>
                    <a:pt x="4" y="0"/>
                  </a:moveTo>
                  <a:lnTo>
                    <a:pt x="1" y="25"/>
                  </a:lnTo>
                  <a:lnTo>
                    <a:pt x="13483" y="1672"/>
                  </a:lnTo>
                  <a:lnTo>
                    <a:pt x="13486" y="164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4" name="Google Shape;5764;p110"/>
            <p:cNvSpPr/>
            <p:nvPr/>
          </p:nvSpPr>
          <p:spPr>
            <a:xfrm>
              <a:off x="1593000" y="650625"/>
              <a:ext cx="337150" cy="41850"/>
            </a:xfrm>
            <a:custGeom>
              <a:avLst/>
              <a:gdLst/>
              <a:ahLst/>
              <a:cxnLst/>
              <a:rect l="l" t="t" r="r" b="b"/>
              <a:pathLst>
                <a:path w="13486" h="1674" extrusionOk="0">
                  <a:moveTo>
                    <a:pt x="4" y="1"/>
                  </a:moveTo>
                  <a:lnTo>
                    <a:pt x="1" y="27"/>
                  </a:lnTo>
                  <a:lnTo>
                    <a:pt x="13482" y="1673"/>
                  </a:lnTo>
                  <a:lnTo>
                    <a:pt x="13485" y="164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5" name="Google Shape;5765;p110"/>
            <p:cNvSpPr/>
            <p:nvPr/>
          </p:nvSpPr>
          <p:spPr>
            <a:xfrm>
              <a:off x="1587350" y="696850"/>
              <a:ext cx="337150" cy="41825"/>
            </a:xfrm>
            <a:custGeom>
              <a:avLst/>
              <a:gdLst/>
              <a:ahLst/>
              <a:cxnLst/>
              <a:rect l="l" t="t" r="r" b="b"/>
              <a:pathLst>
                <a:path w="13486" h="1673" extrusionOk="0">
                  <a:moveTo>
                    <a:pt x="4" y="0"/>
                  </a:moveTo>
                  <a:lnTo>
                    <a:pt x="0" y="26"/>
                  </a:lnTo>
                  <a:lnTo>
                    <a:pt x="13483" y="1673"/>
                  </a:lnTo>
                  <a:lnTo>
                    <a:pt x="13486" y="164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6" name="Google Shape;5766;p110"/>
            <p:cNvSpPr/>
            <p:nvPr/>
          </p:nvSpPr>
          <p:spPr>
            <a:xfrm>
              <a:off x="1581700" y="743050"/>
              <a:ext cx="337150" cy="41825"/>
            </a:xfrm>
            <a:custGeom>
              <a:avLst/>
              <a:gdLst/>
              <a:ahLst/>
              <a:cxnLst/>
              <a:rect l="l" t="t" r="r" b="b"/>
              <a:pathLst>
                <a:path w="13486" h="1673" extrusionOk="0">
                  <a:moveTo>
                    <a:pt x="3" y="1"/>
                  </a:moveTo>
                  <a:lnTo>
                    <a:pt x="0" y="27"/>
                  </a:lnTo>
                  <a:lnTo>
                    <a:pt x="13483" y="1672"/>
                  </a:lnTo>
                  <a:lnTo>
                    <a:pt x="13486" y="164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5767;p110"/>
            <p:cNvSpPr/>
            <p:nvPr/>
          </p:nvSpPr>
          <p:spPr>
            <a:xfrm>
              <a:off x="1576075" y="789275"/>
              <a:ext cx="337125" cy="41800"/>
            </a:xfrm>
            <a:custGeom>
              <a:avLst/>
              <a:gdLst/>
              <a:ahLst/>
              <a:cxnLst/>
              <a:rect l="l" t="t" r="r" b="b"/>
              <a:pathLst>
                <a:path w="13485" h="1672" extrusionOk="0">
                  <a:moveTo>
                    <a:pt x="3" y="0"/>
                  </a:moveTo>
                  <a:lnTo>
                    <a:pt x="0" y="26"/>
                  </a:lnTo>
                  <a:lnTo>
                    <a:pt x="13481" y="1672"/>
                  </a:lnTo>
                  <a:lnTo>
                    <a:pt x="13484" y="164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8" name="Google Shape;5768;p110"/>
            <p:cNvSpPr/>
            <p:nvPr/>
          </p:nvSpPr>
          <p:spPr>
            <a:xfrm>
              <a:off x="1570400" y="835475"/>
              <a:ext cx="337175" cy="41825"/>
            </a:xfrm>
            <a:custGeom>
              <a:avLst/>
              <a:gdLst/>
              <a:ahLst/>
              <a:cxnLst/>
              <a:rect l="l" t="t" r="r" b="b"/>
              <a:pathLst>
                <a:path w="13487" h="1673" extrusionOk="0">
                  <a:moveTo>
                    <a:pt x="4" y="1"/>
                  </a:moveTo>
                  <a:lnTo>
                    <a:pt x="1" y="27"/>
                  </a:lnTo>
                  <a:lnTo>
                    <a:pt x="13483" y="1672"/>
                  </a:lnTo>
                  <a:lnTo>
                    <a:pt x="13486" y="164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9" name="Google Shape;5769;p110"/>
            <p:cNvSpPr/>
            <p:nvPr/>
          </p:nvSpPr>
          <p:spPr>
            <a:xfrm>
              <a:off x="1528250" y="482225"/>
              <a:ext cx="453100" cy="453100"/>
            </a:xfrm>
            <a:custGeom>
              <a:avLst/>
              <a:gdLst/>
              <a:ahLst/>
              <a:cxnLst/>
              <a:rect l="l" t="t" r="r" b="b"/>
              <a:pathLst>
                <a:path w="18124" h="18124" extrusionOk="0">
                  <a:moveTo>
                    <a:pt x="1973" y="0"/>
                  </a:moveTo>
                  <a:lnTo>
                    <a:pt x="0" y="16151"/>
                  </a:lnTo>
                  <a:lnTo>
                    <a:pt x="16151" y="18123"/>
                  </a:lnTo>
                  <a:lnTo>
                    <a:pt x="18123" y="1972"/>
                  </a:lnTo>
                  <a:lnTo>
                    <a:pt x="16255" y="1744"/>
                  </a:lnTo>
                  <a:lnTo>
                    <a:pt x="16255" y="1744"/>
                  </a:lnTo>
                  <a:cubicBezTo>
                    <a:pt x="16557" y="2219"/>
                    <a:pt x="16297" y="3019"/>
                    <a:pt x="15612" y="3019"/>
                  </a:cubicBezTo>
                  <a:cubicBezTo>
                    <a:pt x="15575" y="3019"/>
                    <a:pt x="15538" y="3017"/>
                    <a:pt x="15498" y="3012"/>
                  </a:cubicBezTo>
                  <a:cubicBezTo>
                    <a:pt x="14730" y="2919"/>
                    <a:pt x="14641" y="2009"/>
                    <a:pt x="15070" y="1599"/>
                  </a:cubicBezTo>
                  <a:lnTo>
                    <a:pt x="13431" y="1400"/>
                  </a:lnTo>
                  <a:lnTo>
                    <a:pt x="13431" y="1400"/>
                  </a:lnTo>
                  <a:cubicBezTo>
                    <a:pt x="13663" y="1862"/>
                    <a:pt x="13407" y="2567"/>
                    <a:pt x="12776" y="2567"/>
                  </a:cubicBezTo>
                  <a:cubicBezTo>
                    <a:pt x="12740" y="2567"/>
                    <a:pt x="12704" y="2564"/>
                    <a:pt x="12666" y="2560"/>
                  </a:cubicBezTo>
                  <a:cubicBezTo>
                    <a:pt x="11955" y="2473"/>
                    <a:pt x="11847" y="1665"/>
                    <a:pt x="12202" y="1249"/>
                  </a:cubicBezTo>
                  <a:lnTo>
                    <a:pt x="10442" y="1034"/>
                  </a:lnTo>
                  <a:lnTo>
                    <a:pt x="10442" y="1034"/>
                  </a:lnTo>
                  <a:cubicBezTo>
                    <a:pt x="10505" y="1111"/>
                    <a:pt x="10559" y="1196"/>
                    <a:pt x="10593" y="1291"/>
                  </a:cubicBezTo>
                  <a:cubicBezTo>
                    <a:pt x="10646" y="1417"/>
                    <a:pt x="10665" y="1548"/>
                    <a:pt x="10648" y="1684"/>
                  </a:cubicBezTo>
                  <a:cubicBezTo>
                    <a:pt x="10632" y="1750"/>
                    <a:pt x="10615" y="1815"/>
                    <a:pt x="10597" y="1880"/>
                  </a:cubicBezTo>
                  <a:cubicBezTo>
                    <a:pt x="10546" y="2003"/>
                    <a:pt x="10467" y="2106"/>
                    <a:pt x="10363" y="2190"/>
                  </a:cubicBezTo>
                  <a:cubicBezTo>
                    <a:pt x="10230" y="2294"/>
                    <a:pt x="10064" y="2350"/>
                    <a:pt x="9895" y="2350"/>
                  </a:cubicBezTo>
                  <a:cubicBezTo>
                    <a:pt x="9865" y="2350"/>
                    <a:pt x="9834" y="2348"/>
                    <a:pt x="9804" y="2344"/>
                  </a:cubicBezTo>
                  <a:cubicBezTo>
                    <a:pt x="9668" y="2327"/>
                    <a:pt x="9546" y="2278"/>
                    <a:pt x="9436" y="2196"/>
                  </a:cubicBezTo>
                  <a:cubicBezTo>
                    <a:pt x="9351" y="2139"/>
                    <a:pt x="9280" y="2065"/>
                    <a:pt x="9220" y="1982"/>
                  </a:cubicBezTo>
                  <a:cubicBezTo>
                    <a:pt x="9097" y="1815"/>
                    <a:pt x="9036" y="1620"/>
                    <a:pt x="9061" y="1412"/>
                  </a:cubicBezTo>
                  <a:cubicBezTo>
                    <a:pt x="9085" y="1211"/>
                    <a:pt x="9189" y="1026"/>
                    <a:pt x="9347" y="901"/>
                  </a:cubicBezTo>
                  <a:lnTo>
                    <a:pt x="7479" y="673"/>
                  </a:lnTo>
                  <a:lnTo>
                    <a:pt x="7479" y="673"/>
                  </a:lnTo>
                  <a:cubicBezTo>
                    <a:pt x="7718" y="1119"/>
                    <a:pt x="7470" y="1817"/>
                    <a:pt x="6853" y="1817"/>
                  </a:cubicBezTo>
                  <a:cubicBezTo>
                    <a:pt x="6819" y="1817"/>
                    <a:pt x="6784" y="1815"/>
                    <a:pt x="6747" y="1811"/>
                  </a:cubicBezTo>
                  <a:cubicBezTo>
                    <a:pt x="6053" y="1726"/>
                    <a:pt x="5953" y="927"/>
                    <a:pt x="6311" y="529"/>
                  </a:cubicBezTo>
                  <a:lnTo>
                    <a:pt x="4888" y="356"/>
                  </a:lnTo>
                  <a:lnTo>
                    <a:pt x="4888" y="356"/>
                  </a:lnTo>
                  <a:cubicBezTo>
                    <a:pt x="4899" y="393"/>
                    <a:pt x="4908" y="429"/>
                    <a:pt x="4915" y="468"/>
                  </a:cubicBezTo>
                  <a:cubicBezTo>
                    <a:pt x="4921" y="613"/>
                    <a:pt x="4933" y="779"/>
                    <a:pt x="4859" y="911"/>
                  </a:cubicBezTo>
                  <a:cubicBezTo>
                    <a:pt x="4787" y="1042"/>
                    <a:pt x="4730" y="1163"/>
                    <a:pt x="4601" y="1249"/>
                  </a:cubicBezTo>
                  <a:cubicBezTo>
                    <a:pt x="4473" y="1334"/>
                    <a:pt x="4352" y="1406"/>
                    <a:pt x="4194" y="1422"/>
                  </a:cubicBezTo>
                  <a:cubicBezTo>
                    <a:pt x="4155" y="1427"/>
                    <a:pt x="4117" y="1430"/>
                    <a:pt x="4079" y="1430"/>
                  </a:cubicBezTo>
                  <a:cubicBezTo>
                    <a:pt x="3978" y="1430"/>
                    <a:pt x="3878" y="1410"/>
                    <a:pt x="3782" y="1371"/>
                  </a:cubicBezTo>
                  <a:cubicBezTo>
                    <a:pt x="3654" y="1318"/>
                    <a:pt x="3548" y="1237"/>
                    <a:pt x="3463" y="1129"/>
                  </a:cubicBezTo>
                  <a:cubicBezTo>
                    <a:pt x="3336" y="967"/>
                    <a:pt x="3278" y="758"/>
                    <a:pt x="3302" y="553"/>
                  </a:cubicBezTo>
                  <a:cubicBezTo>
                    <a:pt x="3319" y="416"/>
                    <a:pt x="3372" y="289"/>
                    <a:pt x="3452" y="180"/>
                  </a:cubicBezTo>
                  <a:lnTo>
                    <a:pt x="1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5770;p110"/>
            <p:cNvSpPr/>
            <p:nvPr/>
          </p:nvSpPr>
          <p:spPr>
            <a:xfrm>
              <a:off x="1598325" y="604100"/>
              <a:ext cx="337125" cy="41850"/>
            </a:xfrm>
            <a:custGeom>
              <a:avLst/>
              <a:gdLst/>
              <a:ahLst/>
              <a:cxnLst/>
              <a:rect l="l" t="t" r="r" b="b"/>
              <a:pathLst>
                <a:path w="13485" h="1674" extrusionOk="0">
                  <a:moveTo>
                    <a:pt x="3" y="1"/>
                  </a:moveTo>
                  <a:lnTo>
                    <a:pt x="0" y="27"/>
                  </a:lnTo>
                  <a:lnTo>
                    <a:pt x="13481" y="1673"/>
                  </a:lnTo>
                  <a:lnTo>
                    <a:pt x="13485" y="164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1" name="Google Shape;5771;p110"/>
            <p:cNvSpPr/>
            <p:nvPr/>
          </p:nvSpPr>
          <p:spPr>
            <a:xfrm>
              <a:off x="1592650" y="650325"/>
              <a:ext cx="337175" cy="41800"/>
            </a:xfrm>
            <a:custGeom>
              <a:avLst/>
              <a:gdLst/>
              <a:ahLst/>
              <a:cxnLst/>
              <a:rect l="l" t="t" r="r" b="b"/>
              <a:pathLst>
                <a:path w="13487" h="1672" extrusionOk="0">
                  <a:moveTo>
                    <a:pt x="4" y="0"/>
                  </a:moveTo>
                  <a:lnTo>
                    <a:pt x="1" y="26"/>
                  </a:lnTo>
                  <a:lnTo>
                    <a:pt x="13483" y="1672"/>
                  </a:lnTo>
                  <a:lnTo>
                    <a:pt x="13486" y="164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2" name="Google Shape;5772;p110"/>
            <p:cNvSpPr/>
            <p:nvPr/>
          </p:nvSpPr>
          <p:spPr>
            <a:xfrm>
              <a:off x="1587000" y="696525"/>
              <a:ext cx="337175" cy="41825"/>
            </a:xfrm>
            <a:custGeom>
              <a:avLst/>
              <a:gdLst/>
              <a:ahLst/>
              <a:cxnLst/>
              <a:rect l="l" t="t" r="r" b="b"/>
              <a:pathLst>
                <a:path w="13487" h="1673" extrusionOk="0">
                  <a:moveTo>
                    <a:pt x="4" y="1"/>
                  </a:moveTo>
                  <a:lnTo>
                    <a:pt x="1" y="26"/>
                  </a:lnTo>
                  <a:lnTo>
                    <a:pt x="13483" y="1672"/>
                  </a:lnTo>
                  <a:lnTo>
                    <a:pt x="13486" y="1646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3" name="Google Shape;5773;p110"/>
            <p:cNvSpPr/>
            <p:nvPr/>
          </p:nvSpPr>
          <p:spPr>
            <a:xfrm>
              <a:off x="1581375" y="742700"/>
              <a:ext cx="337175" cy="41850"/>
            </a:xfrm>
            <a:custGeom>
              <a:avLst/>
              <a:gdLst/>
              <a:ahLst/>
              <a:cxnLst/>
              <a:rect l="l" t="t" r="r" b="b"/>
              <a:pathLst>
                <a:path w="13487" h="1674" extrusionOk="0">
                  <a:moveTo>
                    <a:pt x="4" y="1"/>
                  </a:moveTo>
                  <a:lnTo>
                    <a:pt x="1" y="27"/>
                  </a:lnTo>
                  <a:lnTo>
                    <a:pt x="13482" y="1674"/>
                  </a:lnTo>
                  <a:lnTo>
                    <a:pt x="13486" y="164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4" name="Google Shape;5774;p110"/>
            <p:cNvSpPr/>
            <p:nvPr/>
          </p:nvSpPr>
          <p:spPr>
            <a:xfrm>
              <a:off x="1575725" y="788925"/>
              <a:ext cx="337150" cy="41850"/>
            </a:xfrm>
            <a:custGeom>
              <a:avLst/>
              <a:gdLst/>
              <a:ahLst/>
              <a:cxnLst/>
              <a:rect l="l" t="t" r="r" b="b"/>
              <a:pathLst>
                <a:path w="13486" h="1674" extrusionOk="0">
                  <a:moveTo>
                    <a:pt x="4" y="0"/>
                  </a:moveTo>
                  <a:lnTo>
                    <a:pt x="0" y="27"/>
                  </a:lnTo>
                  <a:lnTo>
                    <a:pt x="13483" y="1673"/>
                  </a:lnTo>
                  <a:lnTo>
                    <a:pt x="13486" y="164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5" name="Google Shape;5775;p110"/>
            <p:cNvSpPr/>
            <p:nvPr/>
          </p:nvSpPr>
          <p:spPr>
            <a:xfrm>
              <a:off x="1570100" y="835125"/>
              <a:ext cx="337150" cy="41850"/>
            </a:xfrm>
            <a:custGeom>
              <a:avLst/>
              <a:gdLst/>
              <a:ahLst/>
              <a:cxnLst/>
              <a:rect l="l" t="t" r="r" b="b"/>
              <a:pathLst>
                <a:path w="13486" h="1674" extrusionOk="0">
                  <a:moveTo>
                    <a:pt x="3" y="1"/>
                  </a:moveTo>
                  <a:lnTo>
                    <a:pt x="0" y="27"/>
                  </a:lnTo>
                  <a:lnTo>
                    <a:pt x="13482" y="1674"/>
                  </a:lnTo>
                  <a:lnTo>
                    <a:pt x="13486" y="164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6" name="Google Shape;5776;p110"/>
          <p:cNvGrpSpPr/>
          <p:nvPr/>
        </p:nvGrpSpPr>
        <p:grpSpPr>
          <a:xfrm>
            <a:off x="4399519" y="1440527"/>
            <a:ext cx="2232697" cy="2123304"/>
            <a:chOff x="1528250" y="482225"/>
            <a:chExt cx="453450" cy="453425"/>
          </a:xfrm>
        </p:grpSpPr>
        <p:sp>
          <p:nvSpPr>
            <p:cNvPr id="5777" name="Google Shape;5777;p110"/>
            <p:cNvSpPr/>
            <p:nvPr/>
          </p:nvSpPr>
          <p:spPr>
            <a:xfrm>
              <a:off x="1528575" y="482525"/>
              <a:ext cx="453125" cy="453125"/>
            </a:xfrm>
            <a:custGeom>
              <a:avLst/>
              <a:gdLst/>
              <a:ahLst/>
              <a:cxnLst/>
              <a:rect l="l" t="t" r="r" b="b"/>
              <a:pathLst>
                <a:path w="18125" h="18125" extrusionOk="0">
                  <a:moveTo>
                    <a:pt x="1973" y="1"/>
                  </a:moveTo>
                  <a:lnTo>
                    <a:pt x="0" y="16152"/>
                  </a:lnTo>
                  <a:lnTo>
                    <a:pt x="16151" y="18125"/>
                  </a:lnTo>
                  <a:lnTo>
                    <a:pt x="18124" y="1974"/>
                  </a:lnTo>
                  <a:lnTo>
                    <a:pt x="16255" y="1745"/>
                  </a:lnTo>
                  <a:lnTo>
                    <a:pt x="16255" y="1745"/>
                  </a:lnTo>
                  <a:cubicBezTo>
                    <a:pt x="16556" y="2220"/>
                    <a:pt x="16297" y="3020"/>
                    <a:pt x="15614" y="3020"/>
                  </a:cubicBezTo>
                  <a:cubicBezTo>
                    <a:pt x="15577" y="3020"/>
                    <a:pt x="15539" y="3018"/>
                    <a:pt x="15499" y="3013"/>
                  </a:cubicBezTo>
                  <a:cubicBezTo>
                    <a:pt x="14730" y="2919"/>
                    <a:pt x="14642" y="2010"/>
                    <a:pt x="15071" y="1601"/>
                  </a:cubicBezTo>
                  <a:lnTo>
                    <a:pt x="13432" y="1400"/>
                  </a:lnTo>
                  <a:lnTo>
                    <a:pt x="13432" y="1400"/>
                  </a:lnTo>
                  <a:cubicBezTo>
                    <a:pt x="13664" y="1863"/>
                    <a:pt x="13407" y="2567"/>
                    <a:pt x="12776" y="2567"/>
                  </a:cubicBezTo>
                  <a:cubicBezTo>
                    <a:pt x="12741" y="2567"/>
                    <a:pt x="12704" y="2565"/>
                    <a:pt x="12666" y="2561"/>
                  </a:cubicBezTo>
                  <a:cubicBezTo>
                    <a:pt x="11956" y="2474"/>
                    <a:pt x="11847" y="1666"/>
                    <a:pt x="12203" y="1251"/>
                  </a:cubicBezTo>
                  <a:lnTo>
                    <a:pt x="10442" y="1035"/>
                  </a:lnTo>
                  <a:lnTo>
                    <a:pt x="10442" y="1035"/>
                  </a:lnTo>
                  <a:cubicBezTo>
                    <a:pt x="10506" y="1113"/>
                    <a:pt x="10559" y="1198"/>
                    <a:pt x="10592" y="1293"/>
                  </a:cubicBezTo>
                  <a:cubicBezTo>
                    <a:pt x="10646" y="1418"/>
                    <a:pt x="10665" y="1550"/>
                    <a:pt x="10649" y="1685"/>
                  </a:cubicBezTo>
                  <a:cubicBezTo>
                    <a:pt x="10631" y="1750"/>
                    <a:pt x="10614" y="1816"/>
                    <a:pt x="10598" y="1882"/>
                  </a:cubicBezTo>
                  <a:cubicBezTo>
                    <a:pt x="10546" y="2005"/>
                    <a:pt x="10468" y="2108"/>
                    <a:pt x="10363" y="2190"/>
                  </a:cubicBezTo>
                  <a:cubicBezTo>
                    <a:pt x="10229" y="2295"/>
                    <a:pt x="10063" y="2351"/>
                    <a:pt x="9895" y="2351"/>
                  </a:cubicBezTo>
                  <a:cubicBezTo>
                    <a:pt x="9865" y="2351"/>
                    <a:pt x="9834" y="2350"/>
                    <a:pt x="9804" y="2346"/>
                  </a:cubicBezTo>
                  <a:cubicBezTo>
                    <a:pt x="9669" y="2329"/>
                    <a:pt x="9545" y="2279"/>
                    <a:pt x="9437" y="2197"/>
                  </a:cubicBezTo>
                  <a:cubicBezTo>
                    <a:pt x="9351" y="2141"/>
                    <a:pt x="9279" y="2066"/>
                    <a:pt x="9219" y="1984"/>
                  </a:cubicBezTo>
                  <a:cubicBezTo>
                    <a:pt x="9097" y="1816"/>
                    <a:pt x="9035" y="1621"/>
                    <a:pt x="9060" y="1413"/>
                  </a:cubicBezTo>
                  <a:cubicBezTo>
                    <a:pt x="9086" y="1212"/>
                    <a:pt x="9189" y="1028"/>
                    <a:pt x="9348" y="901"/>
                  </a:cubicBezTo>
                  <a:lnTo>
                    <a:pt x="7478" y="673"/>
                  </a:lnTo>
                  <a:lnTo>
                    <a:pt x="7478" y="673"/>
                  </a:lnTo>
                  <a:cubicBezTo>
                    <a:pt x="7717" y="1121"/>
                    <a:pt x="7470" y="1818"/>
                    <a:pt x="6854" y="1818"/>
                  </a:cubicBezTo>
                  <a:cubicBezTo>
                    <a:pt x="6819" y="1818"/>
                    <a:pt x="6784" y="1816"/>
                    <a:pt x="6747" y="1811"/>
                  </a:cubicBezTo>
                  <a:cubicBezTo>
                    <a:pt x="6053" y="1727"/>
                    <a:pt x="5953" y="928"/>
                    <a:pt x="6311" y="531"/>
                  </a:cubicBezTo>
                  <a:lnTo>
                    <a:pt x="4888" y="358"/>
                  </a:lnTo>
                  <a:lnTo>
                    <a:pt x="4888" y="358"/>
                  </a:lnTo>
                  <a:cubicBezTo>
                    <a:pt x="4900" y="393"/>
                    <a:pt x="4909" y="431"/>
                    <a:pt x="4915" y="470"/>
                  </a:cubicBezTo>
                  <a:cubicBezTo>
                    <a:pt x="4921" y="613"/>
                    <a:pt x="4932" y="779"/>
                    <a:pt x="4860" y="913"/>
                  </a:cubicBezTo>
                  <a:cubicBezTo>
                    <a:pt x="4788" y="1043"/>
                    <a:pt x="4730" y="1164"/>
                    <a:pt x="4601" y="1251"/>
                  </a:cubicBezTo>
                  <a:cubicBezTo>
                    <a:pt x="4472" y="1336"/>
                    <a:pt x="4352" y="1406"/>
                    <a:pt x="4195" y="1423"/>
                  </a:cubicBezTo>
                  <a:cubicBezTo>
                    <a:pt x="4156" y="1429"/>
                    <a:pt x="4118" y="1431"/>
                    <a:pt x="4080" y="1431"/>
                  </a:cubicBezTo>
                  <a:cubicBezTo>
                    <a:pt x="3978" y="1431"/>
                    <a:pt x="3879" y="1412"/>
                    <a:pt x="3781" y="1373"/>
                  </a:cubicBezTo>
                  <a:cubicBezTo>
                    <a:pt x="3654" y="1319"/>
                    <a:pt x="3548" y="1239"/>
                    <a:pt x="3462" y="1131"/>
                  </a:cubicBezTo>
                  <a:cubicBezTo>
                    <a:pt x="3336" y="968"/>
                    <a:pt x="3277" y="759"/>
                    <a:pt x="3303" y="553"/>
                  </a:cubicBezTo>
                  <a:cubicBezTo>
                    <a:pt x="3319" y="417"/>
                    <a:pt x="3372" y="289"/>
                    <a:pt x="3452" y="182"/>
                  </a:cubicBezTo>
                  <a:lnTo>
                    <a:pt x="19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8" name="Google Shape;5778;p110"/>
            <p:cNvSpPr/>
            <p:nvPr/>
          </p:nvSpPr>
          <p:spPr>
            <a:xfrm>
              <a:off x="1598625" y="604450"/>
              <a:ext cx="337175" cy="41800"/>
            </a:xfrm>
            <a:custGeom>
              <a:avLst/>
              <a:gdLst/>
              <a:ahLst/>
              <a:cxnLst/>
              <a:rect l="l" t="t" r="r" b="b"/>
              <a:pathLst>
                <a:path w="13487" h="1672" extrusionOk="0">
                  <a:moveTo>
                    <a:pt x="4" y="0"/>
                  </a:moveTo>
                  <a:lnTo>
                    <a:pt x="1" y="25"/>
                  </a:lnTo>
                  <a:lnTo>
                    <a:pt x="13483" y="1672"/>
                  </a:lnTo>
                  <a:lnTo>
                    <a:pt x="13486" y="164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9" name="Google Shape;5779;p110"/>
            <p:cNvSpPr/>
            <p:nvPr/>
          </p:nvSpPr>
          <p:spPr>
            <a:xfrm>
              <a:off x="1593000" y="650625"/>
              <a:ext cx="337150" cy="41850"/>
            </a:xfrm>
            <a:custGeom>
              <a:avLst/>
              <a:gdLst/>
              <a:ahLst/>
              <a:cxnLst/>
              <a:rect l="l" t="t" r="r" b="b"/>
              <a:pathLst>
                <a:path w="13486" h="1674" extrusionOk="0">
                  <a:moveTo>
                    <a:pt x="4" y="1"/>
                  </a:moveTo>
                  <a:lnTo>
                    <a:pt x="1" y="27"/>
                  </a:lnTo>
                  <a:lnTo>
                    <a:pt x="13482" y="1673"/>
                  </a:lnTo>
                  <a:lnTo>
                    <a:pt x="13485" y="164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0" name="Google Shape;5780;p110"/>
            <p:cNvSpPr/>
            <p:nvPr/>
          </p:nvSpPr>
          <p:spPr>
            <a:xfrm>
              <a:off x="1587350" y="696850"/>
              <a:ext cx="337150" cy="41825"/>
            </a:xfrm>
            <a:custGeom>
              <a:avLst/>
              <a:gdLst/>
              <a:ahLst/>
              <a:cxnLst/>
              <a:rect l="l" t="t" r="r" b="b"/>
              <a:pathLst>
                <a:path w="13486" h="1673" extrusionOk="0">
                  <a:moveTo>
                    <a:pt x="4" y="0"/>
                  </a:moveTo>
                  <a:lnTo>
                    <a:pt x="0" y="26"/>
                  </a:lnTo>
                  <a:lnTo>
                    <a:pt x="13483" y="1673"/>
                  </a:lnTo>
                  <a:lnTo>
                    <a:pt x="13486" y="164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1" name="Google Shape;5781;p110"/>
            <p:cNvSpPr/>
            <p:nvPr/>
          </p:nvSpPr>
          <p:spPr>
            <a:xfrm>
              <a:off x="1581700" y="743050"/>
              <a:ext cx="337150" cy="41825"/>
            </a:xfrm>
            <a:custGeom>
              <a:avLst/>
              <a:gdLst/>
              <a:ahLst/>
              <a:cxnLst/>
              <a:rect l="l" t="t" r="r" b="b"/>
              <a:pathLst>
                <a:path w="13486" h="1673" extrusionOk="0">
                  <a:moveTo>
                    <a:pt x="3" y="1"/>
                  </a:moveTo>
                  <a:lnTo>
                    <a:pt x="0" y="27"/>
                  </a:lnTo>
                  <a:lnTo>
                    <a:pt x="13483" y="1672"/>
                  </a:lnTo>
                  <a:lnTo>
                    <a:pt x="13486" y="164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2" name="Google Shape;5782;p110"/>
            <p:cNvSpPr/>
            <p:nvPr/>
          </p:nvSpPr>
          <p:spPr>
            <a:xfrm>
              <a:off x="1576075" y="789275"/>
              <a:ext cx="337125" cy="41800"/>
            </a:xfrm>
            <a:custGeom>
              <a:avLst/>
              <a:gdLst/>
              <a:ahLst/>
              <a:cxnLst/>
              <a:rect l="l" t="t" r="r" b="b"/>
              <a:pathLst>
                <a:path w="13485" h="1672" extrusionOk="0">
                  <a:moveTo>
                    <a:pt x="3" y="0"/>
                  </a:moveTo>
                  <a:lnTo>
                    <a:pt x="0" y="26"/>
                  </a:lnTo>
                  <a:lnTo>
                    <a:pt x="13481" y="1672"/>
                  </a:lnTo>
                  <a:lnTo>
                    <a:pt x="13484" y="164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3" name="Google Shape;5783;p110"/>
            <p:cNvSpPr/>
            <p:nvPr/>
          </p:nvSpPr>
          <p:spPr>
            <a:xfrm>
              <a:off x="1570400" y="835475"/>
              <a:ext cx="337175" cy="41825"/>
            </a:xfrm>
            <a:custGeom>
              <a:avLst/>
              <a:gdLst/>
              <a:ahLst/>
              <a:cxnLst/>
              <a:rect l="l" t="t" r="r" b="b"/>
              <a:pathLst>
                <a:path w="13487" h="1673" extrusionOk="0">
                  <a:moveTo>
                    <a:pt x="4" y="1"/>
                  </a:moveTo>
                  <a:lnTo>
                    <a:pt x="1" y="27"/>
                  </a:lnTo>
                  <a:lnTo>
                    <a:pt x="13483" y="1672"/>
                  </a:lnTo>
                  <a:lnTo>
                    <a:pt x="13486" y="164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4" name="Google Shape;5784;p110"/>
            <p:cNvSpPr/>
            <p:nvPr/>
          </p:nvSpPr>
          <p:spPr>
            <a:xfrm>
              <a:off x="1528250" y="482225"/>
              <a:ext cx="453100" cy="453100"/>
            </a:xfrm>
            <a:custGeom>
              <a:avLst/>
              <a:gdLst/>
              <a:ahLst/>
              <a:cxnLst/>
              <a:rect l="l" t="t" r="r" b="b"/>
              <a:pathLst>
                <a:path w="18124" h="18124" extrusionOk="0">
                  <a:moveTo>
                    <a:pt x="1973" y="0"/>
                  </a:moveTo>
                  <a:lnTo>
                    <a:pt x="0" y="16151"/>
                  </a:lnTo>
                  <a:lnTo>
                    <a:pt x="16151" y="18123"/>
                  </a:lnTo>
                  <a:lnTo>
                    <a:pt x="18123" y="1972"/>
                  </a:lnTo>
                  <a:lnTo>
                    <a:pt x="16255" y="1744"/>
                  </a:lnTo>
                  <a:lnTo>
                    <a:pt x="16255" y="1744"/>
                  </a:lnTo>
                  <a:cubicBezTo>
                    <a:pt x="16557" y="2219"/>
                    <a:pt x="16297" y="3019"/>
                    <a:pt x="15612" y="3019"/>
                  </a:cubicBezTo>
                  <a:cubicBezTo>
                    <a:pt x="15575" y="3019"/>
                    <a:pt x="15538" y="3017"/>
                    <a:pt x="15498" y="3012"/>
                  </a:cubicBezTo>
                  <a:cubicBezTo>
                    <a:pt x="14730" y="2919"/>
                    <a:pt x="14641" y="2009"/>
                    <a:pt x="15070" y="1599"/>
                  </a:cubicBezTo>
                  <a:lnTo>
                    <a:pt x="13431" y="1400"/>
                  </a:lnTo>
                  <a:lnTo>
                    <a:pt x="13431" y="1400"/>
                  </a:lnTo>
                  <a:cubicBezTo>
                    <a:pt x="13663" y="1862"/>
                    <a:pt x="13407" y="2567"/>
                    <a:pt x="12776" y="2567"/>
                  </a:cubicBezTo>
                  <a:cubicBezTo>
                    <a:pt x="12740" y="2567"/>
                    <a:pt x="12704" y="2564"/>
                    <a:pt x="12666" y="2560"/>
                  </a:cubicBezTo>
                  <a:cubicBezTo>
                    <a:pt x="11955" y="2473"/>
                    <a:pt x="11847" y="1665"/>
                    <a:pt x="12202" y="1249"/>
                  </a:cubicBezTo>
                  <a:lnTo>
                    <a:pt x="10442" y="1034"/>
                  </a:lnTo>
                  <a:lnTo>
                    <a:pt x="10442" y="1034"/>
                  </a:lnTo>
                  <a:cubicBezTo>
                    <a:pt x="10505" y="1111"/>
                    <a:pt x="10559" y="1196"/>
                    <a:pt x="10593" y="1291"/>
                  </a:cubicBezTo>
                  <a:cubicBezTo>
                    <a:pt x="10646" y="1417"/>
                    <a:pt x="10665" y="1548"/>
                    <a:pt x="10648" y="1684"/>
                  </a:cubicBezTo>
                  <a:cubicBezTo>
                    <a:pt x="10632" y="1750"/>
                    <a:pt x="10615" y="1815"/>
                    <a:pt x="10597" y="1880"/>
                  </a:cubicBezTo>
                  <a:cubicBezTo>
                    <a:pt x="10546" y="2003"/>
                    <a:pt x="10467" y="2106"/>
                    <a:pt x="10363" y="2190"/>
                  </a:cubicBezTo>
                  <a:cubicBezTo>
                    <a:pt x="10230" y="2294"/>
                    <a:pt x="10064" y="2350"/>
                    <a:pt x="9895" y="2350"/>
                  </a:cubicBezTo>
                  <a:cubicBezTo>
                    <a:pt x="9865" y="2350"/>
                    <a:pt x="9834" y="2348"/>
                    <a:pt x="9804" y="2344"/>
                  </a:cubicBezTo>
                  <a:cubicBezTo>
                    <a:pt x="9668" y="2327"/>
                    <a:pt x="9546" y="2278"/>
                    <a:pt x="9436" y="2196"/>
                  </a:cubicBezTo>
                  <a:cubicBezTo>
                    <a:pt x="9351" y="2139"/>
                    <a:pt x="9280" y="2065"/>
                    <a:pt x="9220" y="1982"/>
                  </a:cubicBezTo>
                  <a:cubicBezTo>
                    <a:pt x="9097" y="1815"/>
                    <a:pt x="9036" y="1620"/>
                    <a:pt x="9061" y="1412"/>
                  </a:cubicBezTo>
                  <a:cubicBezTo>
                    <a:pt x="9085" y="1211"/>
                    <a:pt x="9189" y="1026"/>
                    <a:pt x="9347" y="901"/>
                  </a:cubicBezTo>
                  <a:lnTo>
                    <a:pt x="7479" y="673"/>
                  </a:lnTo>
                  <a:lnTo>
                    <a:pt x="7479" y="673"/>
                  </a:lnTo>
                  <a:cubicBezTo>
                    <a:pt x="7718" y="1119"/>
                    <a:pt x="7470" y="1817"/>
                    <a:pt x="6853" y="1817"/>
                  </a:cubicBezTo>
                  <a:cubicBezTo>
                    <a:pt x="6819" y="1817"/>
                    <a:pt x="6784" y="1815"/>
                    <a:pt x="6747" y="1811"/>
                  </a:cubicBezTo>
                  <a:cubicBezTo>
                    <a:pt x="6053" y="1726"/>
                    <a:pt x="5953" y="927"/>
                    <a:pt x="6311" y="529"/>
                  </a:cubicBezTo>
                  <a:lnTo>
                    <a:pt x="4888" y="356"/>
                  </a:lnTo>
                  <a:lnTo>
                    <a:pt x="4888" y="356"/>
                  </a:lnTo>
                  <a:cubicBezTo>
                    <a:pt x="4899" y="393"/>
                    <a:pt x="4908" y="429"/>
                    <a:pt x="4915" y="468"/>
                  </a:cubicBezTo>
                  <a:cubicBezTo>
                    <a:pt x="4921" y="613"/>
                    <a:pt x="4933" y="779"/>
                    <a:pt x="4859" y="911"/>
                  </a:cubicBezTo>
                  <a:cubicBezTo>
                    <a:pt x="4787" y="1042"/>
                    <a:pt x="4730" y="1163"/>
                    <a:pt x="4601" y="1249"/>
                  </a:cubicBezTo>
                  <a:cubicBezTo>
                    <a:pt x="4473" y="1334"/>
                    <a:pt x="4352" y="1406"/>
                    <a:pt x="4194" y="1422"/>
                  </a:cubicBezTo>
                  <a:cubicBezTo>
                    <a:pt x="4155" y="1427"/>
                    <a:pt x="4117" y="1430"/>
                    <a:pt x="4079" y="1430"/>
                  </a:cubicBezTo>
                  <a:cubicBezTo>
                    <a:pt x="3978" y="1430"/>
                    <a:pt x="3878" y="1410"/>
                    <a:pt x="3782" y="1371"/>
                  </a:cubicBezTo>
                  <a:cubicBezTo>
                    <a:pt x="3654" y="1318"/>
                    <a:pt x="3548" y="1237"/>
                    <a:pt x="3463" y="1129"/>
                  </a:cubicBezTo>
                  <a:cubicBezTo>
                    <a:pt x="3336" y="967"/>
                    <a:pt x="3278" y="758"/>
                    <a:pt x="3302" y="553"/>
                  </a:cubicBezTo>
                  <a:cubicBezTo>
                    <a:pt x="3319" y="416"/>
                    <a:pt x="3372" y="289"/>
                    <a:pt x="3452" y="180"/>
                  </a:cubicBezTo>
                  <a:lnTo>
                    <a:pt x="1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5" name="Google Shape;5785;p110"/>
            <p:cNvSpPr/>
            <p:nvPr/>
          </p:nvSpPr>
          <p:spPr>
            <a:xfrm>
              <a:off x="1598325" y="604100"/>
              <a:ext cx="337125" cy="41850"/>
            </a:xfrm>
            <a:custGeom>
              <a:avLst/>
              <a:gdLst/>
              <a:ahLst/>
              <a:cxnLst/>
              <a:rect l="l" t="t" r="r" b="b"/>
              <a:pathLst>
                <a:path w="13485" h="1674" extrusionOk="0">
                  <a:moveTo>
                    <a:pt x="3" y="1"/>
                  </a:moveTo>
                  <a:lnTo>
                    <a:pt x="0" y="27"/>
                  </a:lnTo>
                  <a:lnTo>
                    <a:pt x="13481" y="1673"/>
                  </a:lnTo>
                  <a:lnTo>
                    <a:pt x="13485" y="164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6" name="Google Shape;5786;p110"/>
            <p:cNvSpPr/>
            <p:nvPr/>
          </p:nvSpPr>
          <p:spPr>
            <a:xfrm>
              <a:off x="1592650" y="650325"/>
              <a:ext cx="337175" cy="41800"/>
            </a:xfrm>
            <a:custGeom>
              <a:avLst/>
              <a:gdLst/>
              <a:ahLst/>
              <a:cxnLst/>
              <a:rect l="l" t="t" r="r" b="b"/>
              <a:pathLst>
                <a:path w="13487" h="1672" extrusionOk="0">
                  <a:moveTo>
                    <a:pt x="4" y="0"/>
                  </a:moveTo>
                  <a:lnTo>
                    <a:pt x="1" y="26"/>
                  </a:lnTo>
                  <a:lnTo>
                    <a:pt x="13483" y="1672"/>
                  </a:lnTo>
                  <a:lnTo>
                    <a:pt x="13486" y="164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7" name="Google Shape;5787;p110"/>
            <p:cNvSpPr/>
            <p:nvPr/>
          </p:nvSpPr>
          <p:spPr>
            <a:xfrm>
              <a:off x="1587000" y="696525"/>
              <a:ext cx="337175" cy="41825"/>
            </a:xfrm>
            <a:custGeom>
              <a:avLst/>
              <a:gdLst/>
              <a:ahLst/>
              <a:cxnLst/>
              <a:rect l="l" t="t" r="r" b="b"/>
              <a:pathLst>
                <a:path w="13487" h="1673" extrusionOk="0">
                  <a:moveTo>
                    <a:pt x="4" y="1"/>
                  </a:moveTo>
                  <a:lnTo>
                    <a:pt x="1" y="26"/>
                  </a:lnTo>
                  <a:lnTo>
                    <a:pt x="13483" y="1672"/>
                  </a:lnTo>
                  <a:lnTo>
                    <a:pt x="13486" y="1646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8" name="Google Shape;5788;p110"/>
            <p:cNvSpPr/>
            <p:nvPr/>
          </p:nvSpPr>
          <p:spPr>
            <a:xfrm>
              <a:off x="1581375" y="742700"/>
              <a:ext cx="337175" cy="41850"/>
            </a:xfrm>
            <a:custGeom>
              <a:avLst/>
              <a:gdLst/>
              <a:ahLst/>
              <a:cxnLst/>
              <a:rect l="l" t="t" r="r" b="b"/>
              <a:pathLst>
                <a:path w="13487" h="1674" extrusionOk="0">
                  <a:moveTo>
                    <a:pt x="4" y="1"/>
                  </a:moveTo>
                  <a:lnTo>
                    <a:pt x="1" y="27"/>
                  </a:lnTo>
                  <a:lnTo>
                    <a:pt x="13482" y="1674"/>
                  </a:lnTo>
                  <a:lnTo>
                    <a:pt x="13486" y="164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9" name="Google Shape;5789;p110"/>
            <p:cNvSpPr/>
            <p:nvPr/>
          </p:nvSpPr>
          <p:spPr>
            <a:xfrm>
              <a:off x="1575725" y="788925"/>
              <a:ext cx="337150" cy="41850"/>
            </a:xfrm>
            <a:custGeom>
              <a:avLst/>
              <a:gdLst/>
              <a:ahLst/>
              <a:cxnLst/>
              <a:rect l="l" t="t" r="r" b="b"/>
              <a:pathLst>
                <a:path w="13486" h="1674" extrusionOk="0">
                  <a:moveTo>
                    <a:pt x="4" y="0"/>
                  </a:moveTo>
                  <a:lnTo>
                    <a:pt x="0" y="27"/>
                  </a:lnTo>
                  <a:lnTo>
                    <a:pt x="13483" y="1673"/>
                  </a:lnTo>
                  <a:lnTo>
                    <a:pt x="13486" y="164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0" name="Google Shape;5790;p110"/>
            <p:cNvSpPr/>
            <p:nvPr/>
          </p:nvSpPr>
          <p:spPr>
            <a:xfrm>
              <a:off x="1570100" y="835125"/>
              <a:ext cx="337150" cy="41850"/>
            </a:xfrm>
            <a:custGeom>
              <a:avLst/>
              <a:gdLst/>
              <a:ahLst/>
              <a:cxnLst/>
              <a:rect l="l" t="t" r="r" b="b"/>
              <a:pathLst>
                <a:path w="13486" h="1674" extrusionOk="0">
                  <a:moveTo>
                    <a:pt x="3" y="1"/>
                  </a:moveTo>
                  <a:lnTo>
                    <a:pt x="0" y="27"/>
                  </a:lnTo>
                  <a:lnTo>
                    <a:pt x="13482" y="1674"/>
                  </a:lnTo>
                  <a:lnTo>
                    <a:pt x="13486" y="164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1" name="Google Shape;5791;p110"/>
          <p:cNvGrpSpPr/>
          <p:nvPr/>
        </p:nvGrpSpPr>
        <p:grpSpPr>
          <a:xfrm rot="-689468">
            <a:off x="6346702" y="2297142"/>
            <a:ext cx="2232695" cy="2232527"/>
            <a:chOff x="1528250" y="482225"/>
            <a:chExt cx="453450" cy="453425"/>
          </a:xfrm>
        </p:grpSpPr>
        <p:sp>
          <p:nvSpPr>
            <p:cNvPr id="5792" name="Google Shape;5792;p110"/>
            <p:cNvSpPr/>
            <p:nvPr/>
          </p:nvSpPr>
          <p:spPr>
            <a:xfrm>
              <a:off x="1528575" y="482525"/>
              <a:ext cx="453125" cy="453125"/>
            </a:xfrm>
            <a:custGeom>
              <a:avLst/>
              <a:gdLst/>
              <a:ahLst/>
              <a:cxnLst/>
              <a:rect l="l" t="t" r="r" b="b"/>
              <a:pathLst>
                <a:path w="18125" h="18125" extrusionOk="0">
                  <a:moveTo>
                    <a:pt x="1973" y="1"/>
                  </a:moveTo>
                  <a:lnTo>
                    <a:pt x="0" y="16152"/>
                  </a:lnTo>
                  <a:lnTo>
                    <a:pt x="16151" y="18125"/>
                  </a:lnTo>
                  <a:lnTo>
                    <a:pt x="18124" y="1974"/>
                  </a:lnTo>
                  <a:lnTo>
                    <a:pt x="16255" y="1745"/>
                  </a:lnTo>
                  <a:lnTo>
                    <a:pt x="16255" y="1745"/>
                  </a:lnTo>
                  <a:cubicBezTo>
                    <a:pt x="16556" y="2220"/>
                    <a:pt x="16297" y="3020"/>
                    <a:pt x="15614" y="3020"/>
                  </a:cubicBezTo>
                  <a:cubicBezTo>
                    <a:pt x="15577" y="3020"/>
                    <a:pt x="15539" y="3018"/>
                    <a:pt x="15499" y="3013"/>
                  </a:cubicBezTo>
                  <a:cubicBezTo>
                    <a:pt x="14730" y="2919"/>
                    <a:pt x="14642" y="2010"/>
                    <a:pt x="15071" y="1601"/>
                  </a:cubicBezTo>
                  <a:lnTo>
                    <a:pt x="13432" y="1400"/>
                  </a:lnTo>
                  <a:lnTo>
                    <a:pt x="13432" y="1400"/>
                  </a:lnTo>
                  <a:cubicBezTo>
                    <a:pt x="13664" y="1863"/>
                    <a:pt x="13407" y="2567"/>
                    <a:pt x="12776" y="2567"/>
                  </a:cubicBezTo>
                  <a:cubicBezTo>
                    <a:pt x="12741" y="2567"/>
                    <a:pt x="12704" y="2565"/>
                    <a:pt x="12666" y="2561"/>
                  </a:cubicBezTo>
                  <a:cubicBezTo>
                    <a:pt x="11956" y="2474"/>
                    <a:pt x="11847" y="1666"/>
                    <a:pt x="12203" y="1251"/>
                  </a:cubicBezTo>
                  <a:lnTo>
                    <a:pt x="10442" y="1035"/>
                  </a:lnTo>
                  <a:lnTo>
                    <a:pt x="10442" y="1035"/>
                  </a:lnTo>
                  <a:cubicBezTo>
                    <a:pt x="10506" y="1113"/>
                    <a:pt x="10559" y="1198"/>
                    <a:pt x="10592" y="1293"/>
                  </a:cubicBezTo>
                  <a:cubicBezTo>
                    <a:pt x="10646" y="1418"/>
                    <a:pt x="10665" y="1550"/>
                    <a:pt x="10649" y="1685"/>
                  </a:cubicBezTo>
                  <a:cubicBezTo>
                    <a:pt x="10631" y="1750"/>
                    <a:pt x="10614" y="1816"/>
                    <a:pt x="10598" y="1882"/>
                  </a:cubicBezTo>
                  <a:cubicBezTo>
                    <a:pt x="10546" y="2005"/>
                    <a:pt x="10468" y="2108"/>
                    <a:pt x="10363" y="2190"/>
                  </a:cubicBezTo>
                  <a:cubicBezTo>
                    <a:pt x="10229" y="2295"/>
                    <a:pt x="10063" y="2351"/>
                    <a:pt x="9895" y="2351"/>
                  </a:cubicBezTo>
                  <a:cubicBezTo>
                    <a:pt x="9865" y="2351"/>
                    <a:pt x="9834" y="2350"/>
                    <a:pt x="9804" y="2346"/>
                  </a:cubicBezTo>
                  <a:cubicBezTo>
                    <a:pt x="9669" y="2329"/>
                    <a:pt x="9545" y="2279"/>
                    <a:pt x="9437" y="2197"/>
                  </a:cubicBezTo>
                  <a:cubicBezTo>
                    <a:pt x="9351" y="2141"/>
                    <a:pt x="9279" y="2066"/>
                    <a:pt x="9219" y="1984"/>
                  </a:cubicBezTo>
                  <a:cubicBezTo>
                    <a:pt x="9097" y="1816"/>
                    <a:pt x="9035" y="1621"/>
                    <a:pt x="9060" y="1413"/>
                  </a:cubicBezTo>
                  <a:cubicBezTo>
                    <a:pt x="9086" y="1212"/>
                    <a:pt x="9189" y="1028"/>
                    <a:pt x="9348" y="901"/>
                  </a:cubicBezTo>
                  <a:lnTo>
                    <a:pt x="7478" y="673"/>
                  </a:lnTo>
                  <a:lnTo>
                    <a:pt x="7478" y="673"/>
                  </a:lnTo>
                  <a:cubicBezTo>
                    <a:pt x="7717" y="1121"/>
                    <a:pt x="7470" y="1818"/>
                    <a:pt x="6854" y="1818"/>
                  </a:cubicBezTo>
                  <a:cubicBezTo>
                    <a:pt x="6819" y="1818"/>
                    <a:pt x="6784" y="1816"/>
                    <a:pt x="6747" y="1811"/>
                  </a:cubicBezTo>
                  <a:cubicBezTo>
                    <a:pt x="6053" y="1727"/>
                    <a:pt x="5953" y="928"/>
                    <a:pt x="6311" y="531"/>
                  </a:cubicBezTo>
                  <a:lnTo>
                    <a:pt x="4888" y="358"/>
                  </a:lnTo>
                  <a:lnTo>
                    <a:pt x="4888" y="358"/>
                  </a:lnTo>
                  <a:cubicBezTo>
                    <a:pt x="4900" y="393"/>
                    <a:pt x="4909" y="431"/>
                    <a:pt x="4915" y="470"/>
                  </a:cubicBezTo>
                  <a:cubicBezTo>
                    <a:pt x="4921" y="613"/>
                    <a:pt x="4932" y="779"/>
                    <a:pt x="4860" y="913"/>
                  </a:cubicBezTo>
                  <a:cubicBezTo>
                    <a:pt x="4788" y="1043"/>
                    <a:pt x="4730" y="1164"/>
                    <a:pt x="4601" y="1251"/>
                  </a:cubicBezTo>
                  <a:cubicBezTo>
                    <a:pt x="4472" y="1336"/>
                    <a:pt x="4352" y="1406"/>
                    <a:pt x="4195" y="1423"/>
                  </a:cubicBezTo>
                  <a:cubicBezTo>
                    <a:pt x="4156" y="1429"/>
                    <a:pt x="4118" y="1431"/>
                    <a:pt x="4080" y="1431"/>
                  </a:cubicBezTo>
                  <a:cubicBezTo>
                    <a:pt x="3978" y="1431"/>
                    <a:pt x="3879" y="1412"/>
                    <a:pt x="3781" y="1373"/>
                  </a:cubicBezTo>
                  <a:cubicBezTo>
                    <a:pt x="3654" y="1319"/>
                    <a:pt x="3548" y="1239"/>
                    <a:pt x="3462" y="1131"/>
                  </a:cubicBezTo>
                  <a:cubicBezTo>
                    <a:pt x="3336" y="968"/>
                    <a:pt x="3277" y="759"/>
                    <a:pt x="3303" y="553"/>
                  </a:cubicBezTo>
                  <a:cubicBezTo>
                    <a:pt x="3319" y="417"/>
                    <a:pt x="3372" y="289"/>
                    <a:pt x="3452" y="182"/>
                  </a:cubicBezTo>
                  <a:lnTo>
                    <a:pt x="19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3" name="Google Shape;5793;p110"/>
            <p:cNvSpPr/>
            <p:nvPr/>
          </p:nvSpPr>
          <p:spPr>
            <a:xfrm>
              <a:off x="1598625" y="604450"/>
              <a:ext cx="337175" cy="41800"/>
            </a:xfrm>
            <a:custGeom>
              <a:avLst/>
              <a:gdLst/>
              <a:ahLst/>
              <a:cxnLst/>
              <a:rect l="l" t="t" r="r" b="b"/>
              <a:pathLst>
                <a:path w="13487" h="1672" extrusionOk="0">
                  <a:moveTo>
                    <a:pt x="4" y="0"/>
                  </a:moveTo>
                  <a:lnTo>
                    <a:pt x="1" y="25"/>
                  </a:lnTo>
                  <a:lnTo>
                    <a:pt x="13483" y="1672"/>
                  </a:lnTo>
                  <a:lnTo>
                    <a:pt x="13486" y="164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4" name="Google Shape;5794;p110"/>
            <p:cNvSpPr/>
            <p:nvPr/>
          </p:nvSpPr>
          <p:spPr>
            <a:xfrm>
              <a:off x="1593000" y="650625"/>
              <a:ext cx="337150" cy="41850"/>
            </a:xfrm>
            <a:custGeom>
              <a:avLst/>
              <a:gdLst/>
              <a:ahLst/>
              <a:cxnLst/>
              <a:rect l="l" t="t" r="r" b="b"/>
              <a:pathLst>
                <a:path w="13486" h="1674" extrusionOk="0">
                  <a:moveTo>
                    <a:pt x="4" y="1"/>
                  </a:moveTo>
                  <a:lnTo>
                    <a:pt x="1" y="27"/>
                  </a:lnTo>
                  <a:lnTo>
                    <a:pt x="13482" y="1673"/>
                  </a:lnTo>
                  <a:lnTo>
                    <a:pt x="13485" y="164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5795;p110"/>
            <p:cNvSpPr/>
            <p:nvPr/>
          </p:nvSpPr>
          <p:spPr>
            <a:xfrm>
              <a:off x="1587350" y="696850"/>
              <a:ext cx="337150" cy="41825"/>
            </a:xfrm>
            <a:custGeom>
              <a:avLst/>
              <a:gdLst/>
              <a:ahLst/>
              <a:cxnLst/>
              <a:rect l="l" t="t" r="r" b="b"/>
              <a:pathLst>
                <a:path w="13486" h="1673" extrusionOk="0">
                  <a:moveTo>
                    <a:pt x="4" y="0"/>
                  </a:moveTo>
                  <a:lnTo>
                    <a:pt x="0" y="26"/>
                  </a:lnTo>
                  <a:lnTo>
                    <a:pt x="13483" y="1673"/>
                  </a:lnTo>
                  <a:lnTo>
                    <a:pt x="13486" y="164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5796;p110"/>
            <p:cNvSpPr/>
            <p:nvPr/>
          </p:nvSpPr>
          <p:spPr>
            <a:xfrm>
              <a:off x="1581700" y="743050"/>
              <a:ext cx="337150" cy="41825"/>
            </a:xfrm>
            <a:custGeom>
              <a:avLst/>
              <a:gdLst/>
              <a:ahLst/>
              <a:cxnLst/>
              <a:rect l="l" t="t" r="r" b="b"/>
              <a:pathLst>
                <a:path w="13486" h="1673" extrusionOk="0">
                  <a:moveTo>
                    <a:pt x="3" y="1"/>
                  </a:moveTo>
                  <a:lnTo>
                    <a:pt x="0" y="27"/>
                  </a:lnTo>
                  <a:lnTo>
                    <a:pt x="13483" y="1672"/>
                  </a:lnTo>
                  <a:lnTo>
                    <a:pt x="13486" y="164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7" name="Google Shape;5797;p110"/>
            <p:cNvSpPr/>
            <p:nvPr/>
          </p:nvSpPr>
          <p:spPr>
            <a:xfrm>
              <a:off x="1576075" y="789275"/>
              <a:ext cx="337125" cy="41800"/>
            </a:xfrm>
            <a:custGeom>
              <a:avLst/>
              <a:gdLst/>
              <a:ahLst/>
              <a:cxnLst/>
              <a:rect l="l" t="t" r="r" b="b"/>
              <a:pathLst>
                <a:path w="13485" h="1672" extrusionOk="0">
                  <a:moveTo>
                    <a:pt x="3" y="0"/>
                  </a:moveTo>
                  <a:lnTo>
                    <a:pt x="0" y="26"/>
                  </a:lnTo>
                  <a:lnTo>
                    <a:pt x="13481" y="1672"/>
                  </a:lnTo>
                  <a:lnTo>
                    <a:pt x="13484" y="164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8" name="Google Shape;5798;p110"/>
            <p:cNvSpPr/>
            <p:nvPr/>
          </p:nvSpPr>
          <p:spPr>
            <a:xfrm>
              <a:off x="1570400" y="835475"/>
              <a:ext cx="337175" cy="41825"/>
            </a:xfrm>
            <a:custGeom>
              <a:avLst/>
              <a:gdLst/>
              <a:ahLst/>
              <a:cxnLst/>
              <a:rect l="l" t="t" r="r" b="b"/>
              <a:pathLst>
                <a:path w="13487" h="1673" extrusionOk="0">
                  <a:moveTo>
                    <a:pt x="4" y="1"/>
                  </a:moveTo>
                  <a:lnTo>
                    <a:pt x="1" y="27"/>
                  </a:lnTo>
                  <a:lnTo>
                    <a:pt x="13483" y="1672"/>
                  </a:lnTo>
                  <a:lnTo>
                    <a:pt x="13486" y="164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9" name="Google Shape;5799;p110"/>
            <p:cNvSpPr/>
            <p:nvPr/>
          </p:nvSpPr>
          <p:spPr>
            <a:xfrm>
              <a:off x="1528250" y="482225"/>
              <a:ext cx="453100" cy="453100"/>
            </a:xfrm>
            <a:custGeom>
              <a:avLst/>
              <a:gdLst/>
              <a:ahLst/>
              <a:cxnLst/>
              <a:rect l="l" t="t" r="r" b="b"/>
              <a:pathLst>
                <a:path w="18124" h="18124" extrusionOk="0">
                  <a:moveTo>
                    <a:pt x="1973" y="0"/>
                  </a:moveTo>
                  <a:lnTo>
                    <a:pt x="0" y="16151"/>
                  </a:lnTo>
                  <a:lnTo>
                    <a:pt x="16151" y="18123"/>
                  </a:lnTo>
                  <a:lnTo>
                    <a:pt x="18123" y="1972"/>
                  </a:lnTo>
                  <a:lnTo>
                    <a:pt x="16255" y="1744"/>
                  </a:lnTo>
                  <a:lnTo>
                    <a:pt x="16255" y="1744"/>
                  </a:lnTo>
                  <a:cubicBezTo>
                    <a:pt x="16557" y="2219"/>
                    <a:pt x="16297" y="3019"/>
                    <a:pt x="15612" y="3019"/>
                  </a:cubicBezTo>
                  <a:cubicBezTo>
                    <a:pt x="15575" y="3019"/>
                    <a:pt x="15538" y="3017"/>
                    <a:pt x="15498" y="3012"/>
                  </a:cubicBezTo>
                  <a:cubicBezTo>
                    <a:pt x="14730" y="2919"/>
                    <a:pt x="14641" y="2009"/>
                    <a:pt x="15070" y="1599"/>
                  </a:cubicBezTo>
                  <a:lnTo>
                    <a:pt x="13431" y="1400"/>
                  </a:lnTo>
                  <a:lnTo>
                    <a:pt x="13431" y="1400"/>
                  </a:lnTo>
                  <a:cubicBezTo>
                    <a:pt x="13663" y="1862"/>
                    <a:pt x="13407" y="2567"/>
                    <a:pt x="12776" y="2567"/>
                  </a:cubicBezTo>
                  <a:cubicBezTo>
                    <a:pt x="12740" y="2567"/>
                    <a:pt x="12704" y="2564"/>
                    <a:pt x="12666" y="2560"/>
                  </a:cubicBezTo>
                  <a:cubicBezTo>
                    <a:pt x="11955" y="2473"/>
                    <a:pt x="11847" y="1665"/>
                    <a:pt x="12202" y="1249"/>
                  </a:cubicBezTo>
                  <a:lnTo>
                    <a:pt x="10442" y="1034"/>
                  </a:lnTo>
                  <a:lnTo>
                    <a:pt x="10442" y="1034"/>
                  </a:lnTo>
                  <a:cubicBezTo>
                    <a:pt x="10505" y="1111"/>
                    <a:pt x="10559" y="1196"/>
                    <a:pt x="10593" y="1291"/>
                  </a:cubicBezTo>
                  <a:cubicBezTo>
                    <a:pt x="10646" y="1417"/>
                    <a:pt x="10665" y="1548"/>
                    <a:pt x="10648" y="1684"/>
                  </a:cubicBezTo>
                  <a:cubicBezTo>
                    <a:pt x="10632" y="1750"/>
                    <a:pt x="10615" y="1815"/>
                    <a:pt x="10597" y="1880"/>
                  </a:cubicBezTo>
                  <a:cubicBezTo>
                    <a:pt x="10546" y="2003"/>
                    <a:pt x="10467" y="2106"/>
                    <a:pt x="10363" y="2190"/>
                  </a:cubicBezTo>
                  <a:cubicBezTo>
                    <a:pt x="10230" y="2294"/>
                    <a:pt x="10064" y="2350"/>
                    <a:pt x="9895" y="2350"/>
                  </a:cubicBezTo>
                  <a:cubicBezTo>
                    <a:pt x="9865" y="2350"/>
                    <a:pt x="9834" y="2348"/>
                    <a:pt x="9804" y="2344"/>
                  </a:cubicBezTo>
                  <a:cubicBezTo>
                    <a:pt x="9668" y="2327"/>
                    <a:pt x="9546" y="2278"/>
                    <a:pt x="9436" y="2196"/>
                  </a:cubicBezTo>
                  <a:cubicBezTo>
                    <a:pt x="9351" y="2139"/>
                    <a:pt x="9280" y="2065"/>
                    <a:pt x="9220" y="1982"/>
                  </a:cubicBezTo>
                  <a:cubicBezTo>
                    <a:pt x="9097" y="1815"/>
                    <a:pt x="9036" y="1620"/>
                    <a:pt x="9061" y="1412"/>
                  </a:cubicBezTo>
                  <a:cubicBezTo>
                    <a:pt x="9085" y="1211"/>
                    <a:pt x="9189" y="1026"/>
                    <a:pt x="9347" y="901"/>
                  </a:cubicBezTo>
                  <a:lnTo>
                    <a:pt x="7479" y="673"/>
                  </a:lnTo>
                  <a:lnTo>
                    <a:pt x="7479" y="673"/>
                  </a:lnTo>
                  <a:cubicBezTo>
                    <a:pt x="7718" y="1119"/>
                    <a:pt x="7470" y="1817"/>
                    <a:pt x="6853" y="1817"/>
                  </a:cubicBezTo>
                  <a:cubicBezTo>
                    <a:pt x="6819" y="1817"/>
                    <a:pt x="6784" y="1815"/>
                    <a:pt x="6747" y="1811"/>
                  </a:cubicBezTo>
                  <a:cubicBezTo>
                    <a:pt x="6053" y="1726"/>
                    <a:pt x="5953" y="927"/>
                    <a:pt x="6311" y="529"/>
                  </a:cubicBezTo>
                  <a:lnTo>
                    <a:pt x="4888" y="356"/>
                  </a:lnTo>
                  <a:lnTo>
                    <a:pt x="4888" y="356"/>
                  </a:lnTo>
                  <a:cubicBezTo>
                    <a:pt x="4899" y="393"/>
                    <a:pt x="4908" y="429"/>
                    <a:pt x="4915" y="468"/>
                  </a:cubicBezTo>
                  <a:cubicBezTo>
                    <a:pt x="4921" y="613"/>
                    <a:pt x="4933" y="779"/>
                    <a:pt x="4859" y="911"/>
                  </a:cubicBezTo>
                  <a:cubicBezTo>
                    <a:pt x="4787" y="1042"/>
                    <a:pt x="4730" y="1163"/>
                    <a:pt x="4601" y="1249"/>
                  </a:cubicBezTo>
                  <a:cubicBezTo>
                    <a:pt x="4473" y="1334"/>
                    <a:pt x="4352" y="1406"/>
                    <a:pt x="4194" y="1422"/>
                  </a:cubicBezTo>
                  <a:cubicBezTo>
                    <a:pt x="4155" y="1427"/>
                    <a:pt x="4117" y="1430"/>
                    <a:pt x="4079" y="1430"/>
                  </a:cubicBezTo>
                  <a:cubicBezTo>
                    <a:pt x="3978" y="1430"/>
                    <a:pt x="3878" y="1410"/>
                    <a:pt x="3782" y="1371"/>
                  </a:cubicBezTo>
                  <a:cubicBezTo>
                    <a:pt x="3654" y="1318"/>
                    <a:pt x="3548" y="1237"/>
                    <a:pt x="3463" y="1129"/>
                  </a:cubicBezTo>
                  <a:cubicBezTo>
                    <a:pt x="3336" y="967"/>
                    <a:pt x="3278" y="758"/>
                    <a:pt x="3302" y="553"/>
                  </a:cubicBezTo>
                  <a:cubicBezTo>
                    <a:pt x="3319" y="416"/>
                    <a:pt x="3372" y="289"/>
                    <a:pt x="3452" y="180"/>
                  </a:cubicBezTo>
                  <a:lnTo>
                    <a:pt x="1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5800;p110"/>
            <p:cNvSpPr/>
            <p:nvPr/>
          </p:nvSpPr>
          <p:spPr>
            <a:xfrm>
              <a:off x="1598325" y="604100"/>
              <a:ext cx="337125" cy="41850"/>
            </a:xfrm>
            <a:custGeom>
              <a:avLst/>
              <a:gdLst/>
              <a:ahLst/>
              <a:cxnLst/>
              <a:rect l="l" t="t" r="r" b="b"/>
              <a:pathLst>
                <a:path w="13485" h="1674" extrusionOk="0">
                  <a:moveTo>
                    <a:pt x="3" y="1"/>
                  </a:moveTo>
                  <a:lnTo>
                    <a:pt x="0" y="27"/>
                  </a:lnTo>
                  <a:lnTo>
                    <a:pt x="13481" y="1673"/>
                  </a:lnTo>
                  <a:lnTo>
                    <a:pt x="13485" y="164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5801;p110"/>
            <p:cNvSpPr/>
            <p:nvPr/>
          </p:nvSpPr>
          <p:spPr>
            <a:xfrm>
              <a:off x="1592650" y="650325"/>
              <a:ext cx="337175" cy="41800"/>
            </a:xfrm>
            <a:custGeom>
              <a:avLst/>
              <a:gdLst/>
              <a:ahLst/>
              <a:cxnLst/>
              <a:rect l="l" t="t" r="r" b="b"/>
              <a:pathLst>
                <a:path w="13487" h="1672" extrusionOk="0">
                  <a:moveTo>
                    <a:pt x="4" y="0"/>
                  </a:moveTo>
                  <a:lnTo>
                    <a:pt x="1" y="26"/>
                  </a:lnTo>
                  <a:lnTo>
                    <a:pt x="13483" y="1672"/>
                  </a:lnTo>
                  <a:lnTo>
                    <a:pt x="13486" y="164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5802;p110"/>
            <p:cNvSpPr/>
            <p:nvPr/>
          </p:nvSpPr>
          <p:spPr>
            <a:xfrm>
              <a:off x="1587000" y="696525"/>
              <a:ext cx="337175" cy="41825"/>
            </a:xfrm>
            <a:custGeom>
              <a:avLst/>
              <a:gdLst/>
              <a:ahLst/>
              <a:cxnLst/>
              <a:rect l="l" t="t" r="r" b="b"/>
              <a:pathLst>
                <a:path w="13487" h="1673" extrusionOk="0">
                  <a:moveTo>
                    <a:pt x="4" y="1"/>
                  </a:moveTo>
                  <a:lnTo>
                    <a:pt x="1" y="26"/>
                  </a:lnTo>
                  <a:lnTo>
                    <a:pt x="13483" y="1672"/>
                  </a:lnTo>
                  <a:lnTo>
                    <a:pt x="13486" y="1646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3" name="Google Shape;5803;p110"/>
            <p:cNvSpPr/>
            <p:nvPr/>
          </p:nvSpPr>
          <p:spPr>
            <a:xfrm>
              <a:off x="1581375" y="742700"/>
              <a:ext cx="337175" cy="41850"/>
            </a:xfrm>
            <a:custGeom>
              <a:avLst/>
              <a:gdLst/>
              <a:ahLst/>
              <a:cxnLst/>
              <a:rect l="l" t="t" r="r" b="b"/>
              <a:pathLst>
                <a:path w="13487" h="1674" extrusionOk="0">
                  <a:moveTo>
                    <a:pt x="4" y="1"/>
                  </a:moveTo>
                  <a:lnTo>
                    <a:pt x="1" y="27"/>
                  </a:lnTo>
                  <a:lnTo>
                    <a:pt x="13482" y="1674"/>
                  </a:lnTo>
                  <a:lnTo>
                    <a:pt x="13486" y="164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4" name="Google Shape;5804;p110"/>
            <p:cNvSpPr/>
            <p:nvPr/>
          </p:nvSpPr>
          <p:spPr>
            <a:xfrm>
              <a:off x="1575725" y="788925"/>
              <a:ext cx="337150" cy="41850"/>
            </a:xfrm>
            <a:custGeom>
              <a:avLst/>
              <a:gdLst/>
              <a:ahLst/>
              <a:cxnLst/>
              <a:rect l="l" t="t" r="r" b="b"/>
              <a:pathLst>
                <a:path w="13486" h="1674" extrusionOk="0">
                  <a:moveTo>
                    <a:pt x="4" y="0"/>
                  </a:moveTo>
                  <a:lnTo>
                    <a:pt x="0" y="27"/>
                  </a:lnTo>
                  <a:lnTo>
                    <a:pt x="13483" y="1673"/>
                  </a:lnTo>
                  <a:lnTo>
                    <a:pt x="13486" y="164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5" name="Google Shape;5805;p110"/>
            <p:cNvSpPr/>
            <p:nvPr/>
          </p:nvSpPr>
          <p:spPr>
            <a:xfrm>
              <a:off x="1570100" y="835125"/>
              <a:ext cx="337150" cy="41850"/>
            </a:xfrm>
            <a:custGeom>
              <a:avLst/>
              <a:gdLst/>
              <a:ahLst/>
              <a:cxnLst/>
              <a:rect l="l" t="t" r="r" b="b"/>
              <a:pathLst>
                <a:path w="13486" h="1674" extrusionOk="0">
                  <a:moveTo>
                    <a:pt x="3" y="1"/>
                  </a:moveTo>
                  <a:lnTo>
                    <a:pt x="0" y="27"/>
                  </a:lnTo>
                  <a:lnTo>
                    <a:pt x="13482" y="1674"/>
                  </a:lnTo>
                  <a:lnTo>
                    <a:pt x="13486" y="164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6" name="Google Shape;5806;p110"/>
          <p:cNvSpPr txBox="1">
            <a:spLocks noGrp="1"/>
          </p:cNvSpPr>
          <p:nvPr>
            <p:ph type="title"/>
          </p:nvPr>
        </p:nvSpPr>
        <p:spPr>
          <a:xfrm rot="409181">
            <a:off x="992235" y="2303416"/>
            <a:ext cx="1892288" cy="3658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/>
            </a:br>
            <a:r>
              <a:rPr lang="e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Paso 1</a:t>
            </a:r>
            <a:br>
              <a:rPr lang="es" sz="1600"/>
            </a:br>
            <a:r>
              <a:rPr lang="es" sz="1600"/>
              <a:t>Selección de las 10  Bases de datos a utilizar</a:t>
            </a:r>
            <a:endParaRPr sz="1600"/>
          </a:p>
        </p:txBody>
      </p:sp>
      <p:sp>
        <p:nvSpPr>
          <p:cNvPr id="5808" name="Google Shape;5808;p110"/>
          <p:cNvSpPr txBox="1">
            <a:spLocks noGrp="1"/>
          </p:cNvSpPr>
          <p:nvPr>
            <p:ph type="title" idx="2"/>
          </p:nvPr>
        </p:nvSpPr>
        <p:spPr>
          <a:xfrm rot="495358">
            <a:off x="4526984" y="2366042"/>
            <a:ext cx="2016094" cy="3658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>
                <a:solidFill>
                  <a:schemeClr val="accent2">
                    <a:lumMod val="60000"/>
                    <a:lumOff val="40000"/>
                  </a:schemeClr>
                </a:solidFill>
              </a:rPr>
              <a:t>Paso 3</a:t>
            </a:r>
            <a:br>
              <a:rPr lang="es-PA"/>
            </a:br>
            <a:r>
              <a:rPr lang="es-PA"/>
              <a:t>Segmentación de los datos</a:t>
            </a:r>
            <a:endParaRPr/>
          </a:p>
        </p:txBody>
      </p:sp>
      <p:sp>
        <p:nvSpPr>
          <p:cNvPr id="5812" name="Google Shape;5812;p110"/>
          <p:cNvSpPr txBox="1">
            <a:spLocks noGrp="1"/>
          </p:cNvSpPr>
          <p:nvPr>
            <p:ph type="title" idx="6"/>
          </p:nvPr>
        </p:nvSpPr>
        <p:spPr>
          <a:xfrm rot="-195172">
            <a:off x="6535148" y="3337447"/>
            <a:ext cx="1892750" cy="3656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>
                    <a:lumMod val="60000"/>
                    <a:lumOff val="40000"/>
                  </a:schemeClr>
                </a:solidFill>
              </a:rPr>
              <a:t>Paso 4</a:t>
            </a:r>
            <a:br>
              <a:rPr lang="es"/>
            </a:br>
            <a:r>
              <a:rPr lang="es"/>
              <a:t>Tabla Anova </a:t>
            </a:r>
            <a:br>
              <a:rPr lang="es"/>
            </a:br>
            <a:r>
              <a:rPr lang="es"/>
              <a:t>y</a:t>
            </a:r>
            <a:br>
              <a:rPr lang="es"/>
            </a:br>
            <a:r>
              <a:rPr lang="es"/>
              <a:t> Regresión</a:t>
            </a:r>
            <a:endParaRPr/>
          </a:p>
        </p:txBody>
      </p:sp>
      <p:sp>
        <p:nvSpPr>
          <p:cNvPr id="5814" name="Google Shape;5814;p110"/>
          <p:cNvSpPr txBox="1">
            <a:spLocks noGrp="1"/>
          </p:cNvSpPr>
          <p:nvPr>
            <p:ph type="title" idx="8"/>
          </p:nvPr>
        </p:nvSpPr>
        <p:spPr>
          <a:xfrm>
            <a:off x="1130200" y="863825"/>
            <a:ext cx="68835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¡Desarrollo del proyecto!</a:t>
            </a:r>
            <a:endParaRPr/>
          </a:p>
        </p:txBody>
      </p:sp>
      <p:grpSp>
        <p:nvGrpSpPr>
          <p:cNvPr id="5815" name="Google Shape;5815;p110"/>
          <p:cNvGrpSpPr/>
          <p:nvPr/>
        </p:nvGrpSpPr>
        <p:grpSpPr>
          <a:xfrm rot="893746">
            <a:off x="903086" y="859494"/>
            <a:ext cx="700597" cy="297469"/>
            <a:chOff x="2793200" y="2685150"/>
            <a:chExt cx="137300" cy="58300"/>
          </a:xfrm>
        </p:grpSpPr>
        <p:sp>
          <p:nvSpPr>
            <p:cNvPr id="5816" name="Google Shape;5816;p110"/>
            <p:cNvSpPr/>
            <p:nvPr/>
          </p:nvSpPr>
          <p:spPr>
            <a:xfrm>
              <a:off x="2803375" y="2701775"/>
              <a:ext cx="48825" cy="25100"/>
            </a:xfrm>
            <a:custGeom>
              <a:avLst/>
              <a:gdLst/>
              <a:ahLst/>
              <a:cxnLst/>
              <a:rect l="l" t="t" r="r" b="b"/>
              <a:pathLst>
                <a:path w="1953" h="1004" extrusionOk="0">
                  <a:moveTo>
                    <a:pt x="1" y="0"/>
                  </a:moveTo>
                  <a:lnTo>
                    <a:pt x="1" y="1004"/>
                  </a:lnTo>
                  <a:lnTo>
                    <a:pt x="1953" y="100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" dist="19050" dir="54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7" name="Google Shape;5817;p110"/>
            <p:cNvSpPr/>
            <p:nvPr/>
          </p:nvSpPr>
          <p:spPr>
            <a:xfrm>
              <a:off x="2837650" y="2685150"/>
              <a:ext cx="29175" cy="58300"/>
            </a:xfrm>
            <a:custGeom>
              <a:avLst/>
              <a:gdLst/>
              <a:ahLst/>
              <a:cxnLst/>
              <a:rect l="l" t="t" r="r" b="b"/>
              <a:pathLst>
                <a:path w="1167" h="2332" extrusionOk="0">
                  <a:moveTo>
                    <a:pt x="1166" y="1"/>
                  </a:moveTo>
                  <a:cubicBezTo>
                    <a:pt x="522" y="2"/>
                    <a:pt x="0" y="524"/>
                    <a:pt x="0" y="1167"/>
                  </a:cubicBezTo>
                  <a:cubicBezTo>
                    <a:pt x="0" y="1811"/>
                    <a:pt x="522" y="2332"/>
                    <a:pt x="1166" y="2332"/>
                  </a:cubicBezTo>
                  <a:lnTo>
                    <a:pt x="11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" dist="19050" dir="54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8" name="Google Shape;5818;p110"/>
            <p:cNvSpPr/>
            <p:nvPr/>
          </p:nvSpPr>
          <p:spPr>
            <a:xfrm>
              <a:off x="2793200" y="2695300"/>
              <a:ext cx="10225" cy="38075"/>
            </a:xfrm>
            <a:custGeom>
              <a:avLst/>
              <a:gdLst/>
              <a:ahLst/>
              <a:cxnLst/>
              <a:rect l="l" t="t" r="r" b="b"/>
              <a:pathLst>
                <a:path w="409" h="1523" extrusionOk="0">
                  <a:moveTo>
                    <a:pt x="407" y="0"/>
                  </a:moveTo>
                  <a:cubicBezTo>
                    <a:pt x="183" y="0"/>
                    <a:pt x="0" y="183"/>
                    <a:pt x="0" y="408"/>
                  </a:cubicBezTo>
                  <a:lnTo>
                    <a:pt x="0" y="1115"/>
                  </a:lnTo>
                  <a:cubicBezTo>
                    <a:pt x="0" y="1340"/>
                    <a:pt x="182" y="1523"/>
                    <a:pt x="409" y="1523"/>
                  </a:cubicBezTo>
                  <a:lnTo>
                    <a:pt x="409" y="1115"/>
                  </a:lnTo>
                  <a:lnTo>
                    <a:pt x="409" y="408"/>
                  </a:lnTo>
                  <a:lnTo>
                    <a:pt x="409" y="0"/>
                  </a:lnTo>
                  <a:cubicBezTo>
                    <a:pt x="408" y="0"/>
                    <a:pt x="407" y="0"/>
                    <a:pt x="4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" dist="19050" dir="54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5819;p110"/>
            <p:cNvSpPr/>
            <p:nvPr/>
          </p:nvSpPr>
          <p:spPr>
            <a:xfrm>
              <a:off x="2866775" y="2709825"/>
              <a:ext cx="63700" cy="9025"/>
            </a:xfrm>
            <a:custGeom>
              <a:avLst/>
              <a:gdLst/>
              <a:ahLst/>
              <a:cxnLst/>
              <a:rect l="l" t="t" r="r" b="b"/>
              <a:pathLst>
                <a:path w="2548" h="361" extrusionOk="0">
                  <a:moveTo>
                    <a:pt x="0" y="0"/>
                  </a:moveTo>
                  <a:lnTo>
                    <a:pt x="0" y="360"/>
                  </a:lnTo>
                  <a:lnTo>
                    <a:pt x="1774" y="360"/>
                  </a:lnTo>
                  <a:lnTo>
                    <a:pt x="2548" y="180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8575" dist="19050" dir="54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5820;p110"/>
            <p:cNvSpPr/>
            <p:nvPr/>
          </p:nvSpPr>
          <p:spPr>
            <a:xfrm>
              <a:off x="2866775" y="2712050"/>
              <a:ext cx="63700" cy="2275"/>
            </a:xfrm>
            <a:custGeom>
              <a:avLst/>
              <a:gdLst/>
              <a:ahLst/>
              <a:cxnLst/>
              <a:rect l="l" t="t" r="r" b="b"/>
              <a:pathLst>
                <a:path w="2548" h="91" extrusionOk="0">
                  <a:moveTo>
                    <a:pt x="0" y="1"/>
                  </a:moveTo>
                  <a:lnTo>
                    <a:pt x="0" y="91"/>
                  </a:lnTo>
                  <a:lnTo>
                    <a:pt x="2548" y="91"/>
                  </a:lnTo>
                  <a:lnTo>
                    <a:pt x="2160" y="1"/>
                  </a:lnTo>
                  <a:close/>
                </a:path>
              </a:pathLst>
            </a:custGeom>
            <a:solidFill>
              <a:schemeClr val="lt1">
                <a:alpha val="31840"/>
              </a:schemeClr>
            </a:solidFill>
            <a:ln>
              <a:noFill/>
            </a:ln>
            <a:effectLst>
              <a:outerShdw blurRad="28575" dist="19050" dir="54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5821;p110"/>
            <p:cNvSpPr/>
            <p:nvPr/>
          </p:nvSpPr>
          <p:spPr>
            <a:xfrm>
              <a:off x="2793200" y="2714275"/>
              <a:ext cx="137300" cy="29175"/>
            </a:xfrm>
            <a:custGeom>
              <a:avLst/>
              <a:gdLst/>
              <a:ahLst/>
              <a:cxnLst/>
              <a:rect l="l" t="t" r="r" b="b"/>
              <a:pathLst>
                <a:path w="5492" h="1167" extrusionOk="0">
                  <a:moveTo>
                    <a:pt x="0" y="1"/>
                  </a:moveTo>
                  <a:lnTo>
                    <a:pt x="0" y="2"/>
                  </a:lnTo>
                  <a:lnTo>
                    <a:pt x="0" y="356"/>
                  </a:lnTo>
                  <a:cubicBezTo>
                    <a:pt x="0" y="581"/>
                    <a:pt x="182" y="764"/>
                    <a:pt x="409" y="764"/>
                  </a:cubicBezTo>
                  <a:lnTo>
                    <a:pt x="409" y="503"/>
                  </a:lnTo>
                  <a:lnTo>
                    <a:pt x="1894" y="503"/>
                  </a:lnTo>
                  <a:cubicBezTo>
                    <a:pt x="2081" y="895"/>
                    <a:pt x="2479" y="1167"/>
                    <a:pt x="2944" y="1167"/>
                  </a:cubicBezTo>
                  <a:lnTo>
                    <a:pt x="2944" y="181"/>
                  </a:lnTo>
                  <a:lnTo>
                    <a:pt x="4718" y="181"/>
                  </a:lnTo>
                  <a:lnTo>
                    <a:pt x="5492" y="1"/>
                  </a:lnTo>
                  <a:close/>
                </a:path>
              </a:pathLst>
            </a:custGeom>
            <a:solidFill>
              <a:schemeClr val="dk1">
                <a:alpha val="13970"/>
              </a:schemeClr>
            </a:solidFill>
            <a:ln>
              <a:noFill/>
            </a:ln>
            <a:effectLst>
              <a:outerShdw blurRad="28575" dist="19050" dir="54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2" name="Google Shape;5822;p110"/>
          <p:cNvGrpSpPr/>
          <p:nvPr/>
        </p:nvGrpSpPr>
        <p:grpSpPr>
          <a:xfrm rot="8337141">
            <a:off x="7639995" y="4238411"/>
            <a:ext cx="700606" cy="297852"/>
            <a:chOff x="2793200" y="2808425"/>
            <a:chExt cx="137300" cy="58375"/>
          </a:xfrm>
        </p:grpSpPr>
        <p:sp>
          <p:nvSpPr>
            <p:cNvPr id="5823" name="Google Shape;5823;p110"/>
            <p:cNvSpPr/>
            <p:nvPr/>
          </p:nvSpPr>
          <p:spPr>
            <a:xfrm>
              <a:off x="2803375" y="2825050"/>
              <a:ext cx="48825" cy="25100"/>
            </a:xfrm>
            <a:custGeom>
              <a:avLst/>
              <a:gdLst/>
              <a:ahLst/>
              <a:cxnLst/>
              <a:rect l="l" t="t" r="r" b="b"/>
              <a:pathLst>
                <a:path w="1953" h="1004" extrusionOk="0">
                  <a:moveTo>
                    <a:pt x="1" y="0"/>
                  </a:moveTo>
                  <a:lnTo>
                    <a:pt x="1" y="1004"/>
                  </a:lnTo>
                  <a:lnTo>
                    <a:pt x="1953" y="100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4" name="Google Shape;5824;p110"/>
            <p:cNvSpPr/>
            <p:nvPr/>
          </p:nvSpPr>
          <p:spPr>
            <a:xfrm>
              <a:off x="2837650" y="2808425"/>
              <a:ext cx="29175" cy="58325"/>
            </a:xfrm>
            <a:custGeom>
              <a:avLst/>
              <a:gdLst/>
              <a:ahLst/>
              <a:cxnLst/>
              <a:rect l="l" t="t" r="r" b="b"/>
              <a:pathLst>
                <a:path w="1167" h="2333" extrusionOk="0">
                  <a:moveTo>
                    <a:pt x="1166" y="1"/>
                  </a:moveTo>
                  <a:cubicBezTo>
                    <a:pt x="522" y="1"/>
                    <a:pt x="0" y="524"/>
                    <a:pt x="0" y="1168"/>
                  </a:cubicBezTo>
                  <a:cubicBezTo>
                    <a:pt x="0" y="1811"/>
                    <a:pt x="522" y="2333"/>
                    <a:pt x="1166" y="2333"/>
                  </a:cubicBezTo>
                  <a:lnTo>
                    <a:pt x="11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5825;p110"/>
            <p:cNvSpPr/>
            <p:nvPr/>
          </p:nvSpPr>
          <p:spPr>
            <a:xfrm>
              <a:off x="2793200" y="2818525"/>
              <a:ext cx="10225" cy="38150"/>
            </a:xfrm>
            <a:custGeom>
              <a:avLst/>
              <a:gdLst/>
              <a:ahLst/>
              <a:cxnLst/>
              <a:rect l="l" t="t" r="r" b="b"/>
              <a:pathLst>
                <a:path w="409" h="1526" extrusionOk="0">
                  <a:moveTo>
                    <a:pt x="409" y="1"/>
                  </a:moveTo>
                  <a:cubicBezTo>
                    <a:pt x="184" y="1"/>
                    <a:pt x="0" y="184"/>
                    <a:pt x="0" y="409"/>
                  </a:cubicBezTo>
                  <a:lnTo>
                    <a:pt x="0" y="1118"/>
                  </a:lnTo>
                  <a:cubicBezTo>
                    <a:pt x="0" y="1343"/>
                    <a:pt x="182" y="1526"/>
                    <a:pt x="409" y="1526"/>
                  </a:cubicBezTo>
                  <a:lnTo>
                    <a:pt x="409" y="1118"/>
                  </a:lnTo>
                  <a:lnTo>
                    <a:pt x="409" y="409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6" name="Google Shape;5826;p110"/>
            <p:cNvSpPr/>
            <p:nvPr/>
          </p:nvSpPr>
          <p:spPr>
            <a:xfrm>
              <a:off x="2866775" y="2833075"/>
              <a:ext cx="63700" cy="9050"/>
            </a:xfrm>
            <a:custGeom>
              <a:avLst/>
              <a:gdLst/>
              <a:ahLst/>
              <a:cxnLst/>
              <a:rect l="l" t="t" r="r" b="b"/>
              <a:pathLst>
                <a:path w="2548" h="362" extrusionOk="0">
                  <a:moveTo>
                    <a:pt x="0" y="0"/>
                  </a:moveTo>
                  <a:lnTo>
                    <a:pt x="0" y="361"/>
                  </a:lnTo>
                  <a:lnTo>
                    <a:pt x="1774" y="361"/>
                  </a:lnTo>
                  <a:lnTo>
                    <a:pt x="2548" y="182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7" name="Google Shape;5827;p110"/>
            <p:cNvSpPr/>
            <p:nvPr/>
          </p:nvSpPr>
          <p:spPr>
            <a:xfrm>
              <a:off x="2866775" y="2835325"/>
              <a:ext cx="63700" cy="2300"/>
            </a:xfrm>
            <a:custGeom>
              <a:avLst/>
              <a:gdLst/>
              <a:ahLst/>
              <a:cxnLst/>
              <a:rect l="l" t="t" r="r" b="b"/>
              <a:pathLst>
                <a:path w="2548" h="92" extrusionOk="0">
                  <a:moveTo>
                    <a:pt x="0" y="1"/>
                  </a:moveTo>
                  <a:lnTo>
                    <a:pt x="0" y="92"/>
                  </a:lnTo>
                  <a:lnTo>
                    <a:pt x="2548" y="92"/>
                  </a:lnTo>
                  <a:lnTo>
                    <a:pt x="2160" y="1"/>
                  </a:lnTo>
                  <a:close/>
                </a:path>
              </a:pathLst>
            </a:custGeom>
            <a:solidFill>
              <a:schemeClr val="lt1">
                <a:alpha val="31840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5828;p110"/>
            <p:cNvSpPr/>
            <p:nvPr/>
          </p:nvSpPr>
          <p:spPr>
            <a:xfrm>
              <a:off x="2793200" y="2837600"/>
              <a:ext cx="137300" cy="29200"/>
            </a:xfrm>
            <a:custGeom>
              <a:avLst/>
              <a:gdLst/>
              <a:ahLst/>
              <a:cxnLst/>
              <a:rect l="l" t="t" r="r" b="b"/>
              <a:pathLst>
                <a:path w="5492" h="1168" extrusionOk="0">
                  <a:moveTo>
                    <a:pt x="0" y="1"/>
                  </a:moveTo>
                  <a:lnTo>
                    <a:pt x="0" y="355"/>
                  </a:lnTo>
                  <a:cubicBezTo>
                    <a:pt x="0" y="580"/>
                    <a:pt x="182" y="763"/>
                    <a:pt x="409" y="763"/>
                  </a:cubicBezTo>
                  <a:lnTo>
                    <a:pt x="409" y="503"/>
                  </a:lnTo>
                  <a:lnTo>
                    <a:pt x="1894" y="503"/>
                  </a:lnTo>
                  <a:cubicBezTo>
                    <a:pt x="2081" y="895"/>
                    <a:pt x="2479" y="1167"/>
                    <a:pt x="2944" y="1167"/>
                  </a:cubicBezTo>
                  <a:lnTo>
                    <a:pt x="2944" y="181"/>
                  </a:lnTo>
                  <a:lnTo>
                    <a:pt x="4718" y="181"/>
                  </a:lnTo>
                  <a:lnTo>
                    <a:pt x="5492" y="1"/>
                  </a:lnTo>
                  <a:close/>
                </a:path>
              </a:pathLst>
            </a:custGeom>
            <a:solidFill>
              <a:schemeClr val="dk1">
                <a:alpha val="13970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9" name="Google Shape;5829;p110"/>
          <p:cNvGrpSpPr/>
          <p:nvPr/>
        </p:nvGrpSpPr>
        <p:grpSpPr>
          <a:xfrm rot="3593765">
            <a:off x="1391449" y="721249"/>
            <a:ext cx="700611" cy="297466"/>
            <a:chOff x="2793200" y="2931725"/>
            <a:chExt cx="137300" cy="58300"/>
          </a:xfrm>
        </p:grpSpPr>
        <p:sp>
          <p:nvSpPr>
            <p:cNvPr id="5830" name="Google Shape;5830;p110"/>
            <p:cNvSpPr/>
            <p:nvPr/>
          </p:nvSpPr>
          <p:spPr>
            <a:xfrm>
              <a:off x="2793200" y="2941825"/>
              <a:ext cx="10225" cy="38100"/>
            </a:xfrm>
            <a:custGeom>
              <a:avLst/>
              <a:gdLst/>
              <a:ahLst/>
              <a:cxnLst/>
              <a:rect l="l" t="t" r="r" b="b"/>
              <a:pathLst>
                <a:path w="409" h="1524" extrusionOk="0">
                  <a:moveTo>
                    <a:pt x="407" y="1"/>
                  </a:moveTo>
                  <a:cubicBezTo>
                    <a:pt x="183" y="1"/>
                    <a:pt x="0" y="184"/>
                    <a:pt x="0" y="409"/>
                  </a:cubicBezTo>
                  <a:lnTo>
                    <a:pt x="0" y="1116"/>
                  </a:lnTo>
                  <a:cubicBezTo>
                    <a:pt x="0" y="1342"/>
                    <a:pt x="182" y="1524"/>
                    <a:pt x="409" y="1524"/>
                  </a:cubicBezTo>
                  <a:lnTo>
                    <a:pt x="409" y="1116"/>
                  </a:lnTo>
                  <a:lnTo>
                    <a:pt x="409" y="409"/>
                  </a:lnTo>
                  <a:lnTo>
                    <a:pt x="409" y="1"/>
                  </a:lnTo>
                  <a:cubicBezTo>
                    <a:pt x="408" y="1"/>
                    <a:pt x="407" y="1"/>
                    <a:pt x="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8575" dist="9525" dir="6900000" algn="bl" rotWithShape="0">
                <a:srgbClr val="000000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1" name="Google Shape;5831;p110"/>
            <p:cNvSpPr/>
            <p:nvPr/>
          </p:nvSpPr>
          <p:spPr>
            <a:xfrm>
              <a:off x="2803375" y="2948350"/>
              <a:ext cx="48825" cy="25100"/>
            </a:xfrm>
            <a:custGeom>
              <a:avLst/>
              <a:gdLst/>
              <a:ahLst/>
              <a:cxnLst/>
              <a:rect l="l" t="t" r="r" b="b"/>
              <a:pathLst>
                <a:path w="1953" h="1004" extrusionOk="0">
                  <a:moveTo>
                    <a:pt x="1" y="0"/>
                  </a:moveTo>
                  <a:lnTo>
                    <a:pt x="1" y="1004"/>
                  </a:lnTo>
                  <a:lnTo>
                    <a:pt x="1953" y="100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8575" dist="9525" dir="6900000" algn="bl" rotWithShape="0">
                <a:srgbClr val="000000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5832;p110"/>
            <p:cNvSpPr/>
            <p:nvPr/>
          </p:nvSpPr>
          <p:spPr>
            <a:xfrm>
              <a:off x="2837650" y="2931725"/>
              <a:ext cx="29175" cy="58300"/>
            </a:xfrm>
            <a:custGeom>
              <a:avLst/>
              <a:gdLst/>
              <a:ahLst/>
              <a:cxnLst/>
              <a:rect l="l" t="t" r="r" b="b"/>
              <a:pathLst>
                <a:path w="1167" h="2332" extrusionOk="0">
                  <a:moveTo>
                    <a:pt x="1166" y="1"/>
                  </a:moveTo>
                  <a:cubicBezTo>
                    <a:pt x="522" y="1"/>
                    <a:pt x="0" y="523"/>
                    <a:pt x="0" y="1166"/>
                  </a:cubicBezTo>
                  <a:cubicBezTo>
                    <a:pt x="0" y="1809"/>
                    <a:pt x="522" y="2332"/>
                    <a:pt x="1166" y="2332"/>
                  </a:cubicBezTo>
                  <a:lnTo>
                    <a:pt x="1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8575" dist="9525" dir="6900000" algn="bl" rotWithShape="0">
                <a:srgbClr val="000000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110"/>
            <p:cNvSpPr/>
            <p:nvPr/>
          </p:nvSpPr>
          <p:spPr>
            <a:xfrm>
              <a:off x="2866775" y="2956375"/>
              <a:ext cx="63700" cy="9050"/>
            </a:xfrm>
            <a:custGeom>
              <a:avLst/>
              <a:gdLst/>
              <a:ahLst/>
              <a:cxnLst/>
              <a:rect l="l" t="t" r="r" b="b"/>
              <a:pathLst>
                <a:path w="2548" h="362" extrusionOk="0">
                  <a:moveTo>
                    <a:pt x="0" y="0"/>
                  </a:moveTo>
                  <a:lnTo>
                    <a:pt x="0" y="361"/>
                  </a:lnTo>
                  <a:lnTo>
                    <a:pt x="1774" y="361"/>
                  </a:lnTo>
                  <a:lnTo>
                    <a:pt x="2548" y="180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8575" dist="9525" dir="6900000" algn="bl" rotWithShape="0">
                <a:srgbClr val="000000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110"/>
            <p:cNvSpPr/>
            <p:nvPr/>
          </p:nvSpPr>
          <p:spPr>
            <a:xfrm>
              <a:off x="2866775" y="2958600"/>
              <a:ext cx="63700" cy="2275"/>
            </a:xfrm>
            <a:custGeom>
              <a:avLst/>
              <a:gdLst/>
              <a:ahLst/>
              <a:cxnLst/>
              <a:rect l="l" t="t" r="r" b="b"/>
              <a:pathLst>
                <a:path w="2548" h="91" extrusionOk="0">
                  <a:moveTo>
                    <a:pt x="0" y="1"/>
                  </a:moveTo>
                  <a:lnTo>
                    <a:pt x="0" y="91"/>
                  </a:lnTo>
                  <a:lnTo>
                    <a:pt x="2548" y="91"/>
                  </a:lnTo>
                  <a:lnTo>
                    <a:pt x="2160" y="1"/>
                  </a:lnTo>
                  <a:close/>
                </a:path>
              </a:pathLst>
            </a:custGeom>
            <a:solidFill>
              <a:schemeClr val="lt1">
                <a:alpha val="31840"/>
              </a:schemeClr>
            </a:solidFill>
            <a:ln>
              <a:noFill/>
            </a:ln>
            <a:effectLst>
              <a:outerShdw blurRad="28575" dist="9525" dir="6900000" algn="bl" rotWithShape="0">
                <a:srgbClr val="000000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5835;p110"/>
            <p:cNvSpPr/>
            <p:nvPr/>
          </p:nvSpPr>
          <p:spPr>
            <a:xfrm>
              <a:off x="2793200" y="2960850"/>
              <a:ext cx="137300" cy="29150"/>
            </a:xfrm>
            <a:custGeom>
              <a:avLst/>
              <a:gdLst/>
              <a:ahLst/>
              <a:cxnLst/>
              <a:rect l="l" t="t" r="r" b="b"/>
              <a:pathLst>
                <a:path w="5492" h="1166" extrusionOk="0">
                  <a:moveTo>
                    <a:pt x="0" y="1"/>
                  </a:moveTo>
                  <a:lnTo>
                    <a:pt x="0" y="356"/>
                  </a:lnTo>
                  <a:cubicBezTo>
                    <a:pt x="0" y="581"/>
                    <a:pt x="182" y="763"/>
                    <a:pt x="409" y="763"/>
                  </a:cubicBezTo>
                  <a:lnTo>
                    <a:pt x="409" y="503"/>
                  </a:lnTo>
                  <a:lnTo>
                    <a:pt x="1894" y="503"/>
                  </a:lnTo>
                  <a:cubicBezTo>
                    <a:pt x="2081" y="894"/>
                    <a:pt x="2479" y="1166"/>
                    <a:pt x="2944" y="1166"/>
                  </a:cubicBezTo>
                  <a:lnTo>
                    <a:pt x="2944" y="182"/>
                  </a:lnTo>
                  <a:lnTo>
                    <a:pt x="4718" y="182"/>
                  </a:lnTo>
                  <a:lnTo>
                    <a:pt x="5492" y="1"/>
                  </a:lnTo>
                  <a:close/>
                </a:path>
              </a:pathLst>
            </a:custGeom>
            <a:solidFill>
              <a:schemeClr val="dk1">
                <a:alpha val="13970"/>
              </a:schemeClr>
            </a:solidFill>
            <a:ln>
              <a:noFill/>
            </a:ln>
            <a:effectLst>
              <a:outerShdw blurRad="28575" dist="9525" dir="6900000" algn="bl" rotWithShape="0">
                <a:srgbClr val="000000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6" name="Google Shape;5836;p110"/>
          <p:cNvGrpSpPr/>
          <p:nvPr/>
        </p:nvGrpSpPr>
        <p:grpSpPr>
          <a:xfrm rot="2112014">
            <a:off x="6851946" y="646062"/>
            <a:ext cx="1390586" cy="501563"/>
            <a:chOff x="2058550" y="1291625"/>
            <a:chExt cx="185350" cy="66851"/>
          </a:xfrm>
        </p:grpSpPr>
        <p:sp>
          <p:nvSpPr>
            <p:cNvPr id="5837" name="Google Shape;5837;p110"/>
            <p:cNvSpPr/>
            <p:nvPr/>
          </p:nvSpPr>
          <p:spPr>
            <a:xfrm>
              <a:off x="2066025" y="1303725"/>
              <a:ext cx="177875" cy="54725"/>
            </a:xfrm>
            <a:custGeom>
              <a:avLst/>
              <a:gdLst/>
              <a:ahLst/>
              <a:cxnLst/>
              <a:rect l="l" t="t" r="r" b="b"/>
              <a:pathLst>
                <a:path w="7115" h="2189" extrusionOk="0">
                  <a:moveTo>
                    <a:pt x="7016" y="1"/>
                  </a:moveTo>
                  <a:cubicBezTo>
                    <a:pt x="6961" y="1"/>
                    <a:pt x="6916" y="89"/>
                    <a:pt x="6916" y="199"/>
                  </a:cubicBezTo>
                  <a:lnTo>
                    <a:pt x="6916" y="1309"/>
                  </a:lnTo>
                  <a:cubicBezTo>
                    <a:pt x="6916" y="1417"/>
                    <a:pt x="6828" y="1507"/>
                    <a:pt x="6718" y="1507"/>
                  </a:cubicBezTo>
                  <a:lnTo>
                    <a:pt x="5511" y="1507"/>
                  </a:lnTo>
                  <a:cubicBezTo>
                    <a:pt x="5403" y="1507"/>
                    <a:pt x="5313" y="1595"/>
                    <a:pt x="5313" y="1705"/>
                  </a:cubicBezTo>
                  <a:lnTo>
                    <a:pt x="5313" y="1794"/>
                  </a:lnTo>
                  <a:cubicBezTo>
                    <a:pt x="5313" y="1903"/>
                    <a:pt x="5225" y="1993"/>
                    <a:pt x="5116" y="1993"/>
                  </a:cubicBezTo>
                  <a:lnTo>
                    <a:pt x="840" y="1993"/>
                  </a:lnTo>
                  <a:cubicBezTo>
                    <a:pt x="522" y="1993"/>
                    <a:pt x="230" y="1881"/>
                    <a:pt x="0" y="1695"/>
                  </a:cubicBezTo>
                  <a:lnTo>
                    <a:pt x="0" y="1695"/>
                  </a:lnTo>
                  <a:cubicBezTo>
                    <a:pt x="246" y="1997"/>
                    <a:pt x="619" y="2189"/>
                    <a:pt x="1038" y="2189"/>
                  </a:cubicBezTo>
                  <a:lnTo>
                    <a:pt x="5314" y="2189"/>
                  </a:lnTo>
                  <a:cubicBezTo>
                    <a:pt x="5424" y="2189"/>
                    <a:pt x="5513" y="2102"/>
                    <a:pt x="5513" y="1992"/>
                  </a:cubicBezTo>
                  <a:lnTo>
                    <a:pt x="5513" y="1902"/>
                  </a:lnTo>
                  <a:cubicBezTo>
                    <a:pt x="5513" y="1793"/>
                    <a:pt x="5600" y="1704"/>
                    <a:pt x="5709" y="1704"/>
                  </a:cubicBezTo>
                  <a:lnTo>
                    <a:pt x="6916" y="1704"/>
                  </a:lnTo>
                  <a:cubicBezTo>
                    <a:pt x="7025" y="1704"/>
                    <a:pt x="7114" y="1616"/>
                    <a:pt x="7114" y="1506"/>
                  </a:cubicBezTo>
                  <a:lnTo>
                    <a:pt x="7114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8" name="Google Shape;5838;p110"/>
            <p:cNvSpPr/>
            <p:nvPr/>
          </p:nvSpPr>
          <p:spPr>
            <a:xfrm>
              <a:off x="2058550" y="1291625"/>
              <a:ext cx="145250" cy="66800"/>
            </a:xfrm>
            <a:custGeom>
              <a:avLst/>
              <a:gdLst/>
              <a:ahLst/>
              <a:cxnLst/>
              <a:rect l="l" t="t" r="r" b="b"/>
              <a:pathLst>
                <a:path w="5810" h="2672" extrusionOk="0">
                  <a:moveTo>
                    <a:pt x="1336" y="1"/>
                  </a:moveTo>
                  <a:cubicBezTo>
                    <a:pt x="599" y="1"/>
                    <a:pt x="0" y="599"/>
                    <a:pt x="0" y="1337"/>
                  </a:cubicBezTo>
                  <a:cubicBezTo>
                    <a:pt x="2" y="2074"/>
                    <a:pt x="599" y="2672"/>
                    <a:pt x="1336" y="2672"/>
                  </a:cubicBezTo>
                  <a:lnTo>
                    <a:pt x="5810" y="2672"/>
                  </a:lnTo>
                  <a:lnTo>
                    <a:pt x="58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9" name="Google Shape;5839;p110"/>
            <p:cNvSpPr/>
            <p:nvPr/>
          </p:nvSpPr>
          <p:spPr>
            <a:xfrm>
              <a:off x="2072775" y="1305825"/>
              <a:ext cx="38375" cy="38425"/>
            </a:xfrm>
            <a:custGeom>
              <a:avLst/>
              <a:gdLst/>
              <a:ahLst/>
              <a:cxnLst/>
              <a:rect l="l" t="t" r="r" b="b"/>
              <a:pathLst>
                <a:path w="1535" h="1537" extrusionOk="0">
                  <a:moveTo>
                    <a:pt x="767" y="1"/>
                  </a:moveTo>
                  <a:cubicBezTo>
                    <a:pt x="343" y="1"/>
                    <a:pt x="0" y="345"/>
                    <a:pt x="0" y="769"/>
                  </a:cubicBezTo>
                  <a:cubicBezTo>
                    <a:pt x="0" y="1192"/>
                    <a:pt x="343" y="1536"/>
                    <a:pt x="767" y="1536"/>
                  </a:cubicBezTo>
                  <a:cubicBezTo>
                    <a:pt x="1191" y="1536"/>
                    <a:pt x="1535" y="1192"/>
                    <a:pt x="1535" y="769"/>
                  </a:cubicBezTo>
                  <a:cubicBezTo>
                    <a:pt x="1535" y="345"/>
                    <a:pt x="1191" y="1"/>
                    <a:pt x="7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0" name="Google Shape;5840;p110"/>
            <p:cNvSpPr/>
            <p:nvPr/>
          </p:nvSpPr>
          <p:spPr>
            <a:xfrm>
              <a:off x="2203775" y="1303725"/>
              <a:ext cx="40075" cy="42550"/>
            </a:xfrm>
            <a:custGeom>
              <a:avLst/>
              <a:gdLst/>
              <a:ahLst/>
              <a:cxnLst/>
              <a:rect l="l" t="t" r="r" b="b"/>
              <a:pathLst>
                <a:path w="1603" h="1702" extrusionOk="0">
                  <a:moveTo>
                    <a:pt x="1" y="1"/>
                  </a:moveTo>
                  <a:lnTo>
                    <a:pt x="1" y="1702"/>
                  </a:lnTo>
                  <a:lnTo>
                    <a:pt x="1602" y="1702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1" name="Google Shape;5841;p110"/>
            <p:cNvSpPr/>
            <p:nvPr/>
          </p:nvSpPr>
          <p:spPr>
            <a:xfrm>
              <a:off x="2220700" y="1328875"/>
              <a:ext cx="6275" cy="8775"/>
            </a:xfrm>
            <a:custGeom>
              <a:avLst/>
              <a:gdLst/>
              <a:ahLst/>
              <a:cxnLst/>
              <a:rect l="l" t="t" r="r" b="b"/>
              <a:pathLst>
                <a:path w="251" h="351" extrusionOk="0">
                  <a:moveTo>
                    <a:pt x="1" y="0"/>
                  </a:moveTo>
                  <a:lnTo>
                    <a:pt x="1" y="351"/>
                  </a:lnTo>
                  <a:lnTo>
                    <a:pt x="250" y="35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2" name="Google Shape;5842;p110"/>
            <p:cNvSpPr/>
            <p:nvPr/>
          </p:nvSpPr>
          <p:spPr>
            <a:xfrm>
              <a:off x="2220700" y="1312400"/>
              <a:ext cx="6275" cy="8800"/>
            </a:xfrm>
            <a:custGeom>
              <a:avLst/>
              <a:gdLst/>
              <a:ahLst/>
              <a:cxnLst/>
              <a:rect l="l" t="t" r="r" b="b"/>
              <a:pathLst>
                <a:path w="251" h="352" extrusionOk="0">
                  <a:moveTo>
                    <a:pt x="1" y="1"/>
                  </a:moveTo>
                  <a:lnTo>
                    <a:pt x="1" y="352"/>
                  </a:lnTo>
                  <a:lnTo>
                    <a:pt x="250" y="352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3" name="Google Shape;5843;p110"/>
            <p:cNvSpPr/>
            <p:nvPr/>
          </p:nvSpPr>
          <p:spPr>
            <a:xfrm>
              <a:off x="2058585" y="1325076"/>
              <a:ext cx="185275" cy="33400"/>
            </a:xfrm>
            <a:custGeom>
              <a:avLst/>
              <a:gdLst/>
              <a:ahLst/>
              <a:cxnLst/>
              <a:rect l="l" t="t" r="r" b="b"/>
              <a:pathLst>
                <a:path w="7411" h="1336" extrusionOk="0">
                  <a:moveTo>
                    <a:pt x="0" y="1"/>
                  </a:moveTo>
                  <a:cubicBezTo>
                    <a:pt x="0" y="738"/>
                    <a:pt x="597" y="1336"/>
                    <a:pt x="1334" y="1336"/>
                  </a:cubicBezTo>
                  <a:lnTo>
                    <a:pt x="5808" y="1336"/>
                  </a:lnTo>
                  <a:lnTo>
                    <a:pt x="5808" y="852"/>
                  </a:lnTo>
                  <a:lnTo>
                    <a:pt x="7410" y="852"/>
                  </a:lnTo>
                  <a:lnTo>
                    <a:pt x="7410" y="1"/>
                  </a:lnTo>
                  <a:close/>
                </a:path>
              </a:pathLst>
            </a:custGeom>
            <a:solidFill>
              <a:schemeClr val="dk1">
                <a:alpha val="139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55" name="Google Shape;5855;p110"/>
          <p:cNvSpPr/>
          <p:nvPr/>
        </p:nvSpPr>
        <p:spPr>
          <a:xfrm>
            <a:off x="876625" y="4290450"/>
            <a:ext cx="200423" cy="193774"/>
          </a:xfrm>
          <a:custGeom>
            <a:avLst/>
            <a:gdLst/>
            <a:ahLst/>
            <a:cxnLst/>
            <a:rect l="l" t="t" r="r" b="b"/>
            <a:pathLst>
              <a:path w="4244" h="4103" extrusionOk="0">
                <a:moveTo>
                  <a:pt x="2755" y="1455"/>
                </a:moveTo>
                <a:cubicBezTo>
                  <a:pt x="2755" y="1456"/>
                  <a:pt x="2756" y="1457"/>
                  <a:pt x="2756" y="1458"/>
                </a:cubicBezTo>
                <a:cubicBezTo>
                  <a:pt x="2756" y="1457"/>
                  <a:pt x="2755" y="1456"/>
                  <a:pt x="2755" y="1455"/>
                </a:cubicBezTo>
                <a:close/>
                <a:moveTo>
                  <a:pt x="1710" y="1497"/>
                </a:moveTo>
                <a:lnTo>
                  <a:pt x="1710" y="1497"/>
                </a:lnTo>
                <a:cubicBezTo>
                  <a:pt x="1709" y="1497"/>
                  <a:pt x="1709" y="1497"/>
                  <a:pt x="1709" y="1497"/>
                </a:cubicBezTo>
                <a:lnTo>
                  <a:pt x="1709" y="1497"/>
                </a:lnTo>
                <a:cubicBezTo>
                  <a:pt x="1709" y="1497"/>
                  <a:pt x="1709" y="1497"/>
                  <a:pt x="1710" y="1497"/>
                </a:cubicBezTo>
                <a:close/>
                <a:moveTo>
                  <a:pt x="2222" y="3383"/>
                </a:moveTo>
                <a:cubicBezTo>
                  <a:pt x="2221" y="3383"/>
                  <a:pt x="2221" y="3383"/>
                  <a:pt x="2221" y="3383"/>
                </a:cubicBezTo>
                <a:lnTo>
                  <a:pt x="2221" y="3383"/>
                </a:lnTo>
                <a:cubicBezTo>
                  <a:pt x="2221" y="3383"/>
                  <a:pt x="2221" y="3383"/>
                  <a:pt x="2222" y="3383"/>
                </a:cubicBezTo>
                <a:close/>
                <a:moveTo>
                  <a:pt x="2145" y="3388"/>
                </a:moveTo>
                <a:lnTo>
                  <a:pt x="2145" y="3388"/>
                </a:lnTo>
                <a:cubicBezTo>
                  <a:pt x="2145" y="3388"/>
                  <a:pt x="2146" y="3388"/>
                  <a:pt x="2149" y="3389"/>
                </a:cubicBezTo>
                <a:lnTo>
                  <a:pt x="2149" y="3389"/>
                </a:lnTo>
                <a:cubicBezTo>
                  <a:pt x="2146" y="3389"/>
                  <a:pt x="2144" y="3388"/>
                  <a:pt x="2145" y="3388"/>
                </a:cubicBezTo>
                <a:close/>
                <a:moveTo>
                  <a:pt x="2109" y="286"/>
                </a:moveTo>
                <a:lnTo>
                  <a:pt x="2109" y="286"/>
                </a:lnTo>
                <a:cubicBezTo>
                  <a:pt x="2275" y="692"/>
                  <a:pt x="2441" y="1099"/>
                  <a:pt x="2607" y="1505"/>
                </a:cubicBezTo>
                <a:cubicBezTo>
                  <a:pt x="2615" y="1523"/>
                  <a:pt x="2635" y="1534"/>
                  <a:pt x="2656" y="1536"/>
                </a:cubicBezTo>
                <a:cubicBezTo>
                  <a:pt x="2900" y="1541"/>
                  <a:pt x="3144" y="1545"/>
                  <a:pt x="3389" y="1552"/>
                </a:cubicBezTo>
                <a:cubicBezTo>
                  <a:pt x="3546" y="1555"/>
                  <a:pt x="3703" y="1558"/>
                  <a:pt x="3860" y="1562"/>
                </a:cubicBezTo>
                <a:cubicBezTo>
                  <a:pt x="3913" y="1563"/>
                  <a:pt x="3966" y="1564"/>
                  <a:pt x="4018" y="1565"/>
                </a:cubicBezTo>
                <a:lnTo>
                  <a:pt x="4018" y="1565"/>
                </a:lnTo>
                <a:lnTo>
                  <a:pt x="3011" y="2572"/>
                </a:lnTo>
                <a:cubicBezTo>
                  <a:pt x="3002" y="2581"/>
                  <a:pt x="2992" y="2598"/>
                  <a:pt x="2997" y="2612"/>
                </a:cubicBezTo>
                <a:cubicBezTo>
                  <a:pt x="3181" y="3047"/>
                  <a:pt x="3365" y="3482"/>
                  <a:pt x="3548" y="3917"/>
                </a:cubicBezTo>
                <a:lnTo>
                  <a:pt x="3548" y="3917"/>
                </a:lnTo>
                <a:cubicBezTo>
                  <a:pt x="3353" y="3824"/>
                  <a:pt x="3158" y="3732"/>
                  <a:pt x="2962" y="3638"/>
                </a:cubicBezTo>
                <a:cubicBezTo>
                  <a:pt x="2756" y="3540"/>
                  <a:pt x="2451" y="3310"/>
                  <a:pt x="2220" y="3289"/>
                </a:cubicBezTo>
                <a:cubicBezTo>
                  <a:pt x="2214" y="3289"/>
                  <a:pt x="2207" y="3288"/>
                  <a:pt x="2200" y="3288"/>
                </a:cubicBezTo>
                <a:cubicBezTo>
                  <a:pt x="2001" y="3288"/>
                  <a:pt x="1691" y="3513"/>
                  <a:pt x="1527" y="3588"/>
                </a:cubicBezTo>
                <a:lnTo>
                  <a:pt x="811" y="3914"/>
                </a:lnTo>
                <a:lnTo>
                  <a:pt x="811" y="3914"/>
                </a:lnTo>
                <a:cubicBezTo>
                  <a:pt x="969" y="3497"/>
                  <a:pt x="1129" y="3081"/>
                  <a:pt x="1288" y="2662"/>
                </a:cubicBezTo>
                <a:cubicBezTo>
                  <a:pt x="1292" y="2651"/>
                  <a:pt x="1298" y="2635"/>
                  <a:pt x="1286" y="2623"/>
                </a:cubicBezTo>
                <a:cubicBezTo>
                  <a:pt x="944" y="2302"/>
                  <a:pt x="603" y="1980"/>
                  <a:pt x="260" y="1659"/>
                </a:cubicBezTo>
                <a:lnTo>
                  <a:pt x="260" y="1659"/>
                </a:lnTo>
                <a:cubicBezTo>
                  <a:pt x="739" y="1640"/>
                  <a:pt x="1217" y="1620"/>
                  <a:pt x="1696" y="1601"/>
                </a:cubicBezTo>
                <a:cubicBezTo>
                  <a:pt x="1730" y="1600"/>
                  <a:pt x="1772" y="1577"/>
                  <a:pt x="1781" y="1543"/>
                </a:cubicBezTo>
                <a:cubicBezTo>
                  <a:pt x="1890" y="1125"/>
                  <a:pt x="2000" y="706"/>
                  <a:pt x="2109" y="286"/>
                </a:cubicBezTo>
                <a:close/>
                <a:moveTo>
                  <a:pt x="2125" y="0"/>
                </a:moveTo>
                <a:cubicBezTo>
                  <a:pt x="2123" y="0"/>
                  <a:pt x="2120" y="0"/>
                  <a:pt x="2118" y="0"/>
                </a:cubicBezTo>
                <a:lnTo>
                  <a:pt x="2118" y="0"/>
                </a:lnTo>
                <a:cubicBezTo>
                  <a:pt x="2116" y="0"/>
                  <a:pt x="2115" y="0"/>
                  <a:pt x="2113" y="0"/>
                </a:cubicBezTo>
                <a:cubicBezTo>
                  <a:pt x="2066" y="0"/>
                  <a:pt x="2010" y="29"/>
                  <a:pt x="2020" y="66"/>
                </a:cubicBezTo>
                <a:lnTo>
                  <a:pt x="2020" y="66"/>
                </a:lnTo>
                <a:lnTo>
                  <a:pt x="1838" y="763"/>
                </a:lnTo>
                <a:cubicBezTo>
                  <a:pt x="1791" y="945"/>
                  <a:pt x="1743" y="1124"/>
                  <a:pt x="1696" y="1305"/>
                </a:cubicBezTo>
                <a:cubicBezTo>
                  <a:pt x="1682" y="1359"/>
                  <a:pt x="1669" y="1412"/>
                  <a:pt x="1654" y="1466"/>
                </a:cubicBezTo>
                <a:cubicBezTo>
                  <a:pt x="1651" y="1480"/>
                  <a:pt x="1647" y="1491"/>
                  <a:pt x="1645" y="1500"/>
                </a:cubicBezTo>
                <a:lnTo>
                  <a:pt x="1645" y="1500"/>
                </a:lnTo>
                <a:cubicBezTo>
                  <a:pt x="1137" y="1520"/>
                  <a:pt x="627" y="1541"/>
                  <a:pt x="119" y="1561"/>
                </a:cubicBezTo>
                <a:cubicBezTo>
                  <a:pt x="93" y="1563"/>
                  <a:pt x="1" y="1606"/>
                  <a:pt x="40" y="1645"/>
                </a:cubicBezTo>
                <a:cubicBezTo>
                  <a:pt x="407" y="1991"/>
                  <a:pt x="777" y="2337"/>
                  <a:pt x="1144" y="2683"/>
                </a:cubicBezTo>
                <a:cubicBezTo>
                  <a:pt x="1142" y="2681"/>
                  <a:pt x="1139" y="2680"/>
                  <a:pt x="1137" y="2680"/>
                </a:cubicBezTo>
                <a:cubicBezTo>
                  <a:pt x="1117" y="2680"/>
                  <a:pt x="1099" y="2771"/>
                  <a:pt x="1075" y="2833"/>
                </a:cubicBezTo>
                <a:cubicBezTo>
                  <a:pt x="1013" y="3000"/>
                  <a:pt x="948" y="3164"/>
                  <a:pt x="885" y="3331"/>
                </a:cubicBezTo>
                <a:cubicBezTo>
                  <a:pt x="799" y="3559"/>
                  <a:pt x="711" y="3786"/>
                  <a:pt x="625" y="4014"/>
                </a:cubicBezTo>
                <a:cubicBezTo>
                  <a:pt x="608" y="4056"/>
                  <a:pt x="642" y="4070"/>
                  <a:pt x="678" y="4070"/>
                </a:cubicBezTo>
                <a:cubicBezTo>
                  <a:pt x="697" y="4070"/>
                  <a:pt x="716" y="4067"/>
                  <a:pt x="729" y="4061"/>
                </a:cubicBezTo>
                <a:cubicBezTo>
                  <a:pt x="1213" y="3841"/>
                  <a:pt x="1695" y="3622"/>
                  <a:pt x="2179" y="3402"/>
                </a:cubicBezTo>
                <a:lnTo>
                  <a:pt x="2179" y="3402"/>
                </a:lnTo>
                <a:cubicBezTo>
                  <a:pt x="2179" y="3402"/>
                  <a:pt x="2179" y="3402"/>
                  <a:pt x="2180" y="3402"/>
                </a:cubicBezTo>
                <a:cubicBezTo>
                  <a:pt x="2237" y="3430"/>
                  <a:pt x="2297" y="3457"/>
                  <a:pt x="2355" y="3486"/>
                </a:cubicBezTo>
                <a:cubicBezTo>
                  <a:pt x="2518" y="3565"/>
                  <a:pt x="2681" y="3642"/>
                  <a:pt x="2844" y="3720"/>
                </a:cubicBezTo>
                <a:cubicBezTo>
                  <a:pt x="3107" y="3846"/>
                  <a:pt x="3369" y="3971"/>
                  <a:pt x="3632" y="4097"/>
                </a:cubicBezTo>
                <a:cubicBezTo>
                  <a:pt x="3640" y="4100"/>
                  <a:pt x="3654" y="4102"/>
                  <a:pt x="3669" y="4102"/>
                </a:cubicBezTo>
                <a:cubicBezTo>
                  <a:pt x="3719" y="4102"/>
                  <a:pt x="3788" y="4082"/>
                  <a:pt x="3767" y="4035"/>
                </a:cubicBezTo>
                <a:cubicBezTo>
                  <a:pt x="3562" y="3548"/>
                  <a:pt x="3357" y="3063"/>
                  <a:pt x="3151" y="2576"/>
                </a:cubicBezTo>
                <a:lnTo>
                  <a:pt x="3151" y="2576"/>
                </a:lnTo>
                <a:cubicBezTo>
                  <a:pt x="3153" y="2582"/>
                  <a:pt x="3156" y="2585"/>
                  <a:pt x="3161" y="2585"/>
                </a:cubicBezTo>
                <a:cubicBezTo>
                  <a:pt x="3182" y="2585"/>
                  <a:pt x="3225" y="2521"/>
                  <a:pt x="3272" y="2476"/>
                </a:cubicBezTo>
                <a:lnTo>
                  <a:pt x="3643" y="2103"/>
                </a:lnTo>
                <a:lnTo>
                  <a:pt x="4212" y="1536"/>
                </a:lnTo>
                <a:cubicBezTo>
                  <a:pt x="4243" y="1505"/>
                  <a:pt x="4215" y="1466"/>
                  <a:pt x="4176" y="1465"/>
                </a:cubicBezTo>
                <a:cubicBezTo>
                  <a:pt x="3932" y="1459"/>
                  <a:pt x="3687" y="1454"/>
                  <a:pt x="3443" y="1449"/>
                </a:cubicBezTo>
                <a:cubicBezTo>
                  <a:pt x="3286" y="1445"/>
                  <a:pt x="3129" y="1443"/>
                  <a:pt x="2971" y="1438"/>
                </a:cubicBezTo>
                <a:cubicBezTo>
                  <a:pt x="2915" y="1437"/>
                  <a:pt x="2859" y="1436"/>
                  <a:pt x="2804" y="1434"/>
                </a:cubicBezTo>
                <a:cubicBezTo>
                  <a:pt x="2771" y="1434"/>
                  <a:pt x="2753" y="1431"/>
                  <a:pt x="2744" y="1429"/>
                </a:cubicBezTo>
                <a:lnTo>
                  <a:pt x="2744" y="1429"/>
                </a:lnTo>
                <a:cubicBezTo>
                  <a:pt x="2555" y="964"/>
                  <a:pt x="2364" y="498"/>
                  <a:pt x="2174" y="34"/>
                </a:cubicBezTo>
                <a:lnTo>
                  <a:pt x="2174" y="34"/>
                </a:lnTo>
                <a:cubicBezTo>
                  <a:pt x="2176" y="10"/>
                  <a:pt x="2154" y="0"/>
                  <a:pt x="21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6" name="Google Shape;5856;p110"/>
          <p:cNvSpPr/>
          <p:nvPr/>
        </p:nvSpPr>
        <p:spPr>
          <a:xfrm rot="-8416548" flipH="1">
            <a:off x="2730903" y="3096169"/>
            <a:ext cx="281772" cy="760834"/>
          </a:xfrm>
          <a:custGeom>
            <a:avLst/>
            <a:gdLst/>
            <a:ahLst/>
            <a:cxnLst/>
            <a:rect l="l" t="t" r="r" b="b"/>
            <a:pathLst>
              <a:path w="4546" h="12275" extrusionOk="0">
                <a:moveTo>
                  <a:pt x="2411" y="1"/>
                </a:moveTo>
                <a:cubicBezTo>
                  <a:pt x="2207" y="1"/>
                  <a:pt x="2004" y="30"/>
                  <a:pt x="1812" y="88"/>
                </a:cubicBezTo>
                <a:cubicBezTo>
                  <a:pt x="1288" y="247"/>
                  <a:pt x="874" y="599"/>
                  <a:pt x="614" y="1108"/>
                </a:cubicBezTo>
                <a:lnTo>
                  <a:pt x="496" y="1339"/>
                </a:lnTo>
                <a:lnTo>
                  <a:pt x="1012" y="1339"/>
                </a:lnTo>
                <a:lnTo>
                  <a:pt x="1057" y="1258"/>
                </a:lnTo>
                <a:cubicBezTo>
                  <a:pt x="1266" y="884"/>
                  <a:pt x="1564" y="638"/>
                  <a:pt x="1943" y="523"/>
                </a:cubicBezTo>
                <a:cubicBezTo>
                  <a:pt x="2093" y="478"/>
                  <a:pt x="2253" y="456"/>
                  <a:pt x="2411" y="456"/>
                </a:cubicBezTo>
                <a:cubicBezTo>
                  <a:pt x="2478" y="456"/>
                  <a:pt x="2545" y="460"/>
                  <a:pt x="2611" y="468"/>
                </a:cubicBezTo>
                <a:cubicBezTo>
                  <a:pt x="2836" y="495"/>
                  <a:pt x="3055" y="571"/>
                  <a:pt x="3244" y="684"/>
                </a:cubicBezTo>
                <a:cubicBezTo>
                  <a:pt x="3803" y="1021"/>
                  <a:pt x="4069" y="1658"/>
                  <a:pt x="3973" y="2429"/>
                </a:cubicBezTo>
                <a:lnTo>
                  <a:pt x="2979" y="10387"/>
                </a:lnTo>
                <a:cubicBezTo>
                  <a:pt x="2938" y="10714"/>
                  <a:pt x="2768" y="11503"/>
                  <a:pt x="2074" y="11753"/>
                </a:cubicBezTo>
                <a:cubicBezTo>
                  <a:pt x="1957" y="11795"/>
                  <a:pt x="1831" y="11817"/>
                  <a:pt x="1705" y="11817"/>
                </a:cubicBezTo>
                <a:cubicBezTo>
                  <a:pt x="1662" y="11817"/>
                  <a:pt x="1618" y="11814"/>
                  <a:pt x="1575" y="11809"/>
                </a:cubicBezTo>
                <a:cubicBezTo>
                  <a:pt x="1407" y="11788"/>
                  <a:pt x="1245" y="11727"/>
                  <a:pt x="1104" y="11632"/>
                </a:cubicBezTo>
                <a:cubicBezTo>
                  <a:pt x="493" y="11219"/>
                  <a:pt x="523" y="10413"/>
                  <a:pt x="564" y="10085"/>
                </a:cubicBezTo>
                <a:lnTo>
                  <a:pt x="1183" y="5121"/>
                </a:lnTo>
                <a:lnTo>
                  <a:pt x="729" y="5064"/>
                </a:lnTo>
                <a:lnTo>
                  <a:pt x="110" y="10029"/>
                </a:lnTo>
                <a:cubicBezTo>
                  <a:pt x="1" y="10897"/>
                  <a:pt x="271" y="11619"/>
                  <a:pt x="850" y="12010"/>
                </a:cubicBezTo>
                <a:cubicBezTo>
                  <a:pt x="1050" y="12146"/>
                  <a:pt x="1280" y="12233"/>
                  <a:pt x="1518" y="12262"/>
                </a:cubicBezTo>
                <a:cubicBezTo>
                  <a:pt x="1580" y="12270"/>
                  <a:pt x="1642" y="12274"/>
                  <a:pt x="1705" y="12274"/>
                </a:cubicBezTo>
                <a:cubicBezTo>
                  <a:pt x="1882" y="12274"/>
                  <a:pt x="2060" y="12244"/>
                  <a:pt x="2227" y="12181"/>
                </a:cubicBezTo>
                <a:cubicBezTo>
                  <a:pt x="2885" y="11945"/>
                  <a:pt x="3324" y="11311"/>
                  <a:pt x="3433" y="10443"/>
                </a:cubicBezTo>
                <a:lnTo>
                  <a:pt x="4426" y="2485"/>
                </a:lnTo>
                <a:cubicBezTo>
                  <a:pt x="4546" y="1528"/>
                  <a:pt x="4201" y="730"/>
                  <a:pt x="3480" y="295"/>
                </a:cubicBezTo>
                <a:cubicBezTo>
                  <a:pt x="3236" y="148"/>
                  <a:pt x="2955" y="51"/>
                  <a:pt x="2668" y="16"/>
                </a:cubicBezTo>
                <a:cubicBezTo>
                  <a:pt x="2583" y="6"/>
                  <a:pt x="2497" y="1"/>
                  <a:pt x="241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5674;p110">
            <a:extLst>
              <a:ext uri="{FF2B5EF4-FFF2-40B4-BE49-F238E27FC236}">
                <a16:creationId xmlns:a16="http://schemas.microsoft.com/office/drawing/2014/main" id="{1BFBAEDA-5925-1DED-FEF2-ECFF402A654E}"/>
              </a:ext>
            </a:extLst>
          </p:cNvPr>
          <p:cNvGrpSpPr/>
          <p:nvPr/>
        </p:nvGrpSpPr>
        <p:grpSpPr>
          <a:xfrm rot="2339443" flipH="1">
            <a:off x="5192694" y="3572384"/>
            <a:ext cx="467778" cy="940816"/>
            <a:chOff x="2119050" y="1538750"/>
            <a:chExt cx="119575" cy="240475"/>
          </a:xfrm>
        </p:grpSpPr>
        <p:sp>
          <p:nvSpPr>
            <p:cNvPr id="3" name="Google Shape;5675;p110">
              <a:extLst>
                <a:ext uri="{FF2B5EF4-FFF2-40B4-BE49-F238E27FC236}">
                  <a16:creationId xmlns:a16="http://schemas.microsoft.com/office/drawing/2014/main" id="{B36B8B00-2F53-FF2C-60F6-FA540F21028B}"/>
                </a:ext>
              </a:extLst>
            </p:cNvPr>
            <p:cNvSpPr/>
            <p:nvPr/>
          </p:nvSpPr>
          <p:spPr>
            <a:xfrm>
              <a:off x="2210700" y="1610450"/>
              <a:ext cx="25525" cy="3075"/>
            </a:xfrm>
            <a:custGeom>
              <a:avLst/>
              <a:gdLst/>
              <a:ahLst/>
              <a:cxnLst/>
              <a:rect l="l" t="t" r="r" b="b"/>
              <a:pathLst>
                <a:path w="1021" h="123" extrusionOk="0">
                  <a:moveTo>
                    <a:pt x="1020" y="69"/>
                  </a:moveTo>
                  <a:cubicBezTo>
                    <a:pt x="1020" y="69"/>
                    <a:pt x="1019" y="70"/>
                    <a:pt x="1019" y="70"/>
                  </a:cubicBezTo>
                  <a:lnTo>
                    <a:pt x="1019" y="70"/>
                  </a:lnTo>
                  <a:cubicBezTo>
                    <a:pt x="1019" y="70"/>
                    <a:pt x="1020" y="69"/>
                    <a:pt x="1020" y="69"/>
                  </a:cubicBezTo>
                  <a:close/>
                  <a:moveTo>
                    <a:pt x="213" y="0"/>
                  </a:moveTo>
                  <a:cubicBezTo>
                    <a:pt x="154" y="0"/>
                    <a:pt x="1" y="67"/>
                    <a:pt x="93" y="68"/>
                  </a:cubicBezTo>
                  <a:cubicBezTo>
                    <a:pt x="291" y="69"/>
                    <a:pt x="487" y="105"/>
                    <a:pt x="686" y="119"/>
                  </a:cubicBezTo>
                  <a:cubicBezTo>
                    <a:pt x="718" y="121"/>
                    <a:pt x="749" y="123"/>
                    <a:pt x="779" y="123"/>
                  </a:cubicBezTo>
                  <a:cubicBezTo>
                    <a:pt x="887" y="123"/>
                    <a:pt x="974" y="107"/>
                    <a:pt x="1019" y="70"/>
                  </a:cubicBezTo>
                  <a:lnTo>
                    <a:pt x="1019" y="70"/>
                  </a:lnTo>
                  <a:cubicBezTo>
                    <a:pt x="1007" y="79"/>
                    <a:pt x="982" y="82"/>
                    <a:pt x="948" y="82"/>
                  </a:cubicBezTo>
                  <a:cubicBezTo>
                    <a:pt x="837" y="82"/>
                    <a:pt x="638" y="44"/>
                    <a:pt x="591" y="40"/>
                  </a:cubicBezTo>
                  <a:cubicBezTo>
                    <a:pt x="467" y="28"/>
                    <a:pt x="344" y="10"/>
                    <a:pt x="218" y="1"/>
                  </a:cubicBezTo>
                  <a:cubicBezTo>
                    <a:pt x="216" y="1"/>
                    <a:pt x="215" y="0"/>
                    <a:pt x="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676;p110">
              <a:extLst>
                <a:ext uri="{FF2B5EF4-FFF2-40B4-BE49-F238E27FC236}">
                  <a16:creationId xmlns:a16="http://schemas.microsoft.com/office/drawing/2014/main" id="{5FD38E6B-B125-638F-AED9-6873002A474D}"/>
                </a:ext>
              </a:extLst>
            </p:cNvPr>
            <p:cNvSpPr/>
            <p:nvPr/>
          </p:nvSpPr>
          <p:spPr>
            <a:xfrm>
              <a:off x="2186150" y="1554250"/>
              <a:ext cx="39900" cy="51675"/>
            </a:xfrm>
            <a:custGeom>
              <a:avLst/>
              <a:gdLst/>
              <a:ahLst/>
              <a:cxnLst/>
              <a:rect l="l" t="t" r="r" b="b"/>
              <a:pathLst>
                <a:path w="1596" h="2067" extrusionOk="0">
                  <a:moveTo>
                    <a:pt x="97" y="0"/>
                  </a:moveTo>
                  <a:cubicBezTo>
                    <a:pt x="0" y="97"/>
                    <a:pt x="646" y="880"/>
                    <a:pt x="718" y="980"/>
                  </a:cubicBezTo>
                  <a:cubicBezTo>
                    <a:pt x="872" y="1198"/>
                    <a:pt x="1028" y="1416"/>
                    <a:pt x="1177" y="1637"/>
                  </a:cubicBezTo>
                  <a:cubicBezTo>
                    <a:pt x="1210" y="1686"/>
                    <a:pt x="1429" y="2066"/>
                    <a:pt x="1494" y="2066"/>
                  </a:cubicBezTo>
                  <a:cubicBezTo>
                    <a:pt x="1498" y="2066"/>
                    <a:pt x="1502" y="2064"/>
                    <a:pt x="1505" y="2060"/>
                  </a:cubicBezTo>
                  <a:cubicBezTo>
                    <a:pt x="1595" y="1925"/>
                    <a:pt x="838" y="1028"/>
                    <a:pt x="744" y="897"/>
                  </a:cubicBezTo>
                  <a:cubicBezTo>
                    <a:pt x="683" y="811"/>
                    <a:pt x="95" y="4"/>
                    <a:pt x="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677;p110">
              <a:extLst>
                <a:ext uri="{FF2B5EF4-FFF2-40B4-BE49-F238E27FC236}">
                  <a16:creationId xmlns:a16="http://schemas.microsoft.com/office/drawing/2014/main" id="{9FA3B662-4CD3-1CC9-941E-CC8BCACF1A72}"/>
                </a:ext>
              </a:extLst>
            </p:cNvPr>
            <p:cNvSpPr/>
            <p:nvPr/>
          </p:nvSpPr>
          <p:spPr>
            <a:xfrm>
              <a:off x="2197425" y="1603925"/>
              <a:ext cx="25700" cy="2425"/>
            </a:xfrm>
            <a:custGeom>
              <a:avLst/>
              <a:gdLst/>
              <a:ahLst/>
              <a:cxnLst/>
              <a:rect l="l" t="t" r="r" b="b"/>
              <a:pathLst>
                <a:path w="1028" h="97" extrusionOk="0">
                  <a:moveTo>
                    <a:pt x="641" y="1"/>
                  </a:moveTo>
                  <a:cubicBezTo>
                    <a:pt x="592" y="1"/>
                    <a:pt x="544" y="2"/>
                    <a:pt x="498" y="4"/>
                  </a:cubicBezTo>
                  <a:cubicBezTo>
                    <a:pt x="419" y="6"/>
                    <a:pt x="337" y="8"/>
                    <a:pt x="256" y="11"/>
                  </a:cubicBezTo>
                  <a:cubicBezTo>
                    <a:pt x="251" y="11"/>
                    <a:pt x="0" y="94"/>
                    <a:pt x="133" y="94"/>
                  </a:cubicBezTo>
                  <a:cubicBezTo>
                    <a:pt x="134" y="94"/>
                    <a:pt x="135" y="94"/>
                    <a:pt x="136" y="94"/>
                  </a:cubicBezTo>
                  <a:cubicBezTo>
                    <a:pt x="299" y="93"/>
                    <a:pt x="463" y="81"/>
                    <a:pt x="627" y="81"/>
                  </a:cubicBezTo>
                  <a:cubicBezTo>
                    <a:pt x="644" y="81"/>
                    <a:pt x="661" y="81"/>
                    <a:pt x="679" y="81"/>
                  </a:cubicBezTo>
                  <a:cubicBezTo>
                    <a:pt x="697" y="81"/>
                    <a:pt x="845" y="96"/>
                    <a:pt x="936" y="96"/>
                  </a:cubicBezTo>
                  <a:cubicBezTo>
                    <a:pt x="993" y="96"/>
                    <a:pt x="1028" y="90"/>
                    <a:pt x="995" y="72"/>
                  </a:cubicBezTo>
                  <a:cubicBezTo>
                    <a:pt x="892" y="12"/>
                    <a:pt x="764" y="1"/>
                    <a:pt x="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678;p110">
              <a:extLst>
                <a:ext uri="{FF2B5EF4-FFF2-40B4-BE49-F238E27FC236}">
                  <a16:creationId xmlns:a16="http://schemas.microsoft.com/office/drawing/2014/main" id="{1647B239-8FFD-01E0-1416-0913437B19C8}"/>
                </a:ext>
              </a:extLst>
            </p:cNvPr>
            <p:cNvSpPr/>
            <p:nvPr/>
          </p:nvSpPr>
          <p:spPr>
            <a:xfrm>
              <a:off x="2193525" y="1607375"/>
              <a:ext cx="6000" cy="148600"/>
            </a:xfrm>
            <a:custGeom>
              <a:avLst/>
              <a:gdLst/>
              <a:ahLst/>
              <a:cxnLst/>
              <a:rect l="l" t="t" r="r" b="b"/>
              <a:pathLst>
                <a:path w="240" h="5944" extrusionOk="0">
                  <a:moveTo>
                    <a:pt x="234" y="1"/>
                  </a:moveTo>
                  <a:cubicBezTo>
                    <a:pt x="234" y="2"/>
                    <a:pt x="234" y="3"/>
                    <a:pt x="233" y="4"/>
                  </a:cubicBezTo>
                  <a:lnTo>
                    <a:pt x="233" y="4"/>
                  </a:lnTo>
                  <a:cubicBezTo>
                    <a:pt x="234" y="3"/>
                    <a:pt x="234" y="2"/>
                    <a:pt x="234" y="1"/>
                  </a:cubicBezTo>
                  <a:close/>
                  <a:moveTo>
                    <a:pt x="233" y="4"/>
                  </a:moveTo>
                  <a:cubicBezTo>
                    <a:pt x="51" y="970"/>
                    <a:pt x="35" y="1990"/>
                    <a:pt x="12" y="2971"/>
                  </a:cubicBezTo>
                  <a:cubicBezTo>
                    <a:pt x="0" y="3482"/>
                    <a:pt x="0" y="3994"/>
                    <a:pt x="12" y="4506"/>
                  </a:cubicBezTo>
                  <a:cubicBezTo>
                    <a:pt x="19" y="4786"/>
                    <a:pt x="27" y="5067"/>
                    <a:pt x="42" y="5346"/>
                  </a:cubicBezTo>
                  <a:cubicBezTo>
                    <a:pt x="46" y="5410"/>
                    <a:pt x="47" y="5944"/>
                    <a:pt x="127" y="5944"/>
                  </a:cubicBezTo>
                  <a:cubicBezTo>
                    <a:pt x="130" y="5944"/>
                    <a:pt x="133" y="5943"/>
                    <a:pt x="136" y="5941"/>
                  </a:cubicBezTo>
                  <a:cubicBezTo>
                    <a:pt x="239" y="5890"/>
                    <a:pt x="90" y="4651"/>
                    <a:pt x="85" y="4487"/>
                  </a:cubicBezTo>
                  <a:cubicBezTo>
                    <a:pt x="72" y="3966"/>
                    <a:pt x="71" y="3443"/>
                    <a:pt x="83" y="2923"/>
                  </a:cubicBezTo>
                  <a:cubicBezTo>
                    <a:pt x="94" y="2402"/>
                    <a:pt x="119" y="1881"/>
                    <a:pt x="153" y="1361"/>
                  </a:cubicBezTo>
                  <a:cubicBezTo>
                    <a:pt x="172" y="1088"/>
                    <a:pt x="198" y="817"/>
                    <a:pt x="223" y="544"/>
                  </a:cubicBezTo>
                  <a:cubicBezTo>
                    <a:pt x="235" y="408"/>
                    <a:pt x="221" y="77"/>
                    <a:pt x="2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679;p110">
              <a:extLst>
                <a:ext uri="{FF2B5EF4-FFF2-40B4-BE49-F238E27FC236}">
                  <a16:creationId xmlns:a16="http://schemas.microsoft.com/office/drawing/2014/main" id="{AEF27855-0450-F468-2724-0E707CC0AD01}"/>
                </a:ext>
              </a:extLst>
            </p:cNvPr>
            <p:cNvSpPr/>
            <p:nvPr/>
          </p:nvSpPr>
          <p:spPr>
            <a:xfrm>
              <a:off x="2151975" y="1554100"/>
              <a:ext cx="37650" cy="52125"/>
            </a:xfrm>
            <a:custGeom>
              <a:avLst/>
              <a:gdLst/>
              <a:ahLst/>
              <a:cxnLst/>
              <a:rect l="l" t="t" r="r" b="b"/>
              <a:pathLst>
                <a:path w="1506" h="2085" extrusionOk="0">
                  <a:moveTo>
                    <a:pt x="1488" y="0"/>
                  </a:moveTo>
                  <a:cubicBezTo>
                    <a:pt x="1476" y="0"/>
                    <a:pt x="1458" y="18"/>
                    <a:pt x="1462" y="26"/>
                  </a:cubicBezTo>
                  <a:cubicBezTo>
                    <a:pt x="1500" y="95"/>
                    <a:pt x="881" y="844"/>
                    <a:pt x="817" y="934"/>
                  </a:cubicBezTo>
                  <a:cubicBezTo>
                    <a:pt x="664" y="1148"/>
                    <a:pt x="510" y="1361"/>
                    <a:pt x="362" y="1578"/>
                  </a:cubicBezTo>
                  <a:cubicBezTo>
                    <a:pt x="328" y="1629"/>
                    <a:pt x="0" y="2077"/>
                    <a:pt x="110" y="2085"/>
                  </a:cubicBezTo>
                  <a:cubicBezTo>
                    <a:pt x="110" y="2085"/>
                    <a:pt x="111" y="2085"/>
                    <a:pt x="111" y="2085"/>
                  </a:cubicBezTo>
                  <a:cubicBezTo>
                    <a:pt x="170" y="2085"/>
                    <a:pt x="404" y="1649"/>
                    <a:pt x="445" y="1590"/>
                  </a:cubicBezTo>
                  <a:cubicBezTo>
                    <a:pt x="594" y="1372"/>
                    <a:pt x="748" y="1155"/>
                    <a:pt x="903" y="942"/>
                  </a:cubicBezTo>
                  <a:cubicBezTo>
                    <a:pt x="1060" y="725"/>
                    <a:pt x="1220" y="509"/>
                    <a:pt x="1362" y="283"/>
                  </a:cubicBezTo>
                  <a:cubicBezTo>
                    <a:pt x="1400" y="224"/>
                    <a:pt x="1469" y="132"/>
                    <a:pt x="1492" y="58"/>
                  </a:cubicBezTo>
                  <a:cubicBezTo>
                    <a:pt x="1505" y="13"/>
                    <a:pt x="1498" y="0"/>
                    <a:pt x="14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680;p110">
              <a:extLst>
                <a:ext uri="{FF2B5EF4-FFF2-40B4-BE49-F238E27FC236}">
                  <a16:creationId xmlns:a16="http://schemas.microsoft.com/office/drawing/2014/main" id="{91687AF9-B9F5-EA23-0F15-0B602836FDDF}"/>
                </a:ext>
              </a:extLst>
            </p:cNvPr>
            <p:cNvSpPr/>
            <p:nvPr/>
          </p:nvSpPr>
          <p:spPr>
            <a:xfrm>
              <a:off x="2177625" y="1606925"/>
              <a:ext cx="6675" cy="149050"/>
            </a:xfrm>
            <a:custGeom>
              <a:avLst/>
              <a:gdLst/>
              <a:ahLst/>
              <a:cxnLst/>
              <a:rect l="l" t="t" r="r" b="b"/>
              <a:pathLst>
                <a:path w="267" h="5962" extrusionOk="0">
                  <a:moveTo>
                    <a:pt x="3" y="1"/>
                  </a:moveTo>
                  <a:cubicBezTo>
                    <a:pt x="2" y="1"/>
                    <a:pt x="1" y="7"/>
                    <a:pt x="2" y="22"/>
                  </a:cubicBezTo>
                  <a:cubicBezTo>
                    <a:pt x="54" y="1021"/>
                    <a:pt x="163" y="2010"/>
                    <a:pt x="183" y="3013"/>
                  </a:cubicBezTo>
                  <a:cubicBezTo>
                    <a:pt x="191" y="3523"/>
                    <a:pt x="190" y="4036"/>
                    <a:pt x="178" y="4547"/>
                  </a:cubicBezTo>
                  <a:cubicBezTo>
                    <a:pt x="170" y="4824"/>
                    <a:pt x="159" y="5099"/>
                    <a:pt x="144" y="5374"/>
                  </a:cubicBezTo>
                  <a:cubicBezTo>
                    <a:pt x="141" y="5439"/>
                    <a:pt x="85" y="5961"/>
                    <a:pt x="159" y="5961"/>
                  </a:cubicBezTo>
                  <a:cubicBezTo>
                    <a:pt x="162" y="5961"/>
                    <a:pt x="164" y="5961"/>
                    <a:pt x="167" y="5959"/>
                  </a:cubicBezTo>
                  <a:cubicBezTo>
                    <a:pt x="246" y="5923"/>
                    <a:pt x="220" y="5443"/>
                    <a:pt x="223" y="5357"/>
                  </a:cubicBezTo>
                  <a:cubicBezTo>
                    <a:pt x="238" y="5073"/>
                    <a:pt x="248" y="4790"/>
                    <a:pt x="254" y="4505"/>
                  </a:cubicBezTo>
                  <a:cubicBezTo>
                    <a:pt x="267" y="3984"/>
                    <a:pt x="267" y="3461"/>
                    <a:pt x="253" y="2941"/>
                  </a:cubicBezTo>
                  <a:cubicBezTo>
                    <a:pt x="241" y="2420"/>
                    <a:pt x="216" y="1899"/>
                    <a:pt x="178" y="1380"/>
                  </a:cubicBezTo>
                  <a:cubicBezTo>
                    <a:pt x="158" y="1106"/>
                    <a:pt x="138" y="833"/>
                    <a:pt x="110" y="559"/>
                  </a:cubicBezTo>
                  <a:cubicBezTo>
                    <a:pt x="95" y="424"/>
                    <a:pt x="78" y="287"/>
                    <a:pt x="55" y="152"/>
                  </a:cubicBezTo>
                  <a:lnTo>
                    <a:pt x="55" y="152"/>
                  </a:lnTo>
                  <a:cubicBezTo>
                    <a:pt x="68" y="233"/>
                    <a:pt x="72" y="264"/>
                    <a:pt x="71" y="264"/>
                  </a:cubicBezTo>
                  <a:cubicBezTo>
                    <a:pt x="66" y="264"/>
                    <a:pt x="14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681;p110">
              <a:extLst>
                <a:ext uri="{FF2B5EF4-FFF2-40B4-BE49-F238E27FC236}">
                  <a16:creationId xmlns:a16="http://schemas.microsoft.com/office/drawing/2014/main" id="{9A2F3330-4F71-C013-DC11-910FB3BEB63E}"/>
                </a:ext>
              </a:extLst>
            </p:cNvPr>
            <p:cNvSpPr/>
            <p:nvPr/>
          </p:nvSpPr>
          <p:spPr>
            <a:xfrm>
              <a:off x="2181500" y="1753925"/>
              <a:ext cx="14825" cy="2450"/>
            </a:xfrm>
            <a:custGeom>
              <a:avLst/>
              <a:gdLst/>
              <a:ahLst/>
              <a:cxnLst/>
              <a:rect l="l" t="t" r="r" b="b"/>
              <a:pathLst>
                <a:path w="593" h="98" extrusionOk="0">
                  <a:moveTo>
                    <a:pt x="257" y="0"/>
                  </a:moveTo>
                  <a:cubicBezTo>
                    <a:pt x="123" y="0"/>
                    <a:pt x="1" y="13"/>
                    <a:pt x="26" y="66"/>
                  </a:cubicBezTo>
                  <a:cubicBezTo>
                    <a:pt x="38" y="90"/>
                    <a:pt x="84" y="98"/>
                    <a:pt x="137" y="98"/>
                  </a:cubicBezTo>
                  <a:cubicBezTo>
                    <a:pt x="204" y="98"/>
                    <a:pt x="281" y="86"/>
                    <a:pt x="307" y="85"/>
                  </a:cubicBezTo>
                  <a:cubicBezTo>
                    <a:pt x="388" y="84"/>
                    <a:pt x="470" y="81"/>
                    <a:pt x="550" y="77"/>
                  </a:cubicBezTo>
                  <a:cubicBezTo>
                    <a:pt x="592" y="55"/>
                    <a:pt x="592" y="34"/>
                    <a:pt x="550" y="13"/>
                  </a:cubicBezTo>
                  <a:cubicBezTo>
                    <a:pt x="521" y="12"/>
                    <a:pt x="384" y="0"/>
                    <a:pt x="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682;p110">
              <a:extLst>
                <a:ext uri="{FF2B5EF4-FFF2-40B4-BE49-F238E27FC236}">
                  <a16:creationId xmlns:a16="http://schemas.microsoft.com/office/drawing/2014/main" id="{CE3BD14A-427D-A11D-1524-26A425500739}"/>
                </a:ext>
              </a:extLst>
            </p:cNvPr>
            <p:cNvSpPr/>
            <p:nvPr/>
          </p:nvSpPr>
          <p:spPr>
            <a:xfrm>
              <a:off x="2155125" y="1604975"/>
              <a:ext cx="24250" cy="2375"/>
            </a:xfrm>
            <a:custGeom>
              <a:avLst/>
              <a:gdLst/>
              <a:ahLst/>
              <a:cxnLst/>
              <a:rect l="l" t="t" r="r" b="b"/>
              <a:pathLst>
                <a:path w="970" h="95" extrusionOk="0">
                  <a:moveTo>
                    <a:pt x="309" y="0"/>
                  </a:moveTo>
                  <a:cubicBezTo>
                    <a:pt x="138" y="0"/>
                    <a:pt x="1" y="11"/>
                    <a:pt x="1" y="40"/>
                  </a:cubicBezTo>
                  <a:cubicBezTo>
                    <a:pt x="1" y="79"/>
                    <a:pt x="238" y="95"/>
                    <a:pt x="478" y="95"/>
                  </a:cubicBezTo>
                  <a:cubicBezTo>
                    <a:pt x="648" y="95"/>
                    <a:pt x="819" y="87"/>
                    <a:pt x="908" y="73"/>
                  </a:cubicBezTo>
                  <a:lnTo>
                    <a:pt x="908" y="73"/>
                  </a:lnTo>
                  <a:cubicBezTo>
                    <a:pt x="917" y="78"/>
                    <a:pt x="927" y="81"/>
                    <a:pt x="935" y="81"/>
                  </a:cubicBezTo>
                  <a:cubicBezTo>
                    <a:pt x="949" y="81"/>
                    <a:pt x="960" y="74"/>
                    <a:pt x="970" y="60"/>
                  </a:cubicBezTo>
                  <a:cubicBezTo>
                    <a:pt x="970" y="59"/>
                    <a:pt x="969" y="57"/>
                    <a:pt x="967" y="56"/>
                  </a:cubicBezTo>
                  <a:lnTo>
                    <a:pt x="967" y="56"/>
                  </a:lnTo>
                  <a:cubicBezTo>
                    <a:pt x="969" y="54"/>
                    <a:pt x="970" y="52"/>
                    <a:pt x="970" y="51"/>
                  </a:cubicBezTo>
                  <a:cubicBezTo>
                    <a:pt x="968" y="33"/>
                    <a:pt x="959" y="26"/>
                    <a:pt x="947" y="26"/>
                  </a:cubicBezTo>
                  <a:cubicBezTo>
                    <a:pt x="936" y="26"/>
                    <a:pt x="923" y="32"/>
                    <a:pt x="912" y="39"/>
                  </a:cubicBezTo>
                  <a:lnTo>
                    <a:pt x="912" y="39"/>
                  </a:lnTo>
                  <a:cubicBezTo>
                    <a:pt x="796" y="18"/>
                    <a:pt x="525" y="0"/>
                    <a:pt x="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683;p110">
              <a:extLst>
                <a:ext uri="{FF2B5EF4-FFF2-40B4-BE49-F238E27FC236}">
                  <a16:creationId xmlns:a16="http://schemas.microsoft.com/office/drawing/2014/main" id="{432C77E3-F4AA-2ACF-ECDE-9BCE60D0B795}"/>
                </a:ext>
              </a:extLst>
            </p:cNvPr>
            <p:cNvSpPr/>
            <p:nvPr/>
          </p:nvSpPr>
          <p:spPr>
            <a:xfrm>
              <a:off x="2184700" y="1538750"/>
              <a:ext cx="53150" cy="72325"/>
            </a:xfrm>
            <a:custGeom>
              <a:avLst/>
              <a:gdLst/>
              <a:ahLst/>
              <a:cxnLst/>
              <a:rect l="l" t="t" r="r" b="b"/>
              <a:pathLst>
                <a:path w="2126" h="2893" extrusionOk="0">
                  <a:moveTo>
                    <a:pt x="148" y="1"/>
                  </a:moveTo>
                  <a:lnTo>
                    <a:pt x="148" y="1"/>
                  </a:lnTo>
                  <a:cubicBezTo>
                    <a:pt x="148" y="1"/>
                    <a:pt x="148" y="1"/>
                    <a:pt x="147" y="1"/>
                  </a:cubicBezTo>
                  <a:lnTo>
                    <a:pt x="147" y="1"/>
                  </a:lnTo>
                  <a:cubicBezTo>
                    <a:pt x="148" y="1"/>
                    <a:pt x="148" y="1"/>
                    <a:pt x="148" y="1"/>
                  </a:cubicBezTo>
                  <a:close/>
                  <a:moveTo>
                    <a:pt x="147" y="1"/>
                  </a:moveTo>
                  <a:lnTo>
                    <a:pt x="147" y="1"/>
                  </a:lnTo>
                  <a:cubicBezTo>
                    <a:pt x="1" y="132"/>
                    <a:pt x="951" y="1342"/>
                    <a:pt x="1059" y="1494"/>
                  </a:cubicBezTo>
                  <a:cubicBezTo>
                    <a:pt x="1248" y="1757"/>
                    <a:pt x="1445" y="2015"/>
                    <a:pt x="1630" y="2282"/>
                  </a:cubicBezTo>
                  <a:cubicBezTo>
                    <a:pt x="1679" y="2353"/>
                    <a:pt x="2002" y="2893"/>
                    <a:pt x="2047" y="2893"/>
                  </a:cubicBezTo>
                  <a:cubicBezTo>
                    <a:pt x="2049" y="2893"/>
                    <a:pt x="2050" y="2892"/>
                    <a:pt x="2051" y="2891"/>
                  </a:cubicBezTo>
                  <a:cubicBezTo>
                    <a:pt x="2125" y="2778"/>
                    <a:pt x="1715" y="2272"/>
                    <a:pt x="1647" y="2177"/>
                  </a:cubicBezTo>
                  <a:cubicBezTo>
                    <a:pt x="1434" y="1882"/>
                    <a:pt x="1213" y="1595"/>
                    <a:pt x="1005" y="1296"/>
                  </a:cubicBezTo>
                  <a:cubicBezTo>
                    <a:pt x="919" y="1169"/>
                    <a:pt x="106" y="38"/>
                    <a:pt x="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684;p110">
              <a:extLst>
                <a:ext uri="{FF2B5EF4-FFF2-40B4-BE49-F238E27FC236}">
                  <a16:creationId xmlns:a16="http://schemas.microsoft.com/office/drawing/2014/main" id="{02F93E42-F71F-0398-F74B-621671CA144B}"/>
                </a:ext>
              </a:extLst>
            </p:cNvPr>
            <p:cNvSpPr/>
            <p:nvPr/>
          </p:nvSpPr>
          <p:spPr>
            <a:xfrm>
              <a:off x="2141500" y="1539025"/>
              <a:ext cx="48300" cy="72450"/>
            </a:xfrm>
            <a:custGeom>
              <a:avLst/>
              <a:gdLst/>
              <a:ahLst/>
              <a:cxnLst/>
              <a:rect l="l" t="t" r="r" b="b"/>
              <a:pathLst>
                <a:path w="1932" h="2898" extrusionOk="0">
                  <a:moveTo>
                    <a:pt x="1876" y="0"/>
                  </a:moveTo>
                  <a:cubicBezTo>
                    <a:pt x="1871" y="0"/>
                    <a:pt x="1868" y="4"/>
                    <a:pt x="1870" y="11"/>
                  </a:cubicBezTo>
                  <a:cubicBezTo>
                    <a:pt x="1908" y="122"/>
                    <a:pt x="1656" y="444"/>
                    <a:pt x="1605" y="530"/>
                  </a:cubicBezTo>
                  <a:cubicBezTo>
                    <a:pt x="1432" y="819"/>
                    <a:pt x="1245" y="1100"/>
                    <a:pt x="1052" y="1377"/>
                  </a:cubicBezTo>
                  <a:cubicBezTo>
                    <a:pt x="850" y="1665"/>
                    <a:pt x="633" y="1943"/>
                    <a:pt x="434" y="2234"/>
                  </a:cubicBezTo>
                  <a:cubicBezTo>
                    <a:pt x="399" y="2282"/>
                    <a:pt x="1" y="2889"/>
                    <a:pt x="106" y="2897"/>
                  </a:cubicBezTo>
                  <a:cubicBezTo>
                    <a:pt x="106" y="2897"/>
                    <a:pt x="106" y="2897"/>
                    <a:pt x="106" y="2897"/>
                  </a:cubicBezTo>
                  <a:cubicBezTo>
                    <a:pt x="172" y="2897"/>
                    <a:pt x="477" y="2306"/>
                    <a:pt x="530" y="2227"/>
                  </a:cubicBezTo>
                  <a:cubicBezTo>
                    <a:pt x="722" y="1950"/>
                    <a:pt x="929" y="1682"/>
                    <a:pt x="1123" y="1405"/>
                  </a:cubicBezTo>
                  <a:cubicBezTo>
                    <a:pt x="1321" y="1122"/>
                    <a:pt x="1504" y="829"/>
                    <a:pt x="1687" y="535"/>
                  </a:cubicBezTo>
                  <a:cubicBezTo>
                    <a:pt x="1772" y="398"/>
                    <a:pt x="1860" y="258"/>
                    <a:pt x="1909" y="104"/>
                  </a:cubicBezTo>
                  <a:cubicBezTo>
                    <a:pt x="1932" y="33"/>
                    <a:pt x="1893" y="0"/>
                    <a:pt x="1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685;p110">
              <a:extLst>
                <a:ext uri="{FF2B5EF4-FFF2-40B4-BE49-F238E27FC236}">
                  <a16:creationId xmlns:a16="http://schemas.microsoft.com/office/drawing/2014/main" id="{AD315DB9-BABD-CA59-24C9-6C543E07C705}"/>
                </a:ext>
              </a:extLst>
            </p:cNvPr>
            <p:cNvSpPr/>
            <p:nvPr/>
          </p:nvSpPr>
          <p:spPr>
            <a:xfrm>
              <a:off x="2199125" y="1609625"/>
              <a:ext cx="13675" cy="154600"/>
            </a:xfrm>
            <a:custGeom>
              <a:avLst/>
              <a:gdLst/>
              <a:ahLst/>
              <a:cxnLst/>
              <a:rect l="l" t="t" r="r" b="b"/>
              <a:pathLst>
                <a:path w="547" h="6184" extrusionOk="0">
                  <a:moveTo>
                    <a:pt x="523" y="1"/>
                  </a:moveTo>
                  <a:cubicBezTo>
                    <a:pt x="520" y="1"/>
                    <a:pt x="515" y="5"/>
                    <a:pt x="508" y="14"/>
                  </a:cubicBezTo>
                  <a:cubicBezTo>
                    <a:pt x="218" y="358"/>
                    <a:pt x="163" y="992"/>
                    <a:pt x="96" y="1421"/>
                  </a:cubicBezTo>
                  <a:cubicBezTo>
                    <a:pt x="16" y="1935"/>
                    <a:pt x="0" y="2464"/>
                    <a:pt x="15" y="2983"/>
                  </a:cubicBezTo>
                  <a:cubicBezTo>
                    <a:pt x="22" y="3274"/>
                    <a:pt x="263" y="6184"/>
                    <a:pt x="381" y="6184"/>
                  </a:cubicBezTo>
                  <a:cubicBezTo>
                    <a:pt x="382" y="6184"/>
                    <a:pt x="382" y="6184"/>
                    <a:pt x="382" y="6184"/>
                  </a:cubicBezTo>
                  <a:cubicBezTo>
                    <a:pt x="394" y="6183"/>
                    <a:pt x="104" y="3315"/>
                    <a:pt x="95" y="3038"/>
                  </a:cubicBezTo>
                  <a:cubicBezTo>
                    <a:pt x="74" y="2487"/>
                    <a:pt x="92" y="1926"/>
                    <a:pt x="180" y="1382"/>
                  </a:cubicBezTo>
                  <a:cubicBezTo>
                    <a:pt x="222" y="1122"/>
                    <a:pt x="284" y="864"/>
                    <a:pt x="340" y="606"/>
                  </a:cubicBezTo>
                  <a:cubicBezTo>
                    <a:pt x="366" y="490"/>
                    <a:pt x="395" y="372"/>
                    <a:pt x="439" y="260"/>
                  </a:cubicBezTo>
                  <a:cubicBezTo>
                    <a:pt x="443" y="253"/>
                    <a:pt x="546" y="1"/>
                    <a:pt x="5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686;p110">
              <a:extLst>
                <a:ext uri="{FF2B5EF4-FFF2-40B4-BE49-F238E27FC236}">
                  <a16:creationId xmlns:a16="http://schemas.microsoft.com/office/drawing/2014/main" id="{27D3122B-CF11-50F7-BAF1-7DEA42D1FB62}"/>
                </a:ext>
              </a:extLst>
            </p:cNvPr>
            <p:cNvSpPr/>
            <p:nvPr/>
          </p:nvSpPr>
          <p:spPr>
            <a:xfrm>
              <a:off x="2164550" y="1610500"/>
              <a:ext cx="14150" cy="153700"/>
            </a:xfrm>
            <a:custGeom>
              <a:avLst/>
              <a:gdLst/>
              <a:ahLst/>
              <a:cxnLst/>
              <a:rect l="l" t="t" r="r" b="b"/>
              <a:pathLst>
                <a:path w="566" h="6148" extrusionOk="0">
                  <a:moveTo>
                    <a:pt x="3" y="0"/>
                  </a:moveTo>
                  <a:cubicBezTo>
                    <a:pt x="0" y="0"/>
                    <a:pt x="1" y="4"/>
                    <a:pt x="9" y="14"/>
                  </a:cubicBezTo>
                  <a:cubicBezTo>
                    <a:pt x="266" y="372"/>
                    <a:pt x="309" y="938"/>
                    <a:pt x="382" y="1363"/>
                  </a:cubicBezTo>
                  <a:cubicBezTo>
                    <a:pt x="471" y="1877"/>
                    <a:pt x="481" y="2411"/>
                    <a:pt x="467" y="2932"/>
                  </a:cubicBezTo>
                  <a:cubicBezTo>
                    <a:pt x="460" y="3207"/>
                    <a:pt x="171" y="6145"/>
                    <a:pt x="179" y="6148"/>
                  </a:cubicBezTo>
                  <a:cubicBezTo>
                    <a:pt x="179" y="6148"/>
                    <a:pt x="179" y="6148"/>
                    <a:pt x="180" y="6148"/>
                  </a:cubicBezTo>
                  <a:cubicBezTo>
                    <a:pt x="301" y="6148"/>
                    <a:pt x="540" y="3176"/>
                    <a:pt x="549" y="2894"/>
                  </a:cubicBezTo>
                  <a:cubicBezTo>
                    <a:pt x="566" y="2309"/>
                    <a:pt x="535" y="1718"/>
                    <a:pt x="423" y="1143"/>
                  </a:cubicBezTo>
                  <a:cubicBezTo>
                    <a:pt x="377" y="911"/>
                    <a:pt x="325" y="677"/>
                    <a:pt x="268" y="448"/>
                  </a:cubicBezTo>
                  <a:cubicBezTo>
                    <a:pt x="243" y="347"/>
                    <a:pt x="211" y="246"/>
                    <a:pt x="165" y="153"/>
                  </a:cubicBezTo>
                  <a:cubicBezTo>
                    <a:pt x="141" y="104"/>
                    <a:pt x="18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687;p110">
              <a:extLst>
                <a:ext uri="{FF2B5EF4-FFF2-40B4-BE49-F238E27FC236}">
                  <a16:creationId xmlns:a16="http://schemas.microsoft.com/office/drawing/2014/main" id="{BE68A636-51A4-1C27-DAB3-2BC5FB142EFA}"/>
                </a:ext>
              </a:extLst>
            </p:cNvPr>
            <p:cNvSpPr/>
            <p:nvPr/>
          </p:nvSpPr>
          <p:spPr>
            <a:xfrm>
              <a:off x="2168100" y="1761475"/>
              <a:ext cx="41950" cy="7750"/>
            </a:xfrm>
            <a:custGeom>
              <a:avLst/>
              <a:gdLst/>
              <a:ahLst/>
              <a:cxnLst/>
              <a:rect l="l" t="t" r="r" b="b"/>
              <a:pathLst>
                <a:path w="1678" h="310" extrusionOk="0">
                  <a:moveTo>
                    <a:pt x="51" y="1"/>
                  </a:moveTo>
                  <a:cubicBezTo>
                    <a:pt x="29" y="1"/>
                    <a:pt x="15" y="8"/>
                    <a:pt x="14" y="27"/>
                  </a:cubicBezTo>
                  <a:cubicBezTo>
                    <a:pt x="1" y="203"/>
                    <a:pt x="842" y="308"/>
                    <a:pt x="965" y="310"/>
                  </a:cubicBezTo>
                  <a:cubicBezTo>
                    <a:pt x="966" y="310"/>
                    <a:pt x="967" y="310"/>
                    <a:pt x="968" y="310"/>
                  </a:cubicBezTo>
                  <a:cubicBezTo>
                    <a:pt x="1060" y="310"/>
                    <a:pt x="1677" y="204"/>
                    <a:pt x="1647" y="99"/>
                  </a:cubicBezTo>
                  <a:cubicBezTo>
                    <a:pt x="1637" y="63"/>
                    <a:pt x="1618" y="49"/>
                    <a:pt x="1594" y="49"/>
                  </a:cubicBezTo>
                  <a:cubicBezTo>
                    <a:pt x="1528" y="49"/>
                    <a:pt x="1427" y="153"/>
                    <a:pt x="1383" y="171"/>
                  </a:cubicBezTo>
                  <a:cubicBezTo>
                    <a:pt x="1268" y="219"/>
                    <a:pt x="1143" y="235"/>
                    <a:pt x="1018" y="235"/>
                  </a:cubicBezTo>
                  <a:cubicBezTo>
                    <a:pt x="958" y="235"/>
                    <a:pt x="897" y="231"/>
                    <a:pt x="838" y="225"/>
                  </a:cubicBezTo>
                  <a:cubicBezTo>
                    <a:pt x="685" y="210"/>
                    <a:pt x="534" y="178"/>
                    <a:pt x="388" y="130"/>
                  </a:cubicBezTo>
                  <a:cubicBezTo>
                    <a:pt x="349" y="117"/>
                    <a:pt x="138" y="1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688;p110">
              <a:extLst>
                <a:ext uri="{FF2B5EF4-FFF2-40B4-BE49-F238E27FC236}">
                  <a16:creationId xmlns:a16="http://schemas.microsoft.com/office/drawing/2014/main" id="{853BACAA-6D54-CFD0-2810-93CF08062013}"/>
                </a:ext>
              </a:extLst>
            </p:cNvPr>
            <p:cNvSpPr/>
            <p:nvPr/>
          </p:nvSpPr>
          <p:spPr>
            <a:xfrm>
              <a:off x="2145225" y="1609925"/>
              <a:ext cx="20150" cy="2450"/>
            </a:xfrm>
            <a:custGeom>
              <a:avLst/>
              <a:gdLst/>
              <a:ahLst/>
              <a:cxnLst/>
              <a:rect l="l" t="t" r="r" b="b"/>
              <a:pathLst>
                <a:path w="806" h="98" extrusionOk="0">
                  <a:moveTo>
                    <a:pt x="267" y="0"/>
                  </a:moveTo>
                  <a:cubicBezTo>
                    <a:pt x="119" y="0"/>
                    <a:pt x="0" y="14"/>
                    <a:pt x="6" y="57"/>
                  </a:cubicBezTo>
                  <a:cubicBezTo>
                    <a:pt x="9" y="87"/>
                    <a:pt x="79" y="97"/>
                    <a:pt x="175" y="97"/>
                  </a:cubicBezTo>
                  <a:cubicBezTo>
                    <a:pt x="410" y="97"/>
                    <a:pt x="805" y="35"/>
                    <a:pt x="793" y="33"/>
                  </a:cubicBezTo>
                  <a:cubicBezTo>
                    <a:pt x="757" y="29"/>
                    <a:pt x="481" y="0"/>
                    <a:pt x="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689;p110">
              <a:extLst>
                <a:ext uri="{FF2B5EF4-FFF2-40B4-BE49-F238E27FC236}">
                  <a16:creationId xmlns:a16="http://schemas.microsoft.com/office/drawing/2014/main" id="{3704D085-2C5A-9F38-A87E-37E583D6A5FA}"/>
                </a:ext>
              </a:extLst>
            </p:cNvPr>
            <p:cNvSpPr/>
            <p:nvPr/>
          </p:nvSpPr>
          <p:spPr>
            <a:xfrm>
              <a:off x="2189175" y="1540275"/>
              <a:ext cx="275" cy="150"/>
            </a:xfrm>
            <a:custGeom>
              <a:avLst/>
              <a:gdLst/>
              <a:ahLst/>
              <a:cxnLst/>
              <a:rect l="l" t="t" r="r" b="b"/>
              <a:pathLst>
                <a:path w="11" h="6" extrusionOk="0">
                  <a:moveTo>
                    <a:pt x="0" y="1"/>
                  </a:moveTo>
                  <a:cubicBezTo>
                    <a:pt x="10" y="1"/>
                    <a:pt x="10" y="1"/>
                    <a:pt x="0" y="1"/>
                  </a:cubicBezTo>
                  <a:cubicBezTo>
                    <a:pt x="0" y="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690;p110">
              <a:extLst>
                <a:ext uri="{FF2B5EF4-FFF2-40B4-BE49-F238E27FC236}">
                  <a16:creationId xmlns:a16="http://schemas.microsoft.com/office/drawing/2014/main" id="{5C156D66-3351-E62D-5562-7D9C80196CC1}"/>
                </a:ext>
              </a:extLst>
            </p:cNvPr>
            <p:cNvSpPr/>
            <p:nvPr/>
          </p:nvSpPr>
          <p:spPr>
            <a:xfrm>
              <a:off x="2163475" y="1539800"/>
              <a:ext cx="25975" cy="12025"/>
            </a:xfrm>
            <a:custGeom>
              <a:avLst/>
              <a:gdLst/>
              <a:ahLst/>
              <a:cxnLst/>
              <a:rect l="l" t="t" r="r" b="b"/>
              <a:pathLst>
                <a:path w="1039" h="481" extrusionOk="0">
                  <a:moveTo>
                    <a:pt x="1028" y="1"/>
                  </a:moveTo>
                  <a:cubicBezTo>
                    <a:pt x="1027" y="1"/>
                    <a:pt x="1027" y="1"/>
                    <a:pt x="1027" y="1"/>
                  </a:cubicBezTo>
                  <a:cubicBezTo>
                    <a:pt x="789" y="82"/>
                    <a:pt x="558" y="184"/>
                    <a:pt x="322" y="268"/>
                  </a:cubicBezTo>
                  <a:cubicBezTo>
                    <a:pt x="222" y="304"/>
                    <a:pt x="120" y="347"/>
                    <a:pt x="33" y="411"/>
                  </a:cubicBezTo>
                  <a:cubicBezTo>
                    <a:pt x="1" y="435"/>
                    <a:pt x="20" y="481"/>
                    <a:pt x="53" y="481"/>
                  </a:cubicBezTo>
                  <a:cubicBezTo>
                    <a:pt x="59" y="481"/>
                    <a:pt x="65" y="480"/>
                    <a:pt x="71" y="477"/>
                  </a:cubicBezTo>
                  <a:cubicBezTo>
                    <a:pt x="288" y="376"/>
                    <a:pt x="511" y="294"/>
                    <a:pt x="736" y="216"/>
                  </a:cubicBezTo>
                  <a:cubicBezTo>
                    <a:pt x="818" y="186"/>
                    <a:pt x="1039" y="1"/>
                    <a:pt x="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691;p110">
              <a:extLst>
                <a:ext uri="{FF2B5EF4-FFF2-40B4-BE49-F238E27FC236}">
                  <a16:creationId xmlns:a16="http://schemas.microsoft.com/office/drawing/2014/main" id="{2E298C7D-1C95-E81C-2F9B-F69FE26ACFC6}"/>
                </a:ext>
              </a:extLst>
            </p:cNvPr>
            <p:cNvSpPr/>
            <p:nvPr/>
          </p:nvSpPr>
          <p:spPr>
            <a:xfrm>
              <a:off x="2123050" y="1610125"/>
              <a:ext cx="23950" cy="10950"/>
            </a:xfrm>
            <a:custGeom>
              <a:avLst/>
              <a:gdLst/>
              <a:ahLst/>
              <a:cxnLst/>
              <a:rect l="l" t="t" r="r" b="b"/>
              <a:pathLst>
                <a:path w="958" h="438" extrusionOk="0">
                  <a:moveTo>
                    <a:pt x="928" y="0"/>
                  </a:moveTo>
                  <a:cubicBezTo>
                    <a:pt x="925" y="0"/>
                    <a:pt x="922" y="1"/>
                    <a:pt x="919" y="1"/>
                  </a:cubicBezTo>
                  <a:lnTo>
                    <a:pt x="919" y="1"/>
                  </a:lnTo>
                  <a:cubicBezTo>
                    <a:pt x="919" y="1"/>
                    <a:pt x="919" y="1"/>
                    <a:pt x="919" y="1"/>
                  </a:cubicBezTo>
                  <a:lnTo>
                    <a:pt x="919" y="1"/>
                  </a:lnTo>
                  <a:cubicBezTo>
                    <a:pt x="739" y="9"/>
                    <a:pt x="576" y="92"/>
                    <a:pt x="422" y="177"/>
                  </a:cubicBezTo>
                  <a:cubicBezTo>
                    <a:pt x="360" y="212"/>
                    <a:pt x="17" y="333"/>
                    <a:pt x="7" y="391"/>
                  </a:cubicBezTo>
                  <a:cubicBezTo>
                    <a:pt x="1" y="425"/>
                    <a:pt x="18" y="437"/>
                    <a:pt x="49" y="437"/>
                  </a:cubicBezTo>
                  <a:cubicBezTo>
                    <a:pt x="142" y="437"/>
                    <a:pt x="358" y="316"/>
                    <a:pt x="385" y="302"/>
                  </a:cubicBezTo>
                  <a:cubicBezTo>
                    <a:pt x="447" y="269"/>
                    <a:pt x="954" y="72"/>
                    <a:pt x="956" y="45"/>
                  </a:cubicBezTo>
                  <a:cubicBezTo>
                    <a:pt x="957" y="12"/>
                    <a:pt x="945" y="0"/>
                    <a:pt x="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692;p110">
              <a:extLst>
                <a:ext uri="{FF2B5EF4-FFF2-40B4-BE49-F238E27FC236}">
                  <a16:creationId xmlns:a16="http://schemas.microsoft.com/office/drawing/2014/main" id="{87ED64CF-436F-B57D-E78C-6D4E166FC50E}"/>
                </a:ext>
              </a:extLst>
            </p:cNvPr>
            <p:cNvSpPr/>
            <p:nvPr/>
          </p:nvSpPr>
          <p:spPr>
            <a:xfrm>
              <a:off x="2147400" y="1611100"/>
              <a:ext cx="17550" cy="11425"/>
            </a:xfrm>
            <a:custGeom>
              <a:avLst/>
              <a:gdLst/>
              <a:ahLst/>
              <a:cxnLst/>
              <a:rect l="l" t="t" r="r" b="b"/>
              <a:pathLst>
                <a:path w="702" h="457" extrusionOk="0">
                  <a:moveTo>
                    <a:pt x="701" y="1"/>
                  </a:moveTo>
                  <a:lnTo>
                    <a:pt x="701" y="1"/>
                  </a:lnTo>
                  <a:cubicBezTo>
                    <a:pt x="545" y="105"/>
                    <a:pt x="371" y="174"/>
                    <a:pt x="209" y="269"/>
                  </a:cubicBezTo>
                  <a:cubicBezTo>
                    <a:pt x="145" y="306"/>
                    <a:pt x="84" y="350"/>
                    <a:pt x="29" y="398"/>
                  </a:cubicBezTo>
                  <a:cubicBezTo>
                    <a:pt x="1" y="422"/>
                    <a:pt x="27" y="456"/>
                    <a:pt x="55" y="456"/>
                  </a:cubicBezTo>
                  <a:cubicBezTo>
                    <a:pt x="63" y="456"/>
                    <a:pt x="71" y="454"/>
                    <a:pt x="78" y="448"/>
                  </a:cubicBezTo>
                  <a:cubicBezTo>
                    <a:pt x="202" y="340"/>
                    <a:pt x="361" y="285"/>
                    <a:pt x="502" y="205"/>
                  </a:cubicBezTo>
                  <a:cubicBezTo>
                    <a:pt x="564" y="170"/>
                    <a:pt x="698" y="4"/>
                    <a:pt x="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693;p110">
              <a:extLst>
                <a:ext uri="{FF2B5EF4-FFF2-40B4-BE49-F238E27FC236}">
                  <a16:creationId xmlns:a16="http://schemas.microsoft.com/office/drawing/2014/main" id="{8ED494E5-32FA-B3B2-783D-0FC286F65BA0}"/>
                </a:ext>
              </a:extLst>
            </p:cNvPr>
            <p:cNvSpPr/>
            <p:nvPr/>
          </p:nvSpPr>
          <p:spPr>
            <a:xfrm>
              <a:off x="2148625" y="1762075"/>
              <a:ext cx="21550" cy="7250"/>
            </a:xfrm>
            <a:custGeom>
              <a:avLst/>
              <a:gdLst/>
              <a:ahLst/>
              <a:cxnLst/>
              <a:rect l="l" t="t" r="r" b="b"/>
              <a:pathLst>
                <a:path w="862" h="290" extrusionOk="0">
                  <a:moveTo>
                    <a:pt x="823" y="1"/>
                  </a:moveTo>
                  <a:cubicBezTo>
                    <a:pt x="716" y="1"/>
                    <a:pt x="1" y="197"/>
                    <a:pt x="139" y="287"/>
                  </a:cubicBezTo>
                  <a:cubicBezTo>
                    <a:pt x="142" y="289"/>
                    <a:pt x="146" y="289"/>
                    <a:pt x="151" y="289"/>
                  </a:cubicBezTo>
                  <a:cubicBezTo>
                    <a:pt x="221" y="289"/>
                    <a:pt x="509" y="155"/>
                    <a:pt x="564" y="139"/>
                  </a:cubicBezTo>
                  <a:cubicBezTo>
                    <a:pt x="601" y="129"/>
                    <a:pt x="862" y="2"/>
                    <a:pt x="827" y="1"/>
                  </a:cubicBezTo>
                  <a:cubicBezTo>
                    <a:pt x="826" y="1"/>
                    <a:pt x="824" y="1"/>
                    <a:pt x="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694;p110">
              <a:extLst>
                <a:ext uri="{FF2B5EF4-FFF2-40B4-BE49-F238E27FC236}">
                  <a16:creationId xmlns:a16="http://schemas.microsoft.com/office/drawing/2014/main" id="{797A9A6A-88FB-9BDE-5ED4-F070A8387E2E}"/>
                </a:ext>
              </a:extLst>
            </p:cNvPr>
            <p:cNvSpPr/>
            <p:nvPr/>
          </p:nvSpPr>
          <p:spPr>
            <a:xfrm>
              <a:off x="2148525" y="1621275"/>
              <a:ext cx="15625" cy="147950"/>
            </a:xfrm>
            <a:custGeom>
              <a:avLst/>
              <a:gdLst/>
              <a:ahLst/>
              <a:cxnLst/>
              <a:rect l="l" t="t" r="r" b="b"/>
              <a:pathLst>
                <a:path w="625" h="5918" extrusionOk="0">
                  <a:moveTo>
                    <a:pt x="5" y="0"/>
                  </a:moveTo>
                  <a:cubicBezTo>
                    <a:pt x="1" y="0"/>
                    <a:pt x="2" y="5"/>
                    <a:pt x="10" y="17"/>
                  </a:cubicBezTo>
                  <a:cubicBezTo>
                    <a:pt x="593" y="866"/>
                    <a:pt x="559" y="1954"/>
                    <a:pt x="448" y="2934"/>
                  </a:cubicBezTo>
                  <a:cubicBezTo>
                    <a:pt x="390" y="3461"/>
                    <a:pt x="298" y="3985"/>
                    <a:pt x="197" y="4504"/>
                  </a:cubicBezTo>
                  <a:cubicBezTo>
                    <a:pt x="149" y="4754"/>
                    <a:pt x="94" y="5004"/>
                    <a:pt x="74" y="5257"/>
                  </a:cubicBezTo>
                  <a:cubicBezTo>
                    <a:pt x="69" y="5319"/>
                    <a:pt x="75" y="5918"/>
                    <a:pt x="175" y="5918"/>
                  </a:cubicBezTo>
                  <a:cubicBezTo>
                    <a:pt x="183" y="5918"/>
                    <a:pt x="191" y="5914"/>
                    <a:pt x="200" y="5906"/>
                  </a:cubicBezTo>
                  <a:cubicBezTo>
                    <a:pt x="244" y="5868"/>
                    <a:pt x="155" y="5340"/>
                    <a:pt x="162" y="5245"/>
                  </a:cubicBezTo>
                  <a:cubicBezTo>
                    <a:pt x="179" y="4992"/>
                    <a:pt x="231" y="4742"/>
                    <a:pt x="284" y="4495"/>
                  </a:cubicBezTo>
                  <a:cubicBezTo>
                    <a:pt x="405" y="3917"/>
                    <a:pt x="500" y="3330"/>
                    <a:pt x="556" y="2740"/>
                  </a:cubicBezTo>
                  <a:cubicBezTo>
                    <a:pt x="611" y="2163"/>
                    <a:pt x="625" y="1577"/>
                    <a:pt x="515" y="1005"/>
                  </a:cubicBezTo>
                  <a:cubicBezTo>
                    <a:pt x="475" y="801"/>
                    <a:pt x="420" y="598"/>
                    <a:pt x="335" y="408"/>
                  </a:cubicBezTo>
                  <a:cubicBezTo>
                    <a:pt x="293" y="313"/>
                    <a:pt x="243" y="222"/>
                    <a:pt x="183" y="138"/>
                  </a:cubicBezTo>
                  <a:cubicBezTo>
                    <a:pt x="166" y="115"/>
                    <a:pt x="25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695;p110">
              <a:extLst>
                <a:ext uri="{FF2B5EF4-FFF2-40B4-BE49-F238E27FC236}">
                  <a16:creationId xmlns:a16="http://schemas.microsoft.com/office/drawing/2014/main" id="{6B231D43-2275-2E1E-B992-9F9552ABAE97}"/>
                </a:ext>
              </a:extLst>
            </p:cNvPr>
            <p:cNvSpPr/>
            <p:nvPr/>
          </p:nvSpPr>
          <p:spPr>
            <a:xfrm>
              <a:off x="2152350" y="1763150"/>
              <a:ext cx="57800" cy="16075"/>
            </a:xfrm>
            <a:custGeom>
              <a:avLst/>
              <a:gdLst/>
              <a:ahLst/>
              <a:cxnLst/>
              <a:rect l="l" t="t" r="r" b="b"/>
              <a:pathLst>
                <a:path w="2312" h="643" extrusionOk="0">
                  <a:moveTo>
                    <a:pt x="1" y="210"/>
                  </a:moveTo>
                  <a:cubicBezTo>
                    <a:pt x="1" y="210"/>
                    <a:pt x="1" y="211"/>
                    <a:pt x="1" y="211"/>
                  </a:cubicBezTo>
                  <a:lnTo>
                    <a:pt x="1" y="211"/>
                  </a:lnTo>
                  <a:cubicBezTo>
                    <a:pt x="1" y="211"/>
                    <a:pt x="1" y="210"/>
                    <a:pt x="1" y="210"/>
                  </a:cubicBezTo>
                  <a:close/>
                  <a:moveTo>
                    <a:pt x="2248" y="0"/>
                  </a:moveTo>
                  <a:cubicBezTo>
                    <a:pt x="2171" y="0"/>
                    <a:pt x="1925" y="249"/>
                    <a:pt x="1878" y="281"/>
                  </a:cubicBezTo>
                  <a:cubicBezTo>
                    <a:pt x="1680" y="420"/>
                    <a:pt x="1451" y="514"/>
                    <a:pt x="1209" y="540"/>
                  </a:cubicBezTo>
                  <a:cubicBezTo>
                    <a:pt x="1167" y="544"/>
                    <a:pt x="1126" y="546"/>
                    <a:pt x="1085" y="546"/>
                  </a:cubicBezTo>
                  <a:cubicBezTo>
                    <a:pt x="900" y="546"/>
                    <a:pt x="718" y="506"/>
                    <a:pt x="546" y="436"/>
                  </a:cubicBezTo>
                  <a:cubicBezTo>
                    <a:pt x="441" y="394"/>
                    <a:pt x="26" y="237"/>
                    <a:pt x="1" y="211"/>
                  </a:cubicBezTo>
                  <a:lnTo>
                    <a:pt x="1" y="211"/>
                  </a:lnTo>
                  <a:cubicBezTo>
                    <a:pt x="262" y="496"/>
                    <a:pt x="697" y="642"/>
                    <a:pt x="1083" y="642"/>
                  </a:cubicBezTo>
                  <a:cubicBezTo>
                    <a:pt x="1101" y="642"/>
                    <a:pt x="1119" y="642"/>
                    <a:pt x="1137" y="641"/>
                  </a:cubicBezTo>
                  <a:cubicBezTo>
                    <a:pt x="1352" y="634"/>
                    <a:pt x="1563" y="573"/>
                    <a:pt x="1752" y="471"/>
                  </a:cubicBezTo>
                  <a:cubicBezTo>
                    <a:pt x="1841" y="423"/>
                    <a:pt x="2312" y="138"/>
                    <a:pt x="2269" y="14"/>
                  </a:cubicBezTo>
                  <a:cubicBezTo>
                    <a:pt x="2265" y="5"/>
                    <a:pt x="2258" y="0"/>
                    <a:pt x="2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696;p110">
              <a:extLst>
                <a:ext uri="{FF2B5EF4-FFF2-40B4-BE49-F238E27FC236}">
                  <a16:creationId xmlns:a16="http://schemas.microsoft.com/office/drawing/2014/main" id="{DD424884-1545-FF5C-E704-74CF5FCDA031}"/>
                </a:ext>
              </a:extLst>
            </p:cNvPr>
            <p:cNvSpPr/>
            <p:nvPr/>
          </p:nvSpPr>
          <p:spPr>
            <a:xfrm>
              <a:off x="2164250" y="1767675"/>
              <a:ext cx="31125" cy="9150"/>
            </a:xfrm>
            <a:custGeom>
              <a:avLst/>
              <a:gdLst/>
              <a:ahLst/>
              <a:cxnLst/>
              <a:rect l="l" t="t" r="r" b="b"/>
              <a:pathLst>
                <a:path w="1245" h="366" extrusionOk="0">
                  <a:moveTo>
                    <a:pt x="1236" y="1"/>
                  </a:moveTo>
                  <a:cubicBezTo>
                    <a:pt x="1236" y="1"/>
                    <a:pt x="1235" y="1"/>
                    <a:pt x="1234" y="2"/>
                  </a:cubicBezTo>
                  <a:cubicBezTo>
                    <a:pt x="1052" y="126"/>
                    <a:pt x="872" y="250"/>
                    <a:pt x="647" y="271"/>
                  </a:cubicBezTo>
                  <a:cubicBezTo>
                    <a:pt x="644" y="271"/>
                    <a:pt x="639" y="271"/>
                    <a:pt x="634" y="271"/>
                  </a:cubicBezTo>
                  <a:cubicBezTo>
                    <a:pt x="561" y="271"/>
                    <a:pt x="303" y="246"/>
                    <a:pt x="142" y="246"/>
                  </a:cubicBezTo>
                  <a:cubicBezTo>
                    <a:pt x="65" y="246"/>
                    <a:pt x="10" y="251"/>
                    <a:pt x="8" y="268"/>
                  </a:cubicBezTo>
                  <a:cubicBezTo>
                    <a:pt x="1" y="346"/>
                    <a:pt x="189" y="365"/>
                    <a:pt x="370" y="365"/>
                  </a:cubicBezTo>
                  <a:cubicBezTo>
                    <a:pt x="513" y="365"/>
                    <a:pt x="652" y="353"/>
                    <a:pt x="683" y="347"/>
                  </a:cubicBezTo>
                  <a:cubicBezTo>
                    <a:pt x="809" y="321"/>
                    <a:pt x="933" y="276"/>
                    <a:pt x="1043" y="209"/>
                  </a:cubicBezTo>
                  <a:cubicBezTo>
                    <a:pt x="1095" y="177"/>
                    <a:pt x="1244" y="1"/>
                    <a:pt x="12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697;p110">
              <a:extLst>
                <a:ext uri="{FF2B5EF4-FFF2-40B4-BE49-F238E27FC236}">
                  <a16:creationId xmlns:a16="http://schemas.microsoft.com/office/drawing/2014/main" id="{DDB9D3C3-A3B8-8FD3-E3DC-63BAFB3183D7}"/>
                </a:ext>
              </a:extLst>
            </p:cNvPr>
            <p:cNvSpPr/>
            <p:nvPr/>
          </p:nvSpPr>
          <p:spPr>
            <a:xfrm>
              <a:off x="2158350" y="1766700"/>
              <a:ext cx="22625" cy="6300"/>
            </a:xfrm>
            <a:custGeom>
              <a:avLst/>
              <a:gdLst/>
              <a:ahLst/>
              <a:cxnLst/>
              <a:rect l="l" t="t" r="r" b="b"/>
              <a:pathLst>
                <a:path w="905" h="252" extrusionOk="0">
                  <a:moveTo>
                    <a:pt x="905" y="0"/>
                  </a:moveTo>
                  <a:lnTo>
                    <a:pt x="905" y="0"/>
                  </a:lnTo>
                  <a:cubicBezTo>
                    <a:pt x="901" y="2"/>
                    <a:pt x="898" y="5"/>
                    <a:pt x="894" y="7"/>
                  </a:cubicBezTo>
                  <a:lnTo>
                    <a:pt x="894" y="7"/>
                  </a:lnTo>
                  <a:cubicBezTo>
                    <a:pt x="898" y="5"/>
                    <a:pt x="901" y="2"/>
                    <a:pt x="905" y="0"/>
                  </a:cubicBezTo>
                  <a:close/>
                  <a:moveTo>
                    <a:pt x="894" y="7"/>
                  </a:moveTo>
                  <a:lnTo>
                    <a:pt x="894" y="7"/>
                  </a:lnTo>
                  <a:cubicBezTo>
                    <a:pt x="754" y="95"/>
                    <a:pt x="585" y="125"/>
                    <a:pt x="421" y="142"/>
                  </a:cubicBezTo>
                  <a:cubicBezTo>
                    <a:pt x="384" y="146"/>
                    <a:pt x="1" y="187"/>
                    <a:pt x="31" y="203"/>
                  </a:cubicBezTo>
                  <a:cubicBezTo>
                    <a:pt x="98" y="237"/>
                    <a:pt x="170" y="252"/>
                    <a:pt x="245" y="252"/>
                  </a:cubicBezTo>
                  <a:cubicBezTo>
                    <a:pt x="484" y="252"/>
                    <a:pt x="744" y="103"/>
                    <a:pt x="894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698;p110">
              <a:extLst>
                <a:ext uri="{FF2B5EF4-FFF2-40B4-BE49-F238E27FC236}">
                  <a16:creationId xmlns:a16="http://schemas.microsoft.com/office/drawing/2014/main" id="{E70D1719-00EC-FB32-F815-A913178FEA31}"/>
                </a:ext>
              </a:extLst>
            </p:cNvPr>
            <p:cNvSpPr/>
            <p:nvPr/>
          </p:nvSpPr>
          <p:spPr>
            <a:xfrm>
              <a:off x="2154525" y="1764625"/>
              <a:ext cx="18925" cy="5850"/>
            </a:xfrm>
            <a:custGeom>
              <a:avLst/>
              <a:gdLst/>
              <a:ahLst/>
              <a:cxnLst/>
              <a:rect l="l" t="t" r="r" b="b"/>
              <a:pathLst>
                <a:path w="757" h="234" extrusionOk="0">
                  <a:moveTo>
                    <a:pt x="757" y="0"/>
                  </a:moveTo>
                  <a:cubicBezTo>
                    <a:pt x="757" y="0"/>
                    <a:pt x="757" y="1"/>
                    <a:pt x="757" y="1"/>
                  </a:cubicBezTo>
                  <a:lnTo>
                    <a:pt x="757" y="1"/>
                  </a:lnTo>
                  <a:cubicBezTo>
                    <a:pt x="757" y="1"/>
                    <a:pt x="757" y="0"/>
                    <a:pt x="757" y="0"/>
                  </a:cubicBezTo>
                  <a:close/>
                  <a:moveTo>
                    <a:pt x="757" y="1"/>
                  </a:moveTo>
                  <a:cubicBezTo>
                    <a:pt x="681" y="51"/>
                    <a:pt x="1" y="173"/>
                    <a:pt x="3" y="188"/>
                  </a:cubicBezTo>
                  <a:cubicBezTo>
                    <a:pt x="9" y="222"/>
                    <a:pt x="56" y="233"/>
                    <a:pt x="116" y="233"/>
                  </a:cubicBezTo>
                  <a:cubicBezTo>
                    <a:pt x="232" y="233"/>
                    <a:pt x="401" y="191"/>
                    <a:pt x="439" y="184"/>
                  </a:cubicBezTo>
                  <a:cubicBezTo>
                    <a:pt x="600" y="156"/>
                    <a:pt x="658" y="67"/>
                    <a:pt x="7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699;p110">
              <a:extLst>
                <a:ext uri="{FF2B5EF4-FFF2-40B4-BE49-F238E27FC236}">
                  <a16:creationId xmlns:a16="http://schemas.microsoft.com/office/drawing/2014/main" id="{118D5AFB-E0C6-903B-051B-17D89967C939}"/>
                </a:ext>
              </a:extLst>
            </p:cNvPr>
            <p:cNvSpPr/>
            <p:nvPr/>
          </p:nvSpPr>
          <p:spPr>
            <a:xfrm>
              <a:off x="2150800" y="1755900"/>
              <a:ext cx="20300" cy="8375"/>
            </a:xfrm>
            <a:custGeom>
              <a:avLst/>
              <a:gdLst/>
              <a:ahLst/>
              <a:cxnLst/>
              <a:rect l="l" t="t" r="r" b="b"/>
              <a:pathLst>
                <a:path w="812" h="335" extrusionOk="0">
                  <a:moveTo>
                    <a:pt x="738" y="84"/>
                  </a:moveTo>
                  <a:cubicBezTo>
                    <a:pt x="738" y="84"/>
                    <a:pt x="738" y="84"/>
                    <a:pt x="738" y="84"/>
                  </a:cubicBezTo>
                  <a:lnTo>
                    <a:pt x="738" y="84"/>
                  </a:lnTo>
                  <a:cubicBezTo>
                    <a:pt x="738" y="84"/>
                    <a:pt x="738" y="84"/>
                    <a:pt x="738" y="84"/>
                  </a:cubicBezTo>
                  <a:close/>
                  <a:moveTo>
                    <a:pt x="697" y="1"/>
                  </a:moveTo>
                  <a:cubicBezTo>
                    <a:pt x="506" y="1"/>
                    <a:pt x="131" y="185"/>
                    <a:pt x="77" y="241"/>
                  </a:cubicBezTo>
                  <a:cubicBezTo>
                    <a:pt x="11" y="311"/>
                    <a:pt x="1" y="335"/>
                    <a:pt x="19" y="335"/>
                  </a:cubicBezTo>
                  <a:cubicBezTo>
                    <a:pt x="54" y="335"/>
                    <a:pt x="196" y="242"/>
                    <a:pt x="232" y="219"/>
                  </a:cubicBezTo>
                  <a:cubicBezTo>
                    <a:pt x="405" y="114"/>
                    <a:pt x="597" y="141"/>
                    <a:pt x="784" y="92"/>
                  </a:cubicBezTo>
                  <a:cubicBezTo>
                    <a:pt x="784" y="92"/>
                    <a:pt x="783" y="92"/>
                    <a:pt x="783" y="92"/>
                  </a:cubicBezTo>
                  <a:lnTo>
                    <a:pt x="783" y="92"/>
                  </a:lnTo>
                  <a:cubicBezTo>
                    <a:pt x="799" y="90"/>
                    <a:pt x="811" y="82"/>
                    <a:pt x="803" y="55"/>
                  </a:cubicBezTo>
                  <a:cubicBezTo>
                    <a:pt x="791" y="16"/>
                    <a:pt x="752" y="1"/>
                    <a:pt x="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700;p110">
              <a:extLst>
                <a:ext uri="{FF2B5EF4-FFF2-40B4-BE49-F238E27FC236}">
                  <a16:creationId xmlns:a16="http://schemas.microsoft.com/office/drawing/2014/main" id="{5B915ABE-90BB-31CC-AB30-51B509E3771F}"/>
                </a:ext>
              </a:extLst>
            </p:cNvPr>
            <p:cNvSpPr/>
            <p:nvPr/>
          </p:nvSpPr>
          <p:spPr>
            <a:xfrm>
              <a:off x="2149350" y="1750575"/>
              <a:ext cx="21625" cy="7100"/>
            </a:xfrm>
            <a:custGeom>
              <a:avLst/>
              <a:gdLst/>
              <a:ahLst/>
              <a:cxnLst/>
              <a:rect l="l" t="t" r="r" b="b"/>
              <a:pathLst>
                <a:path w="865" h="284" extrusionOk="0">
                  <a:moveTo>
                    <a:pt x="864" y="15"/>
                  </a:moveTo>
                  <a:lnTo>
                    <a:pt x="864" y="15"/>
                  </a:lnTo>
                  <a:cubicBezTo>
                    <a:pt x="864" y="15"/>
                    <a:pt x="864" y="15"/>
                    <a:pt x="864" y="15"/>
                  </a:cubicBezTo>
                  <a:cubicBezTo>
                    <a:pt x="864" y="15"/>
                    <a:pt x="864" y="15"/>
                    <a:pt x="864" y="15"/>
                  </a:cubicBezTo>
                  <a:close/>
                  <a:moveTo>
                    <a:pt x="770" y="0"/>
                  </a:moveTo>
                  <a:cubicBezTo>
                    <a:pt x="532" y="0"/>
                    <a:pt x="1" y="149"/>
                    <a:pt x="74" y="279"/>
                  </a:cubicBezTo>
                  <a:cubicBezTo>
                    <a:pt x="75" y="282"/>
                    <a:pt x="80" y="284"/>
                    <a:pt x="87" y="284"/>
                  </a:cubicBezTo>
                  <a:cubicBezTo>
                    <a:pt x="182" y="284"/>
                    <a:pt x="722" y="12"/>
                    <a:pt x="846" y="12"/>
                  </a:cubicBezTo>
                  <a:cubicBezTo>
                    <a:pt x="854" y="12"/>
                    <a:pt x="860" y="13"/>
                    <a:pt x="864" y="15"/>
                  </a:cubicBezTo>
                  <a:lnTo>
                    <a:pt x="864" y="15"/>
                  </a:lnTo>
                  <a:cubicBezTo>
                    <a:pt x="845" y="5"/>
                    <a:pt x="812" y="0"/>
                    <a:pt x="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701;p110">
              <a:extLst>
                <a:ext uri="{FF2B5EF4-FFF2-40B4-BE49-F238E27FC236}">
                  <a16:creationId xmlns:a16="http://schemas.microsoft.com/office/drawing/2014/main" id="{4D6E1B69-3122-5ED7-4941-571E6D3761CE}"/>
                </a:ext>
              </a:extLst>
            </p:cNvPr>
            <p:cNvSpPr/>
            <p:nvPr/>
          </p:nvSpPr>
          <p:spPr>
            <a:xfrm>
              <a:off x="2149475" y="1745350"/>
              <a:ext cx="21850" cy="4725"/>
            </a:xfrm>
            <a:custGeom>
              <a:avLst/>
              <a:gdLst/>
              <a:ahLst/>
              <a:cxnLst/>
              <a:rect l="l" t="t" r="r" b="b"/>
              <a:pathLst>
                <a:path w="874" h="189" extrusionOk="0">
                  <a:moveTo>
                    <a:pt x="874" y="27"/>
                  </a:moveTo>
                  <a:lnTo>
                    <a:pt x="874" y="27"/>
                  </a:lnTo>
                  <a:cubicBezTo>
                    <a:pt x="874" y="27"/>
                    <a:pt x="874" y="27"/>
                    <a:pt x="874" y="27"/>
                  </a:cubicBezTo>
                  <a:cubicBezTo>
                    <a:pt x="874" y="27"/>
                    <a:pt x="874" y="27"/>
                    <a:pt x="874" y="27"/>
                  </a:cubicBezTo>
                  <a:close/>
                  <a:moveTo>
                    <a:pt x="646" y="0"/>
                  </a:moveTo>
                  <a:cubicBezTo>
                    <a:pt x="381" y="0"/>
                    <a:pt x="1" y="56"/>
                    <a:pt x="72" y="187"/>
                  </a:cubicBezTo>
                  <a:cubicBezTo>
                    <a:pt x="72" y="188"/>
                    <a:pt x="73" y="188"/>
                    <a:pt x="75" y="188"/>
                  </a:cubicBezTo>
                  <a:cubicBezTo>
                    <a:pt x="123" y="188"/>
                    <a:pt x="710" y="23"/>
                    <a:pt x="849" y="23"/>
                  </a:cubicBezTo>
                  <a:cubicBezTo>
                    <a:pt x="860" y="23"/>
                    <a:pt x="869" y="24"/>
                    <a:pt x="874" y="27"/>
                  </a:cubicBezTo>
                  <a:lnTo>
                    <a:pt x="874" y="27"/>
                  </a:lnTo>
                  <a:cubicBezTo>
                    <a:pt x="842" y="9"/>
                    <a:pt x="753" y="0"/>
                    <a:pt x="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702;p110">
              <a:extLst>
                <a:ext uri="{FF2B5EF4-FFF2-40B4-BE49-F238E27FC236}">
                  <a16:creationId xmlns:a16="http://schemas.microsoft.com/office/drawing/2014/main" id="{C0340BC7-6650-68FC-09D7-A468BF3A0735}"/>
                </a:ext>
              </a:extLst>
            </p:cNvPr>
            <p:cNvSpPr/>
            <p:nvPr/>
          </p:nvSpPr>
          <p:spPr>
            <a:xfrm>
              <a:off x="2151175" y="1736825"/>
              <a:ext cx="21200" cy="6775"/>
            </a:xfrm>
            <a:custGeom>
              <a:avLst/>
              <a:gdLst/>
              <a:ahLst/>
              <a:cxnLst/>
              <a:rect l="l" t="t" r="r" b="b"/>
              <a:pathLst>
                <a:path w="848" h="271" extrusionOk="0">
                  <a:moveTo>
                    <a:pt x="566" y="0"/>
                  </a:moveTo>
                  <a:cubicBezTo>
                    <a:pt x="501" y="0"/>
                    <a:pt x="435" y="10"/>
                    <a:pt x="367" y="31"/>
                  </a:cubicBezTo>
                  <a:cubicBezTo>
                    <a:pt x="327" y="43"/>
                    <a:pt x="1" y="195"/>
                    <a:pt x="75" y="267"/>
                  </a:cubicBezTo>
                  <a:cubicBezTo>
                    <a:pt x="77" y="269"/>
                    <a:pt x="81" y="271"/>
                    <a:pt x="86" y="271"/>
                  </a:cubicBezTo>
                  <a:cubicBezTo>
                    <a:pt x="146" y="271"/>
                    <a:pt x="383" y="108"/>
                    <a:pt x="435" y="94"/>
                  </a:cubicBezTo>
                  <a:cubicBezTo>
                    <a:pt x="496" y="77"/>
                    <a:pt x="652" y="53"/>
                    <a:pt x="759" y="53"/>
                  </a:cubicBezTo>
                  <a:cubicBezTo>
                    <a:pt x="797" y="53"/>
                    <a:pt x="829" y="56"/>
                    <a:pt x="848" y="64"/>
                  </a:cubicBezTo>
                  <a:cubicBezTo>
                    <a:pt x="754" y="22"/>
                    <a:pt x="662" y="0"/>
                    <a:pt x="5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703;p110">
              <a:extLst>
                <a:ext uri="{FF2B5EF4-FFF2-40B4-BE49-F238E27FC236}">
                  <a16:creationId xmlns:a16="http://schemas.microsoft.com/office/drawing/2014/main" id="{C904A080-4FC5-DA4C-D504-DB21B23129B0}"/>
                </a:ext>
              </a:extLst>
            </p:cNvPr>
            <p:cNvSpPr/>
            <p:nvPr/>
          </p:nvSpPr>
          <p:spPr>
            <a:xfrm>
              <a:off x="2172525" y="1732825"/>
              <a:ext cx="500" cy="125"/>
            </a:xfrm>
            <a:custGeom>
              <a:avLst/>
              <a:gdLst/>
              <a:ahLst/>
              <a:cxnLst/>
              <a:rect l="l" t="t" r="r" b="b"/>
              <a:pathLst>
                <a:path w="20" h="5" extrusionOk="0">
                  <a:moveTo>
                    <a:pt x="0" y="1"/>
                  </a:moveTo>
                  <a:cubicBezTo>
                    <a:pt x="0" y="1"/>
                    <a:pt x="0" y="1"/>
                    <a:pt x="2" y="1"/>
                  </a:cubicBezTo>
                  <a:cubicBezTo>
                    <a:pt x="14" y="4"/>
                    <a:pt x="18" y="5"/>
                    <a:pt x="18" y="5"/>
                  </a:cubicBezTo>
                  <a:cubicBezTo>
                    <a:pt x="19" y="5"/>
                    <a:pt x="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704;p110">
              <a:extLst>
                <a:ext uri="{FF2B5EF4-FFF2-40B4-BE49-F238E27FC236}">
                  <a16:creationId xmlns:a16="http://schemas.microsoft.com/office/drawing/2014/main" id="{E58E2950-32C4-A0F1-9C72-32526F367D4A}"/>
                </a:ext>
              </a:extLst>
            </p:cNvPr>
            <p:cNvSpPr/>
            <p:nvPr/>
          </p:nvSpPr>
          <p:spPr>
            <a:xfrm>
              <a:off x="2153925" y="1729375"/>
              <a:ext cx="19675" cy="5925"/>
            </a:xfrm>
            <a:custGeom>
              <a:avLst/>
              <a:gdLst/>
              <a:ahLst/>
              <a:cxnLst/>
              <a:rect l="l" t="t" r="r" b="b"/>
              <a:pathLst>
                <a:path w="787" h="237" extrusionOk="0">
                  <a:moveTo>
                    <a:pt x="572" y="1"/>
                  </a:moveTo>
                  <a:cubicBezTo>
                    <a:pt x="336" y="1"/>
                    <a:pt x="1" y="173"/>
                    <a:pt x="42" y="229"/>
                  </a:cubicBezTo>
                  <a:cubicBezTo>
                    <a:pt x="45" y="234"/>
                    <a:pt x="54" y="236"/>
                    <a:pt x="66" y="236"/>
                  </a:cubicBezTo>
                  <a:cubicBezTo>
                    <a:pt x="146" y="236"/>
                    <a:pt x="386" y="127"/>
                    <a:pt x="432" y="117"/>
                  </a:cubicBezTo>
                  <a:cubicBezTo>
                    <a:pt x="456" y="112"/>
                    <a:pt x="506" y="110"/>
                    <a:pt x="560" y="110"/>
                  </a:cubicBezTo>
                  <a:cubicBezTo>
                    <a:pt x="663" y="110"/>
                    <a:pt x="783" y="118"/>
                    <a:pt x="786" y="126"/>
                  </a:cubicBezTo>
                  <a:cubicBezTo>
                    <a:pt x="761" y="34"/>
                    <a:pt x="676" y="1"/>
                    <a:pt x="5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705;p110">
              <a:extLst>
                <a:ext uri="{FF2B5EF4-FFF2-40B4-BE49-F238E27FC236}">
                  <a16:creationId xmlns:a16="http://schemas.microsoft.com/office/drawing/2014/main" id="{8012FD26-999E-0E9E-50A2-487EDE64B8FC}"/>
                </a:ext>
              </a:extLst>
            </p:cNvPr>
            <p:cNvSpPr/>
            <p:nvPr/>
          </p:nvSpPr>
          <p:spPr>
            <a:xfrm>
              <a:off x="2171875" y="1724425"/>
              <a:ext cx="850" cy="825"/>
            </a:xfrm>
            <a:custGeom>
              <a:avLst/>
              <a:gdLst/>
              <a:ahLst/>
              <a:cxnLst/>
              <a:rect l="l" t="t" r="r" b="b"/>
              <a:pathLst>
                <a:path w="34" h="33" extrusionOk="0">
                  <a:moveTo>
                    <a:pt x="18" y="0"/>
                  </a:moveTo>
                  <a:cubicBezTo>
                    <a:pt x="12" y="0"/>
                    <a:pt x="7" y="6"/>
                    <a:pt x="1" y="17"/>
                  </a:cubicBezTo>
                  <a:cubicBezTo>
                    <a:pt x="7" y="27"/>
                    <a:pt x="12" y="32"/>
                    <a:pt x="18" y="32"/>
                  </a:cubicBezTo>
                  <a:cubicBezTo>
                    <a:pt x="23" y="32"/>
                    <a:pt x="28" y="27"/>
                    <a:pt x="33" y="17"/>
                  </a:cubicBezTo>
                  <a:cubicBezTo>
                    <a:pt x="28" y="6"/>
                    <a:pt x="23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706;p110">
              <a:extLst>
                <a:ext uri="{FF2B5EF4-FFF2-40B4-BE49-F238E27FC236}">
                  <a16:creationId xmlns:a16="http://schemas.microsoft.com/office/drawing/2014/main" id="{A5F41342-F31F-473F-50AC-D242831B98A2}"/>
                </a:ext>
              </a:extLst>
            </p:cNvPr>
            <p:cNvSpPr/>
            <p:nvPr/>
          </p:nvSpPr>
          <p:spPr>
            <a:xfrm>
              <a:off x="2152850" y="1723850"/>
              <a:ext cx="20650" cy="3475"/>
            </a:xfrm>
            <a:custGeom>
              <a:avLst/>
              <a:gdLst/>
              <a:ahLst/>
              <a:cxnLst/>
              <a:rect l="l" t="t" r="r" b="b"/>
              <a:pathLst>
                <a:path w="826" h="139" extrusionOk="0">
                  <a:moveTo>
                    <a:pt x="695" y="0"/>
                  </a:moveTo>
                  <a:cubicBezTo>
                    <a:pt x="480" y="0"/>
                    <a:pt x="0" y="37"/>
                    <a:pt x="100" y="130"/>
                  </a:cubicBezTo>
                  <a:cubicBezTo>
                    <a:pt x="107" y="136"/>
                    <a:pt x="120" y="139"/>
                    <a:pt x="136" y="139"/>
                  </a:cubicBezTo>
                  <a:cubicBezTo>
                    <a:pt x="230" y="139"/>
                    <a:pt x="454" y="56"/>
                    <a:pt x="517" y="56"/>
                  </a:cubicBezTo>
                  <a:cubicBezTo>
                    <a:pt x="605" y="58"/>
                    <a:pt x="693" y="65"/>
                    <a:pt x="781" y="75"/>
                  </a:cubicBezTo>
                  <a:cubicBezTo>
                    <a:pt x="823" y="58"/>
                    <a:pt x="826" y="35"/>
                    <a:pt x="788" y="5"/>
                  </a:cubicBezTo>
                  <a:cubicBezTo>
                    <a:pt x="775" y="2"/>
                    <a:pt x="741" y="0"/>
                    <a:pt x="6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707;p110">
              <a:extLst>
                <a:ext uri="{FF2B5EF4-FFF2-40B4-BE49-F238E27FC236}">
                  <a16:creationId xmlns:a16="http://schemas.microsoft.com/office/drawing/2014/main" id="{74245ACC-A2EE-8781-C9FE-D99BD2416E5A}"/>
                </a:ext>
              </a:extLst>
            </p:cNvPr>
            <p:cNvSpPr/>
            <p:nvPr/>
          </p:nvSpPr>
          <p:spPr>
            <a:xfrm>
              <a:off x="2154675" y="1715850"/>
              <a:ext cx="20625" cy="5425"/>
            </a:xfrm>
            <a:custGeom>
              <a:avLst/>
              <a:gdLst/>
              <a:ahLst/>
              <a:cxnLst/>
              <a:rect l="l" t="t" r="r" b="b"/>
              <a:pathLst>
                <a:path w="825" h="217" extrusionOk="0">
                  <a:moveTo>
                    <a:pt x="487" y="1"/>
                  </a:moveTo>
                  <a:cubicBezTo>
                    <a:pt x="441" y="1"/>
                    <a:pt x="394" y="5"/>
                    <a:pt x="349" y="14"/>
                  </a:cubicBezTo>
                  <a:cubicBezTo>
                    <a:pt x="307" y="21"/>
                    <a:pt x="0" y="125"/>
                    <a:pt x="65" y="209"/>
                  </a:cubicBezTo>
                  <a:cubicBezTo>
                    <a:pt x="69" y="214"/>
                    <a:pt x="77" y="217"/>
                    <a:pt x="87" y="217"/>
                  </a:cubicBezTo>
                  <a:cubicBezTo>
                    <a:pt x="153" y="217"/>
                    <a:pt x="321" y="113"/>
                    <a:pt x="360" y="102"/>
                  </a:cubicBezTo>
                  <a:cubicBezTo>
                    <a:pt x="407" y="89"/>
                    <a:pt x="824" y="82"/>
                    <a:pt x="769" y="58"/>
                  </a:cubicBezTo>
                  <a:cubicBezTo>
                    <a:pt x="682" y="19"/>
                    <a:pt x="584" y="1"/>
                    <a:pt x="4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708;p110">
              <a:extLst>
                <a:ext uri="{FF2B5EF4-FFF2-40B4-BE49-F238E27FC236}">
                  <a16:creationId xmlns:a16="http://schemas.microsoft.com/office/drawing/2014/main" id="{7AF01079-CEA3-596A-B7CF-C4C98851D016}"/>
                </a:ext>
              </a:extLst>
            </p:cNvPr>
            <p:cNvSpPr/>
            <p:nvPr/>
          </p:nvSpPr>
          <p:spPr>
            <a:xfrm>
              <a:off x="2157150" y="1707425"/>
              <a:ext cx="19625" cy="4100"/>
            </a:xfrm>
            <a:custGeom>
              <a:avLst/>
              <a:gdLst/>
              <a:ahLst/>
              <a:cxnLst/>
              <a:rect l="l" t="t" r="r" b="b"/>
              <a:pathLst>
                <a:path w="785" h="164" extrusionOk="0">
                  <a:moveTo>
                    <a:pt x="747" y="121"/>
                  </a:moveTo>
                  <a:cubicBezTo>
                    <a:pt x="747" y="121"/>
                    <a:pt x="747" y="121"/>
                    <a:pt x="747" y="121"/>
                  </a:cubicBezTo>
                  <a:cubicBezTo>
                    <a:pt x="747" y="121"/>
                    <a:pt x="747" y="121"/>
                    <a:pt x="747" y="121"/>
                  </a:cubicBezTo>
                  <a:close/>
                  <a:moveTo>
                    <a:pt x="503" y="1"/>
                  </a:moveTo>
                  <a:cubicBezTo>
                    <a:pt x="352" y="1"/>
                    <a:pt x="181" y="28"/>
                    <a:pt x="145" y="39"/>
                  </a:cubicBezTo>
                  <a:cubicBezTo>
                    <a:pt x="64" y="67"/>
                    <a:pt x="0" y="164"/>
                    <a:pt x="69" y="164"/>
                  </a:cubicBezTo>
                  <a:cubicBezTo>
                    <a:pt x="85" y="164"/>
                    <a:pt x="107" y="159"/>
                    <a:pt x="138" y="147"/>
                  </a:cubicBezTo>
                  <a:cubicBezTo>
                    <a:pt x="186" y="128"/>
                    <a:pt x="470" y="108"/>
                    <a:pt x="633" y="108"/>
                  </a:cubicBezTo>
                  <a:cubicBezTo>
                    <a:pt x="703" y="108"/>
                    <a:pt x="751" y="111"/>
                    <a:pt x="747" y="121"/>
                  </a:cubicBezTo>
                  <a:lnTo>
                    <a:pt x="747" y="121"/>
                  </a:lnTo>
                  <a:cubicBezTo>
                    <a:pt x="784" y="27"/>
                    <a:pt x="653" y="1"/>
                    <a:pt x="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709;p110">
              <a:extLst>
                <a:ext uri="{FF2B5EF4-FFF2-40B4-BE49-F238E27FC236}">
                  <a16:creationId xmlns:a16="http://schemas.microsoft.com/office/drawing/2014/main" id="{EE312827-DDA2-E3C6-DDB8-ACD3989C58F1}"/>
                </a:ext>
              </a:extLst>
            </p:cNvPr>
            <p:cNvSpPr/>
            <p:nvPr/>
          </p:nvSpPr>
          <p:spPr>
            <a:xfrm>
              <a:off x="2175050" y="1700350"/>
              <a:ext cx="25" cy="1825"/>
            </a:xfrm>
            <a:custGeom>
              <a:avLst/>
              <a:gdLst/>
              <a:ahLst/>
              <a:cxnLst/>
              <a:rect l="l" t="t" r="r" b="b"/>
              <a:pathLst>
                <a:path w="1" h="73" extrusionOk="0">
                  <a:moveTo>
                    <a:pt x="1" y="36"/>
                  </a:moveTo>
                  <a:cubicBezTo>
                    <a:pt x="1" y="73"/>
                    <a:pt x="1" y="0"/>
                    <a:pt x="1" y="36"/>
                  </a:cubicBezTo>
                  <a:cubicBezTo>
                    <a:pt x="1" y="50"/>
                    <a:pt x="1" y="36"/>
                    <a:pt x="1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710;p110">
              <a:extLst>
                <a:ext uri="{FF2B5EF4-FFF2-40B4-BE49-F238E27FC236}">
                  <a16:creationId xmlns:a16="http://schemas.microsoft.com/office/drawing/2014/main" id="{427E7ECA-8A69-BF78-B755-A8611C94A133}"/>
                </a:ext>
              </a:extLst>
            </p:cNvPr>
            <p:cNvSpPr/>
            <p:nvPr/>
          </p:nvSpPr>
          <p:spPr>
            <a:xfrm>
              <a:off x="2158550" y="1699250"/>
              <a:ext cx="17650" cy="3875"/>
            </a:xfrm>
            <a:custGeom>
              <a:avLst/>
              <a:gdLst/>
              <a:ahLst/>
              <a:cxnLst/>
              <a:rect l="l" t="t" r="r" b="b"/>
              <a:pathLst>
                <a:path w="706" h="155" extrusionOk="0">
                  <a:moveTo>
                    <a:pt x="706" y="75"/>
                  </a:moveTo>
                  <a:lnTo>
                    <a:pt x="706" y="75"/>
                  </a:lnTo>
                  <a:cubicBezTo>
                    <a:pt x="706" y="75"/>
                    <a:pt x="706" y="75"/>
                    <a:pt x="706" y="75"/>
                  </a:cubicBezTo>
                  <a:cubicBezTo>
                    <a:pt x="706" y="75"/>
                    <a:pt x="706" y="75"/>
                    <a:pt x="706" y="75"/>
                  </a:cubicBezTo>
                  <a:close/>
                  <a:moveTo>
                    <a:pt x="491" y="1"/>
                  </a:moveTo>
                  <a:cubicBezTo>
                    <a:pt x="281" y="1"/>
                    <a:pt x="0" y="81"/>
                    <a:pt x="25" y="141"/>
                  </a:cubicBezTo>
                  <a:cubicBezTo>
                    <a:pt x="30" y="151"/>
                    <a:pt x="53" y="155"/>
                    <a:pt x="88" y="155"/>
                  </a:cubicBezTo>
                  <a:cubicBezTo>
                    <a:pt x="246" y="155"/>
                    <a:pt x="651" y="74"/>
                    <a:pt x="701" y="74"/>
                  </a:cubicBezTo>
                  <a:cubicBezTo>
                    <a:pt x="704" y="74"/>
                    <a:pt x="706" y="74"/>
                    <a:pt x="706" y="75"/>
                  </a:cubicBezTo>
                  <a:lnTo>
                    <a:pt x="706" y="75"/>
                  </a:lnTo>
                  <a:cubicBezTo>
                    <a:pt x="684" y="21"/>
                    <a:pt x="596" y="1"/>
                    <a:pt x="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711;p110">
              <a:extLst>
                <a:ext uri="{FF2B5EF4-FFF2-40B4-BE49-F238E27FC236}">
                  <a16:creationId xmlns:a16="http://schemas.microsoft.com/office/drawing/2014/main" id="{C6919778-2D39-97B9-7571-F2ADFA9BE7B9}"/>
                </a:ext>
              </a:extLst>
            </p:cNvPr>
            <p:cNvSpPr/>
            <p:nvPr/>
          </p:nvSpPr>
          <p:spPr>
            <a:xfrm>
              <a:off x="2159175" y="1692250"/>
              <a:ext cx="18000" cy="4200"/>
            </a:xfrm>
            <a:custGeom>
              <a:avLst/>
              <a:gdLst/>
              <a:ahLst/>
              <a:cxnLst/>
              <a:rect l="l" t="t" r="r" b="b"/>
              <a:pathLst>
                <a:path w="720" h="168" extrusionOk="0">
                  <a:moveTo>
                    <a:pt x="491" y="0"/>
                  </a:moveTo>
                  <a:cubicBezTo>
                    <a:pt x="286" y="0"/>
                    <a:pt x="0" y="57"/>
                    <a:pt x="80" y="158"/>
                  </a:cubicBezTo>
                  <a:cubicBezTo>
                    <a:pt x="86" y="164"/>
                    <a:pt x="95" y="167"/>
                    <a:pt x="107" y="167"/>
                  </a:cubicBezTo>
                  <a:cubicBezTo>
                    <a:pt x="173" y="167"/>
                    <a:pt x="323" y="73"/>
                    <a:pt x="362" y="63"/>
                  </a:cubicBezTo>
                  <a:cubicBezTo>
                    <a:pt x="389" y="58"/>
                    <a:pt x="720" y="62"/>
                    <a:pt x="669" y="27"/>
                  </a:cubicBezTo>
                  <a:cubicBezTo>
                    <a:pt x="641" y="9"/>
                    <a:pt x="572" y="0"/>
                    <a:pt x="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712;p110">
              <a:extLst>
                <a:ext uri="{FF2B5EF4-FFF2-40B4-BE49-F238E27FC236}">
                  <a16:creationId xmlns:a16="http://schemas.microsoft.com/office/drawing/2014/main" id="{36A3ACA1-7EAC-95CA-671A-8F8FC8C64EAE}"/>
                </a:ext>
              </a:extLst>
            </p:cNvPr>
            <p:cNvSpPr/>
            <p:nvPr/>
          </p:nvSpPr>
          <p:spPr>
            <a:xfrm>
              <a:off x="2160650" y="1684325"/>
              <a:ext cx="17175" cy="4200"/>
            </a:xfrm>
            <a:custGeom>
              <a:avLst/>
              <a:gdLst/>
              <a:ahLst/>
              <a:cxnLst/>
              <a:rect l="l" t="t" r="r" b="b"/>
              <a:pathLst>
                <a:path w="687" h="168" extrusionOk="0">
                  <a:moveTo>
                    <a:pt x="337" y="0"/>
                  </a:moveTo>
                  <a:cubicBezTo>
                    <a:pt x="168" y="0"/>
                    <a:pt x="1" y="42"/>
                    <a:pt x="9" y="146"/>
                  </a:cubicBezTo>
                  <a:cubicBezTo>
                    <a:pt x="10" y="162"/>
                    <a:pt x="23" y="168"/>
                    <a:pt x="44" y="168"/>
                  </a:cubicBezTo>
                  <a:cubicBezTo>
                    <a:pt x="121" y="168"/>
                    <a:pt x="299" y="86"/>
                    <a:pt x="341" y="81"/>
                  </a:cubicBezTo>
                  <a:cubicBezTo>
                    <a:pt x="342" y="81"/>
                    <a:pt x="343" y="81"/>
                    <a:pt x="344" y="81"/>
                  </a:cubicBezTo>
                  <a:cubicBezTo>
                    <a:pt x="376" y="81"/>
                    <a:pt x="524" y="104"/>
                    <a:pt x="610" y="104"/>
                  </a:cubicBezTo>
                  <a:cubicBezTo>
                    <a:pt x="658" y="104"/>
                    <a:pt x="687" y="97"/>
                    <a:pt x="668" y="76"/>
                  </a:cubicBezTo>
                  <a:cubicBezTo>
                    <a:pt x="625" y="30"/>
                    <a:pt x="480" y="0"/>
                    <a:pt x="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713;p110">
              <a:extLst>
                <a:ext uri="{FF2B5EF4-FFF2-40B4-BE49-F238E27FC236}">
                  <a16:creationId xmlns:a16="http://schemas.microsoft.com/office/drawing/2014/main" id="{BB28DE1E-9439-7B8E-2028-BCAC06754237}"/>
                </a:ext>
              </a:extLst>
            </p:cNvPr>
            <p:cNvSpPr/>
            <p:nvPr/>
          </p:nvSpPr>
          <p:spPr>
            <a:xfrm>
              <a:off x="2176475" y="1677650"/>
              <a:ext cx="250" cy="125"/>
            </a:xfrm>
            <a:custGeom>
              <a:avLst/>
              <a:gdLst/>
              <a:ahLst/>
              <a:cxnLst/>
              <a:rect l="l" t="t" r="r" b="b"/>
              <a:pathLst>
                <a:path w="10" h="5" extrusionOk="0">
                  <a:moveTo>
                    <a:pt x="0" y="0"/>
                  </a:moveTo>
                  <a:cubicBezTo>
                    <a:pt x="10" y="0"/>
                    <a:pt x="10" y="0"/>
                    <a:pt x="0" y="0"/>
                  </a:cubicBezTo>
                  <a:cubicBezTo>
                    <a:pt x="0" y="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714;p110">
              <a:extLst>
                <a:ext uri="{FF2B5EF4-FFF2-40B4-BE49-F238E27FC236}">
                  <a16:creationId xmlns:a16="http://schemas.microsoft.com/office/drawing/2014/main" id="{FD812439-EEE7-B67F-0E3A-FA81DCB45B39}"/>
                </a:ext>
              </a:extLst>
            </p:cNvPr>
            <p:cNvSpPr/>
            <p:nvPr/>
          </p:nvSpPr>
          <p:spPr>
            <a:xfrm>
              <a:off x="2176350" y="1677200"/>
              <a:ext cx="525" cy="100"/>
            </a:xfrm>
            <a:custGeom>
              <a:avLst/>
              <a:gdLst/>
              <a:ahLst/>
              <a:cxnLst/>
              <a:rect l="l" t="t" r="r" b="b"/>
              <a:pathLst>
                <a:path w="21" h="4" extrusionOk="0">
                  <a:moveTo>
                    <a:pt x="21" y="0"/>
                  </a:moveTo>
                  <a:cubicBezTo>
                    <a:pt x="20" y="0"/>
                    <a:pt x="1" y="3"/>
                    <a:pt x="1" y="3"/>
                  </a:cubicBezTo>
                  <a:cubicBezTo>
                    <a:pt x="1" y="3"/>
                    <a:pt x="6" y="2"/>
                    <a:pt x="19" y="0"/>
                  </a:cubicBezTo>
                  <a:cubicBezTo>
                    <a:pt x="20" y="0"/>
                    <a:pt x="21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715;p110">
              <a:extLst>
                <a:ext uri="{FF2B5EF4-FFF2-40B4-BE49-F238E27FC236}">
                  <a16:creationId xmlns:a16="http://schemas.microsoft.com/office/drawing/2014/main" id="{5ADEE936-AA55-6A30-3273-04DE063AA18D}"/>
                </a:ext>
              </a:extLst>
            </p:cNvPr>
            <p:cNvSpPr/>
            <p:nvPr/>
          </p:nvSpPr>
          <p:spPr>
            <a:xfrm>
              <a:off x="2162150" y="1676250"/>
              <a:ext cx="16000" cy="5950"/>
            </a:xfrm>
            <a:custGeom>
              <a:avLst/>
              <a:gdLst/>
              <a:ahLst/>
              <a:cxnLst/>
              <a:rect l="l" t="t" r="r" b="b"/>
              <a:pathLst>
                <a:path w="640" h="238" extrusionOk="0">
                  <a:moveTo>
                    <a:pt x="387" y="1"/>
                  </a:moveTo>
                  <a:cubicBezTo>
                    <a:pt x="302" y="1"/>
                    <a:pt x="215" y="20"/>
                    <a:pt x="144" y="62"/>
                  </a:cubicBezTo>
                  <a:cubicBezTo>
                    <a:pt x="62" y="111"/>
                    <a:pt x="0" y="237"/>
                    <a:pt x="56" y="237"/>
                  </a:cubicBezTo>
                  <a:cubicBezTo>
                    <a:pt x="73" y="237"/>
                    <a:pt x="101" y="225"/>
                    <a:pt x="144" y="196"/>
                  </a:cubicBezTo>
                  <a:cubicBezTo>
                    <a:pt x="298" y="87"/>
                    <a:pt x="398" y="147"/>
                    <a:pt x="559" y="107"/>
                  </a:cubicBezTo>
                  <a:lnTo>
                    <a:pt x="559" y="107"/>
                  </a:lnTo>
                  <a:cubicBezTo>
                    <a:pt x="560" y="107"/>
                    <a:pt x="560" y="107"/>
                    <a:pt x="560" y="107"/>
                  </a:cubicBezTo>
                  <a:cubicBezTo>
                    <a:pt x="560" y="107"/>
                    <a:pt x="561" y="107"/>
                    <a:pt x="561" y="106"/>
                  </a:cubicBezTo>
                  <a:cubicBezTo>
                    <a:pt x="561" y="106"/>
                    <a:pt x="562" y="106"/>
                    <a:pt x="562" y="106"/>
                  </a:cubicBezTo>
                  <a:lnTo>
                    <a:pt x="562" y="106"/>
                  </a:lnTo>
                  <a:cubicBezTo>
                    <a:pt x="563" y="106"/>
                    <a:pt x="563" y="106"/>
                    <a:pt x="564" y="105"/>
                  </a:cubicBezTo>
                  <a:cubicBezTo>
                    <a:pt x="564" y="105"/>
                    <a:pt x="564" y="105"/>
                    <a:pt x="564" y="105"/>
                  </a:cubicBezTo>
                  <a:lnTo>
                    <a:pt x="564" y="105"/>
                  </a:lnTo>
                  <a:cubicBezTo>
                    <a:pt x="640" y="72"/>
                    <a:pt x="525" y="16"/>
                    <a:pt x="495" y="11"/>
                  </a:cubicBezTo>
                  <a:cubicBezTo>
                    <a:pt x="460" y="4"/>
                    <a:pt x="424" y="1"/>
                    <a:pt x="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16;p110">
              <a:extLst>
                <a:ext uri="{FF2B5EF4-FFF2-40B4-BE49-F238E27FC236}">
                  <a16:creationId xmlns:a16="http://schemas.microsoft.com/office/drawing/2014/main" id="{100C8536-8F0D-45AB-4948-39EA5E4AA70C}"/>
                </a:ext>
              </a:extLst>
            </p:cNvPr>
            <p:cNvSpPr/>
            <p:nvPr/>
          </p:nvSpPr>
          <p:spPr>
            <a:xfrm>
              <a:off x="2160200" y="1669050"/>
              <a:ext cx="18200" cy="7075"/>
            </a:xfrm>
            <a:custGeom>
              <a:avLst/>
              <a:gdLst/>
              <a:ahLst/>
              <a:cxnLst/>
              <a:rect l="l" t="t" r="r" b="b"/>
              <a:pathLst>
                <a:path w="728" h="283" extrusionOk="0">
                  <a:moveTo>
                    <a:pt x="627" y="1"/>
                  </a:moveTo>
                  <a:cubicBezTo>
                    <a:pt x="433" y="1"/>
                    <a:pt x="1" y="69"/>
                    <a:pt x="65" y="251"/>
                  </a:cubicBezTo>
                  <a:cubicBezTo>
                    <a:pt x="73" y="273"/>
                    <a:pt x="87" y="282"/>
                    <a:pt x="104" y="282"/>
                  </a:cubicBezTo>
                  <a:cubicBezTo>
                    <a:pt x="166" y="282"/>
                    <a:pt x="272" y="165"/>
                    <a:pt x="305" y="148"/>
                  </a:cubicBezTo>
                  <a:cubicBezTo>
                    <a:pt x="362" y="122"/>
                    <a:pt x="724" y="98"/>
                    <a:pt x="726" y="47"/>
                  </a:cubicBezTo>
                  <a:cubicBezTo>
                    <a:pt x="728" y="19"/>
                    <a:pt x="717" y="8"/>
                    <a:pt x="702" y="7"/>
                  </a:cubicBezTo>
                  <a:lnTo>
                    <a:pt x="702" y="7"/>
                  </a:lnTo>
                  <a:cubicBezTo>
                    <a:pt x="702" y="7"/>
                    <a:pt x="702" y="7"/>
                    <a:pt x="702" y="7"/>
                  </a:cubicBezTo>
                  <a:cubicBezTo>
                    <a:pt x="686" y="3"/>
                    <a:pt x="66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717;p110">
              <a:extLst>
                <a:ext uri="{FF2B5EF4-FFF2-40B4-BE49-F238E27FC236}">
                  <a16:creationId xmlns:a16="http://schemas.microsoft.com/office/drawing/2014/main" id="{B9FE7AEB-56DD-61D5-E722-988741A6168B}"/>
                </a:ext>
              </a:extLst>
            </p:cNvPr>
            <p:cNvSpPr/>
            <p:nvPr/>
          </p:nvSpPr>
          <p:spPr>
            <a:xfrm>
              <a:off x="2160200" y="1661625"/>
              <a:ext cx="18600" cy="6650"/>
            </a:xfrm>
            <a:custGeom>
              <a:avLst/>
              <a:gdLst/>
              <a:ahLst/>
              <a:cxnLst/>
              <a:rect l="l" t="t" r="r" b="b"/>
              <a:pathLst>
                <a:path w="744" h="266" extrusionOk="0">
                  <a:moveTo>
                    <a:pt x="549" y="1"/>
                  </a:moveTo>
                  <a:cubicBezTo>
                    <a:pt x="447" y="1"/>
                    <a:pt x="341" y="35"/>
                    <a:pt x="253" y="80"/>
                  </a:cubicBezTo>
                  <a:cubicBezTo>
                    <a:pt x="236" y="88"/>
                    <a:pt x="0" y="239"/>
                    <a:pt x="130" y="265"/>
                  </a:cubicBezTo>
                  <a:cubicBezTo>
                    <a:pt x="133" y="265"/>
                    <a:pt x="135" y="265"/>
                    <a:pt x="138" y="265"/>
                  </a:cubicBezTo>
                  <a:cubicBezTo>
                    <a:pt x="202" y="265"/>
                    <a:pt x="361" y="134"/>
                    <a:pt x="430" y="115"/>
                  </a:cubicBezTo>
                  <a:cubicBezTo>
                    <a:pt x="427" y="115"/>
                    <a:pt x="744" y="28"/>
                    <a:pt x="619" y="7"/>
                  </a:cubicBezTo>
                  <a:cubicBezTo>
                    <a:pt x="596" y="3"/>
                    <a:pt x="573" y="1"/>
                    <a:pt x="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718;p110">
              <a:extLst>
                <a:ext uri="{FF2B5EF4-FFF2-40B4-BE49-F238E27FC236}">
                  <a16:creationId xmlns:a16="http://schemas.microsoft.com/office/drawing/2014/main" id="{C32DF690-B64D-A6BB-5143-4124B67A6B4E}"/>
                </a:ext>
              </a:extLst>
            </p:cNvPr>
            <p:cNvSpPr/>
            <p:nvPr/>
          </p:nvSpPr>
          <p:spPr>
            <a:xfrm>
              <a:off x="2176475" y="1656450"/>
              <a:ext cx="250" cy="150"/>
            </a:xfrm>
            <a:custGeom>
              <a:avLst/>
              <a:gdLst/>
              <a:ahLst/>
              <a:cxnLst/>
              <a:rect l="l" t="t" r="r" b="b"/>
              <a:pathLst>
                <a:path w="10" h="6" extrusionOk="0">
                  <a:moveTo>
                    <a:pt x="0" y="1"/>
                  </a:moveTo>
                  <a:cubicBezTo>
                    <a:pt x="10" y="1"/>
                    <a:pt x="10" y="1"/>
                    <a:pt x="0" y="1"/>
                  </a:cubicBezTo>
                  <a:cubicBezTo>
                    <a:pt x="0" y="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719;p110">
              <a:extLst>
                <a:ext uri="{FF2B5EF4-FFF2-40B4-BE49-F238E27FC236}">
                  <a16:creationId xmlns:a16="http://schemas.microsoft.com/office/drawing/2014/main" id="{0323F996-0183-16B5-98EA-EE1CCE6BE090}"/>
                </a:ext>
              </a:extLst>
            </p:cNvPr>
            <p:cNvSpPr/>
            <p:nvPr/>
          </p:nvSpPr>
          <p:spPr>
            <a:xfrm>
              <a:off x="2173996" y="1651383"/>
              <a:ext cx="17875" cy="4900"/>
            </a:xfrm>
            <a:custGeom>
              <a:avLst/>
              <a:gdLst/>
              <a:ahLst/>
              <a:cxnLst/>
              <a:rect l="l" t="t" r="r" b="b"/>
              <a:pathLst>
                <a:path w="715" h="196" extrusionOk="0">
                  <a:moveTo>
                    <a:pt x="490" y="1"/>
                  </a:moveTo>
                  <a:cubicBezTo>
                    <a:pt x="294" y="1"/>
                    <a:pt x="1" y="42"/>
                    <a:pt x="74" y="174"/>
                  </a:cubicBezTo>
                  <a:cubicBezTo>
                    <a:pt x="82" y="189"/>
                    <a:pt x="94" y="195"/>
                    <a:pt x="108" y="195"/>
                  </a:cubicBezTo>
                  <a:cubicBezTo>
                    <a:pt x="165" y="195"/>
                    <a:pt x="261" y="92"/>
                    <a:pt x="304" y="80"/>
                  </a:cubicBezTo>
                  <a:cubicBezTo>
                    <a:pt x="332" y="73"/>
                    <a:pt x="714" y="46"/>
                    <a:pt x="645" y="16"/>
                  </a:cubicBezTo>
                  <a:cubicBezTo>
                    <a:pt x="624" y="7"/>
                    <a:pt x="564" y="1"/>
                    <a:pt x="4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720;p110">
              <a:extLst>
                <a:ext uri="{FF2B5EF4-FFF2-40B4-BE49-F238E27FC236}">
                  <a16:creationId xmlns:a16="http://schemas.microsoft.com/office/drawing/2014/main" id="{81F6FE3B-B293-44BD-81AB-0B383AD7432A}"/>
                </a:ext>
              </a:extLst>
            </p:cNvPr>
            <p:cNvSpPr/>
            <p:nvPr/>
          </p:nvSpPr>
          <p:spPr>
            <a:xfrm>
              <a:off x="2158700" y="1647125"/>
              <a:ext cx="18050" cy="6400"/>
            </a:xfrm>
            <a:custGeom>
              <a:avLst/>
              <a:gdLst/>
              <a:ahLst/>
              <a:cxnLst/>
              <a:rect l="l" t="t" r="r" b="b"/>
              <a:pathLst>
                <a:path w="722" h="256" extrusionOk="0">
                  <a:moveTo>
                    <a:pt x="564" y="1"/>
                  </a:moveTo>
                  <a:cubicBezTo>
                    <a:pt x="349" y="1"/>
                    <a:pt x="0" y="71"/>
                    <a:pt x="57" y="229"/>
                  </a:cubicBezTo>
                  <a:cubicBezTo>
                    <a:pt x="64" y="248"/>
                    <a:pt x="76" y="255"/>
                    <a:pt x="92" y="255"/>
                  </a:cubicBezTo>
                  <a:cubicBezTo>
                    <a:pt x="154" y="255"/>
                    <a:pt x="268" y="135"/>
                    <a:pt x="304" y="121"/>
                  </a:cubicBezTo>
                  <a:cubicBezTo>
                    <a:pt x="341" y="106"/>
                    <a:pt x="561" y="90"/>
                    <a:pt x="666" y="70"/>
                  </a:cubicBezTo>
                  <a:lnTo>
                    <a:pt x="666" y="70"/>
                  </a:lnTo>
                  <a:cubicBezTo>
                    <a:pt x="666" y="70"/>
                    <a:pt x="666" y="70"/>
                    <a:pt x="667" y="70"/>
                  </a:cubicBezTo>
                  <a:cubicBezTo>
                    <a:pt x="668" y="70"/>
                    <a:pt x="670" y="69"/>
                    <a:pt x="672" y="69"/>
                  </a:cubicBezTo>
                  <a:lnTo>
                    <a:pt x="672" y="69"/>
                  </a:lnTo>
                  <a:cubicBezTo>
                    <a:pt x="702" y="62"/>
                    <a:pt x="721" y="55"/>
                    <a:pt x="721" y="48"/>
                  </a:cubicBezTo>
                  <a:cubicBezTo>
                    <a:pt x="720" y="19"/>
                    <a:pt x="699" y="10"/>
                    <a:pt x="678" y="10"/>
                  </a:cubicBezTo>
                  <a:lnTo>
                    <a:pt x="678" y="10"/>
                  </a:lnTo>
                  <a:cubicBezTo>
                    <a:pt x="649" y="4"/>
                    <a:pt x="610" y="1"/>
                    <a:pt x="5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721;p110">
              <a:extLst>
                <a:ext uri="{FF2B5EF4-FFF2-40B4-BE49-F238E27FC236}">
                  <a16:creationId xmlns:a16="http://schemas.microsoft.com/office/drawing/2014/main" id="{264459E5-7B8B-5ACA-EB03-E7C920CAC2B2}"/>
                </a:ext>
              </a:extLst>
            </p:cNvPr>
            <p:cNvSpPr/>
            <p:nvPr/>
          </p:nvSpPr>
          <p:spPr>
            <a:xfrm>
              <a:off x="2158125" y="1640275"/>
              <a:ext cx="16525" cy="4650"/>
            </a:xfrm>
            <a:custGeom>
              <a:avLst/>
              <a:gdLst/>
              <a:ahLst/>
              <a:cxnLst/>
              <a:rect l="l" t="t" r="r" b="b"/>
              <a:pathLst>
                <a:path w="661" h="186" extrusionOk="0">
                  <a:moveTo>
                    <a:pt x="526" y="1"/>
                  </a:moveTo>
                  <a:cubicBezTo>
                    <a:pt x="331" y="1"/>
                    <a:pt x="0" y="77"/>
                    <a:pt x="82" y="185"/>
                  </a:cubicBezTo>
                  <a:cubicBezTo>
                    <a:pt x="82" y="186"/>
                    <a:pt x="83" y="186"/>
                    <a:pt x="83" y="186"/>
                  </a:cubicBezTo>
                  <a:cubicBezTo>
                    <a:pt x="104" y="186"/>
                    <a:pt x="661" y="28"/>
                    <a:pt x="643" y="19"/>
                  </a:cubicBezTo>
                  <a:cubicBezTo>
                    <a:pt x="622" y="6"/>
                    <a:pt x="579" y="1"/>
                    <a:pt x="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722;p110">
              <a:extLst>
                <a:ext uri="{FF2B5EF4-FFF2-40B4-BE49-F238E27FC236}">
                  <a16:creationId xmlns:a16="http://schemas.microsoft.com/office/drawing/2014/main" id="{9F58DA14-C54C-79D1-90A5-063612710A68}"/>
                </a:ext>
              </a:extLst>
            </p:cNvPr>
            <p:cNvSpPr/>
            <p:nvPr/>
          </p:nvSpPr>
          <p:spPr>
            <a:xfrm>
              <a:off x="2157300" y="1633375"/>
              <a:ext cx="15250" cy="6775"/>
            </a:xfrm>
            <a:custGeom>
              <a:avLst/>
              <a:gdLst/>
              <a:ahLst/>
              <a:cxnLst/>
              <a:rect l="l" t="t" r="r" b="b"/>
              <a:pathLst>
                <a:path w="610" h="271" extrusionOk="0">
                  <a:moveTo>
                    <a:pt x="609" y="2"/>
                  </a:moveTo>
                  <a:lnTo>
                    <a:pt x="609" y="2"/>
                  </a:lnTo>
                  <a:cubicBezTo>
                    <a:pt x="609" y="2"/>
                    <a:pt x="609" y="2"/>
                    <a:pt x="609" y="2"/>
                  </a:cubicBezTo>
                  <a:cubicBezTo>
                    <a:pt x="609" y="2"/>
                    <a:pt x="609" y="2"/>
                    <a:pt x="609" y="2"/>
                  </a:cubicBezTo>
                  <a:close/>
                  <a:moveTo>
                    <a:pt x="585" y="0"/>
                  </a:moveTo>
                  <a:cubicBezTo>
                    <a:pt x="424" y="0"/>
                    <a:pt x="1" y="237"/>
                    <a:pt x="95" y="270"/>
                  </a:cubicBezTo>
                  <a:cubicBezTo>
                    <a:pt x="97" y="270"/>
                    <a:pt x="99" y="270"/>
                    <a:pt x="101" y="270"/>
                  </a:cubicBezTo>
                  <a:cubicBezTo>
                    <a:pt x="173" y="270"/>
                    <a:pt x="598" y="2"/>
                    <a:pt x="609" y="2"/>
                  </a:cubicBezTo>
                  <a:cubicBezTo>
                    <a:pt x="609" y="2"/>
                    <a:pt x="609" y="2"/>
                    <a:pt x="609" y="2"/>
                  </a:cubicBezTo>
                  <a:lnTo>
                    <a:pt x="609" y="2"/>
                  </a:lnTo>
                  <a:cubicBezTo>
                    <a:pt x="602" y="1"/>
                    <a:pt x="594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723;p110">
              <a:extLst>
                <a:ext uri="{FF2B5EF4-FFF2-40B4-BE49-F238E27FC236}">
                  <a16:creationId xmlns:a16="http://schemas.microsoft.com/office/drawing/2014/main" id="{B9D00529-DD52-90A8-376F-6C049E85C452}"/>
                </a:ext>
              </a:extLst>
            </p:cNvPr>
            <p:cNvSpPr/>
            <p:nvPr/>
          </p:nvSpPr>
          <p:spPr>
            <a:xfrm>
              <a:off x="2154375" y="1627775"/>
              <a:ext cx="19000" cy="6675"/>
            </a:xfrm>
            <a:custGeom>
              <a:avLst/>
              <a:gdLst/>
              <a:ahLst/>
              <a:cxnLst/>
              <a:rect l="l" t="t" r="r" b="b"/>
              <a:pathLst>
                <a:path w="760" h="267" extrusionOk="0">
                  <a:moveTo>
                    <a:pt x="671" y="0"/>
                  </a:moveTo>
                  <a:cubicBezTo>
                    <a:pt x="526" y="0"/>
                    <a:pt x="1" y="154"/>
                    <a:pt x="79" y="257"/>
                  </a:cubicBezTo>
                  <a:cubicBezTo>
                    <a:pt x="84" y="263"/>
                    <a:pt x="93" y="266"/>
                    <a:pt x="103" y="266"/>
                  </a:cubicBezTo>
                  <a:cubicBezTo>
                    <a:pt x="175" y="266"/>
                    <a:pt x="355" y="134"/>
                    <a:pt x="393" y="119"/>
                  </a:cubicBezTo>
                  <a:cubicBezTo>
                    <a:pt x="419" y="108"/>
                    <a:pt x="760" y="26"/>
                    <a:pt x="700" y="4"/>
                  </a:cubicBezTo>
                  <a:cubicBezTo>
                    <a:pt x="694" y="1"/>
                    <a:pt x="684" y="0"/>
                    <a:pt x="6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724;p110">
              <a:extLst>
                <a:ext uri="{FF2B5EF4-FFF2-40B4-BE49-F238E27FC236}">
                  <a16:creationId xmlns:a16="http://schemas.microsoft.com/office/drawing/2014/main" id="{0D47BA5A-254F-92C6-B301-18DCFA5EBDE3}"/>
                </a:ext>
              </a:extLst>
            </p:cNvPr>
            <p:cNvSpPr/>
            <p:nvPr/>
          </p:nvSpPr>
          <p:spPr>
            <a:xfrm>
              <a:off x="2152325" y="1622625"/>
              <a:ext cx="17425" cy="7225"/>
            </a:xfrm>
            <a:custGeom>
              <a:avLst/>
              <a:gdLst/>
              <a:ahLst/>
              <a:cxnLst/>
              <a:rect l="l" t="t" r="r" b="b"/>
              <a:pathLst>
                <a:path w="697" h="289" extrusionOk="0">
                  <a:moveTo>
                    <a:pt x="685" y="1"/>
                  </a:moveTo>
                  <a:cubicBezTo>
                    <a:pt x="565" y="1"/>
                    <a:pt x="1" y="142"/>
                    <a:pt x="78" y="289"/>
                  </a:cubicBezTo>
                  <a:cubicBezTo>
                    <a:pt x="75" y="282"/>
                    <a:pt x="692" y="1"/>
                    <a:pt x="697" y="1"/>
                  </a:cubicBezTo>
                  <a:cubicBezTo>
                    <a:pt x="694" y="1"/>
                    <a:pt x="690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725;p110">
              <a:extLst>
                <a:ext uri="{FF2B5EF4-FFF2-40B4-BE49-F238E27FC236}">
                  <a16:creationId xmlns:a16="http://schemas.microsoft.com/office/drawing/2014/main" id="{7572C983-9372-F6E9-5347-E9F33C14B45E}"/>
                </a:ext>
              </a:extLst>
            </p:cNvPr>
            <p:cNvSpPr/>
            <p:nvPr/>
          </p:nvSpPr>
          <p:spPr>
            <a:xfrm>
              <a:off x="2168600" y="1617750"/>
              <a:ext cx="275" cy="150"/>
            </a:xfrm>
            <a:custGeom>
              <a:avLst/>
              <a:gdLst/>
              <a:ahLst/>
              <a:cxnLst/>
              <a:rect l="l" t="t" r="r" b="b"/>
              <a:pathLst>
                <a:path w="11" h="6" extrusionOk="0">
                  <a:moveTo>
                    <a:pt x="1" y="0"/>
                  </a:moveTo>
                  <a:cubicBezTo>
                    <a:pt x="10" y="0"/>
                    <a:pt x="10" y="0"/>
                    <a:pt x="1" y="0"/>
                  </a:cubicBezTo>
                  <a:cubicBezTo>
                    <a:pt x="1" y="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726;p110">
              <a:extLst>
                <a:ext uri="{FF2B5EF4-FFF2-40B4-BE49-F238E27FC236}">
                  <a16:creationId xmlns:a16="http://schemas.microsoft.com/office/drawing/2014/main" id="{BFAC1CA4-50EB-C427-ABA3-5AC18E9AB9D2}"/>
                </a:ext>
              </a:extLst>
            </p:cNvPr>
            <p:cNvSpPr/>
            <p:nvPr/>
          </p:nvSpPr>
          <p:spPr>
            <a:xfrm>
              <a:off x="2151700" y="1617275"/>
              <a:ext cx="17275" cy="8100"/>
            </a:xfrm>
            <a:custGeom>
              <a:avLst/>
              <a:gdLst/>
              <a:ahLst/>
              <a:cxnLst/>
              <a:rect l="l" t="t" r="r" b="b"/>
              <a:pathLst>
                <a:path w="691" h="324" extrusionOk="0">
                  <a:moveTo>
                    <a:pt x="679" y="0"/>
                  </a:moveTo>
                  <a:cubicBezTo>
                    <a:pt x="601" y="0"/>
                    <a:pt x="1" y="224"/>
                    <a:pt x="54" y="321"/>
                  </a:cubicBezTo>
                  <a:cubicBezTo>
                    <a:pt x="55" y="323"/>
                    <a:pt x="58" y="324"/>
                    <a:pt x="61" y="324"/>
                  </a:cubicBezTo>
                  <a:cubicBezTo>
                    <a:pt x="134" y="324"/>
                    <a:pt x="690" y="0"/>
                    <a:pt x="680" y="0"/>
                  </a:cubicBezTo>
                  <a:cubicBezTo>
                    <a:pt x="680" y="0"/>
                    <a:pt x="679" y="0"/>
                    <a:pt x="6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727;p110">
              <a:extLst>
                <a:ext uri="{FF2B5EF4-FFF2-40B4-BE49-F238E27FC236}">
                  <a16:creationId xmlns:a16="http://schemas.microsoft.com/office/drawing/2014/main" id="{9E5F223A-FEBF-BF33-9D50-8C813E0D23B0}"/>
                </a:ext>
              </a:extLst>
            </p:cNvPr>
            <p:cNvSpPr/>
            <p:nvPr/>
          </p:nvSpPr>
          <p:spPr>
            <a:xfrm>
              <a:off x="2123225" y="1618325"/>
              <a:ext cx="27825" cy="3150"/>
            </a:xfrm>
            <a:custGeom>
              <a:avLst/>
              <a:gdLst/>
              <a:ahLst/>
              <a:cxnLst/>
              <a:rect l="l" t="t" r="r" b="b"/>
              <a:pathLst>
                <a:path w="1113" h="126" extrusionOk="0">
                  <a:moveTo>
                    <a:pt x="355" y="1"/>
                  </a:moveTo>
                  <a:cubicBezTo>
                    <a:pt x="158" y="1"/>
                    <a:pt x="0" y="22"/>
                    <a:pt x="7" y="90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21" y="90"/>
                    <a:pt x="624" y="125"/>
                    <a:pt x="928" y="125"/>
                  </a:cubicBezTo>
                  <a:cubicBezTo>
                    <a:pt x="1029" y="125"/>
                    <a:pt x="1097" y="121"/>
                    <a:pt x="1101" y="111"/>
                  </a:cubicBezTo>
                  <a:cubicBezTo>
                    <a:pt x="1113" y="77"/>
                    <a:pt x="1098" y="66"/>
                    <a:pt x="1078" y="66"/>
                  </a:cubicBezTo>
                  <a:cubicBezTo>
                    <a:pt x="1077" y="66"/>
                    <a:pt x="1077" y="66"/>
                    <a:pt x="1077" y="66"/>
                  </a:cubicBezTo>
                  <a:lnTo>
                    <a:pt x="1077" y="66"/>
                  </a:lnTo>
                  <a:cubicBezTo>
                    <a:pt x="1077" y="65"/>
                    <a:pt x="1078" y="65"/>
                    <a:pt x="1078" y="64"/>
                  </a:cubicBezTo>
                  <a:cubicBezTo>
                    <a:pt x="1024" y="49"/>
                    <a:pt x="647" y="1"/>
                    <a:pt x="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728;p110">
              <a:extLst>
                <a:ext uri="{FF2B5EF4-FFF2-40B4-BE49-F238E27FC236}">
                  <a16:creationId xmlns:a16="http://schemas.microsoft.com/office/drawing/2014/main" id="{44D79A7C-DED0-155E-4FB5-588AC65307C8}"/>
                </a:ext>
              </a:extLst>
            </p:cNvPr>
            <p:cNvSpPr/>
            <p:nvPr/>
          </p:nvSpPr>
          <p:spPr>
            <a:xfrm>
              <a:off x="2154350" y="1611075"/>
              <a:ext cx="350" cy="200"/>
            </a:xfrm>
            <a:custGeom>
              <a:avLst/>
              <a:gdLst/>
              <a:ahLst/>
              <a:cxnLst/>
              <a:rect l="l" t="t" r="r" b="b"/>
              <a:pathLst>
                <a:path w="14" h="8" extrusionOk="0">
                  <a:moveTo>
                    <a:pt x="0" y="1"/>
                  </a:moveTo>
                  <a:cubicBezTo>
                    <a:pt x="13" y="1"/>
                    <a:pt x="13" y="1"/>
                    <a:pt x="0" y="1"/>
                  </a:cubicBezTo>
                  <a:cubicBezTo>
                    <a:pt x="0" y="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29;p110">
              <a:extLst>
                <a:ext uri="{FF2B5EF4-FFF2-40B4-BE49-F238E27FC236}">
                  <a16:creationId xmlns:a16="http://schemas.microsoft.com/office/drawing/2014/main" id="{8E62B889-8BAC-AACA-315A-150F0AA60411}"/>
                </a:ext>
              </a:extLst>
            </p:cNvPr>
            <p:cNvSpPr/>
            <p:nvPr/>
          </p:nvSpPr>
          <p:spPr>
            <a:xfrm>
              <a:off x="2136125" y="1610825"/>
              <a:ext cx="18300" cy="9000"/>
            </a:xfrm>
            <a:custGeom>
              <a:avLst/>
              <a:gdLst/>
              <a:ahLst/>
              <a:cxnLst/>
              <a:rect l="l" t="t" r="r" b="b"/>
              <a:pathLst>
                <a:path w="732" h="360" extrusionOk="0">
                  <a:moveTo>
                    <a:pt x="732" y="0"/>
                  </a:moveTo>
                  <a:cubicBezTo>
                    <a:pt x="732" y="0"/>
                    <a:pt x="732" y="0"/>
                    <a:pt x="732" y="0"/>
                  </a:cubicBezTo>
                  <a:lnTo>
                    <a:pt x="732" y="0"/>
                  </a:lnTo>
                  <a:cubicBezTo>
                    <a:pt x="732" y="0"/>
                    <a:pt x="732" y="0"/>
                    <a:pt x="732" y="0"/>
                  </a:cubicBezTo>
                  <a:close/>
                  <a:moveTo>
                    <a:pt x="732" y="0"/>
                  </a:moveTo>
                  <a:lnTo>
                    <a:pt x="732" y="0"/>
                  </a:lnTo>
                  <a:cubicBezTo>
                    <a:pt x="648" y="16"/>
                    <a:pt x="1" y="290"/>
                    <a:pt x="20" y="358"/>
                  </a:cubicBezTo>
                  <a:cubicBezTo>
                    <a:pt x="20" y="359"/>
                    <a:pt x="21" y="359"/>
                    <a:pt x="22" y="359"/>
                  </a:cubicBezTo>
                  <a:cubicBezTo>
                    <a:pt x="69" y="359"/>
                    <a:pt x="703" y="6"/>
                    <a:pt x="7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730;p110">
              <a:extLst>
                <a:ext uri="{FF2B5EF4-FFF2-40B4-BE49-F238E27FC236}">
                  <a16:creationId xmlns:a16="http://schemas.microsoft.com/office/drawing/2014/main" id="{98125479-030D-004C-5AE0-DC8261DA7174}"/>
                </a:ext>
              </a:extLst>
            </p:cNvPr>
            <p:cNvSpPr/>
            <p:nvPr/>
          </p:nvSpPr>
          <p:spPr>
            <a:xfrm>
              <a:off x="2143800" y="1612050"/>
              <a:ext cx="14875" cy="7450"/>
            </a:xfrm>
            <a:custGeom>
              <a:avLst/>
              <a:gdLst/>
              <a:ahLst/>
              <a:cxnLst/>
              <a:rect l="l" t="t" r="r" b="b"/>
              <a:pathLst>
                <a:path w="595" h="298" extrusionOk="0">
                  <a:moveTo>
                    <a:pt x="594" y="1"/>
                  </a:moveTo>
                  <a:cubicBezTo>
                    <a:pt x="541" y="18"/>
                    <a:pt x="1" y="257"/>
                    <a:pt x="12" y="282"/>
                  </a:cubicBezTo>
                  <a:cubicBezTo>
                    <a:pt x="18" y="293"/>
                    <a:pt x="30" y="298"/>
                    <a:pt x="46" y="298"/>
                  </a:cubicBezTo>
                  <a:cubicBezTo>
                    <a:pt x="172" y="298"/>
                    <a:pt x="579" y="6"/>
                    <a:pt x="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731;p110">
              <a:extLst>
                <a:ext uri="{FF2B5EF4-FFF2-40B4-BE49-F238E27FC236}">
                  <a16:creationId xmlns:a16="http://schemas.microsoft.com/office/drawing/2014/main" id="{77775EC1-A012-9A22-5EE4-39A80EF4E63F}"/>
                </a:ext>
              </a:extLst>
            </p:cNvPr>
            <p:cNvSpPr/>
            <p:nvPr/>
          </p:nvSpPr>
          <p:spPr>
            <a:xfrm>
              <a:off x="2119050" y="1550450"/>
              <a:ext cx="45350" cy="69975"/>
            </a:xfrm>
            <a:custGeom>
              <a:avLst/>
              <a:gdLst/>
              <a:ahLst/>
              <a:cxnLst/>
              <a:rect l="l" t="t" r="r" b="b"/>
              <a:pathLst>
                <a:path w="1814" h="2799" extrusionOk="0">
                  <a:moveTo>
                    <a:pt x="1813" y="0"/>
                  </a:moveTo>
                  <a:cubicBezTo>
                    <a:pt x="1812" y="3"/>
                    <a:pt x="1811" y="5"/>
                    <a:pt x="1811" y="7"/>
                  </a:cubicBezTo>
                  <a:lnTo>
                    <a:pt x="1811" y="7"/>
                  </a:lnTo>
                  <a:cubicBezTo>
                    <a:pt x="1811" y="5"/>
                    <a:pt x="1812" y="3"/>
                    <a:pt x="1813" y="0"/>
                  </a:cubicBezTo>
                  <a:close/>
                  <a:moveTo>
                    <a:pt x="1811" y="7"/>
                  </a:moveTo>
                  <a:cubicBezTo>
                    <a:pt x="1629" y="529"/>
                    <a:pt x="1284" y="986"/>
                    <a:pt x="970" y="1435"/>
                  </a:cubicBezTo>
                  <a:cubicBezTo>
                    <a:pt x="791" y="1689"/>
                    <a:pt x="602" y="1937"/>
                    <a:pt x="429" y="2196"/>
                  </a:cubicBezTo>
                  <a:cubicBezTo>
                    <a:pt x="383" y="2265"/>
                    <a:pt x="0" y="2769"/>
                    <a:pt x="89" y="2798"/>
                  </a:cubicBezTo>
                  <a:cubicBezTo>
                    <a:pt x="91" y="2799"/>
                    <a:pt x="92" y="2799"/>
                    <a:pt x="94" y="2799"/>
                  </a:cubicBezTo>
                  <a:cubicBezTo>
                    <a:pt x="222" y="2799"/>
                    <a:pt x="983" y="1569"/>
                    <a:pt x="1082" y="1423"/>
                  </a:cubicBezTo>
                  <a:cubicBezTo>
                    <a:pt x="1263" y="1161"/>
                    <a:pt x="1427" y="885"/>
                    <a:pt x="1584" y="609"/>
                  </a:cubicBezTo>
                  <a:cubicBezTo>
                    <a:pt x="1687" y="431"/>
                    <a:pt x="1770" y="126"/>
                    <a:pt x="1811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732;p110">
              <a:extLst>
                <a:ext uri="{FF2B5EF4-FFF2-40B4-BE49-F238E27FC236}">
                  <a16:creationId xmlns:a16="http://schemas.microsoft.com/office/drawing/2014/main" id="{BE8BA7AB-92C9-5F35-DF48-CEB148361CE5}"/>
                </a:ext>
              </a:extLst>
            </p:cNvPr>
            <p:cNvSpPr/>
            <p:nvPr/>
          </p:nvSpPr>
          <p:spPr>
            <a:xfrm>
              <a:off x="2119825" y="1619375"/>
              <a:ext cx="6225" cy="2000"/>
            </a:xfrm>
            <a:custGeom>
              <a:avLst/>
              <a:gdLst/>
              <a:ahLst/>
              <a:cxnLst/>
              <a:rect l="l" t="t" r="r" b="b"/>
              <a:pathLst>
                <a:path w="249" h="80" extrusionOk="0">
                  <a:moveTo>
                    <a:pt x="192" y="0"/>
                  </a:moveTo>
                  <a:cubicBezTo>
                    <a:pt x="117" y="0"/>
                    <a:pt x="0" y="63"/>
                    <a:pt x="70" y="69"/>
                  </a:cubicBezTo>
                  <a:cubicBezTo>
                    <a:pt x="84" y="71"/>
                    <a:pt x="130" y="79"/>
                    <a:pt x="172" y="79"/>
                  </a:cubicBezTo>
                  <a:cubicBezTo>
                    <a:pt x="212" y="79"/>
                    <a:pt x="249" y="71"/>
                    <a:pt x="249" y="43"/>
                  </a:cubicBezTo>
                  <a:cubicBezTo>
                    <a:pt x="249" y="11"/>
                    <a:pt x="224" y="0"/>
                    <a:pt x="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733;p110">
              <a:extLst>
                <a:ext uri="{FF2B5EF4-FFF2-40B4-BE49-F238E27FC236}">
                  <a16:creationId xmlns:a16="http://schemas.microsoft.com/office/drawing/2014/main" id="{146FFF0D-700C-DFB4-1339-32889E73D638}"/>
                </a:ext>
              </a:extLst>
            </p:cNvPr>
            <p:cNvSpPr/>
            <p:nvPr/>
          </p:nvSpPr>
          <p:spPr>
            <a:xfrm>
              <a:off x="2161275" y="1546325"/>
              <a:ext cx="25925" cy="11200"/>
            </a:xfrm>
            <a:custGeom>
              <a:avLst/>
              <a:gdLst/>
              <a:ahLst/>
              <a:cxnLst/>
              <a:rect l="l" t="t" r="r" b="b"/>
              <a:pathLst>
                <a:path w="1037" h="448" extrusionOk="0">
                  <a:moveTo>
                    <a:pt x="1002" y="0"/>
                  </a:moveTo>
                  <a:cubicBezTo>
                    <a:pt x="998" y="0"/>
                    <a:pt x="992" y="2"/>
                    <a:pt x="982" y="6"/>
                  </a:cubicBezTo>
                  <a:cubicBezTo>
                    <a:pt x="893" y="40"/>
                    <a:pt x="0" y="398"/>
                    <a:pt x="87" y="443"/>
                  </a:cubicBezTo>
                  <a:cubicBezTo>
                    <a:pt x="92" y="446"/>
                    <a:pt x="99" y="447"/>
                    <a:pt x="107" y="447"/>
                  </a:cubicBezTo>
                  <a:cubicBezTo>
                    <a:pt x="206" y="447"/>
                    <a:pt x="536" y="263"/>
                    <a:pt x="613" y="238"/>
                  </a:cubicBezTo>
                  <a:cubicBezTo>
                    <a:pt x="701" y="210"/>
                    <a:pt x="790" y="181"/>
                    <a:pt x="870" y="135"/>
                  </a:cubicBezTo>
                  <a:lnTo>
                    <a:pt x="870" y="135"/>
                  </a:lnTo>
                  <a:cubicBezTo>
                    <a:pt x="870" y="136"/>
                    <a:pt x="870" y="136"/>
                    <a:pt x="870" y="136"/>
                  </a:cubicBezTo>
                  <a:cubicBezTo>
                    <a:pt x="872" y="136"/>
                    <a:pt x="886" y="128"/>
                    <a:pt x="916" y="108"/>
                  </a:cubicBezTo>
                  <a:lnTo>
                    <a:pt x="916" y="108"/>
                  </a:lnTo>
                  <a:cubicBezTo>
                    <a:pt x="901" y="118"/>
                    <a:pt x="886" y="127"/>
                    <a:pt x="870" y="135"/>
                  </a:cubicBezTo>
                  <a:lnTo>
                    <a:pt x="870" y="135"/>
                  </a:lnTo>
                  <a:cubicBezTo>
                    <a:pt x="880" y="123"/>
                    <a:pt x="1036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734;p110">
              <a:extLst>
                <a:ext uri="{FF2B5EF4-FFF2-40B4-BE49-F238E27FC236}">
                  <a16:creationId xmlns:a16="http://schemas.microsoft.com/office/drawing/2014/main" id="{370D80CF-0225-F94C-F4F6-6CC2ACAD4F3E}"/>
                </a:ext>
              </a:extLst>
            </p:cNvPr>
            <p:cNvSpPr/>
            <p:nvPr/>
          </p:nvSpPr>
          <p:spPr>
            <a:xfrm>
              <a:off x="2156825" y="1554425"/>
              <a:ext cx="23675" cy="11200"/>
            </a:xfrm>
            <a:custGeom>
              <a:avLst/>
              <a:gdLst/>
              <a:ahLst/>
              <a:cxnLst/>
              <a:rect l="l" t="t" r="r" b="b"/>
              <a:pathLst>
                <a:path w="947" h="448" extrusionOk="0">
                  <a:moveTo>
                    <a:pt x="947" y="1"/>
                  </a:moveTo>
                  <a:cubicBezTo>
                    <a:pt x="806" y="2"/>
                    <a:pt x="0" y="380"/>
                    <a:pt x="78" y="434"/>
                  </a:cubicBezTo>
                  <a:cubicBezTo>
                    <a:pt x="91" y="444"/>
                    <a:pt x="109" y="448"/>
                    <a:pt x="129" y="448"/>
                  </a:cubicBezTo>
                  <a:cubicBezTo>
                    <a:pt x="335" y="448"/>
                    <a:pt x="849" y="2"/>
                    <a:pt x="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735;p110">
              <a:extLst>
                <a:ext uri="{FF2B5EF4-FFF2-40B4-BE49-F238E27FC236}">
                  <a16:creationId xmlns:a16="http://schemas.microsoft.com/office/drawing/2014/main" id="{FA0C3D44-EC3B-CA0D-178D-418F79B0645E}"/>
                </a:ext>
              </a:extLst>
            </p:cNvPr>
            <p:cNvSpPr/>
            <p:nvPr/>
          </p:nvSpPr>
          <p:spPr>
            <a:xfrm>
              <a:off x="2150950" y="1562500"/>
              <a:ext cx="25750" cy="11850"/>
            </a:xfrm>
            <a:custGeom>
              <a:avLst/>
              <a:gdLst/>
              <a:ahLst/>
              <a:cxnLst/>
              <a:rect l="l" t="t" r="r" b="b"/>
              <a:pathLst>
                <a:path w="1030" h="474" extrusionOk="0">
                  <a:moveTo>
                    <a:pt x="954" y="0"/>
                  </a:moveTo>
                  <a:cubicBezTo>
                    <a:pt x="804" y="0"/>
                    <a:pt x="637" y="115"/>
                    <a:pt x="509" y="176"/>
                  </a:cubicBezTo>
                  <a:cubicBezTo>
                    <a:pt x="458" y="199"/>
                    <a:pt x="0" y="398"/>
                    <a:pt x="107" y="469"/>
                  </a:cubicBezTo>
                  <a:cubicBezTo>
                    <a:pt x="111" y="472"/>
                    <a:pt x="117" y="473"/>
                    <a:pt x="124" y="473"/>
                  </a:cubicBezTo>
                  <a:cubicBezTo>
                    <a:pt x="216" y="473"/>
                    <a:pt x="547" y="255"/>
                    <a:pt x="613" y="225"/>
                  </a:cubicBezTo>
                  <a:cubicBezTo>
                    <a:pt x="653" y="205"/>
                    <a:pt x="1030" y="8"/>
                    <a:pt x="993" y="3"/>
                  </a:cubicBezTo>
                  <a:cubicBezTo>
                    <a:pt x="980" y="1"/>
                    <a:pt x="967" y="0"/>
                    <a:pt x="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7" name="Google Shape;5736;p110">
              <a:extLst>
                <a:ext uri="{FF2B5EF4-FFF2-40B4-BE49-F238E27FC236}">
                  <a16:creationId xmlns:a16="http://schemas.microsoft.com/office/drawing/2014/main" id="{FC02100D-8E43-E0AD-B0E3-FA62D1AAB27B}"/>
                </a:ext>
              </a:extLst>
            </p:cNvPr>
            <p:cNvSpPr/>
            <p:nvPr/>
          </p:nvSpPr>
          <p:spPr>
            <a:xfrm>
              <a:off x="2145300" y="1570750"/>
              <a:ext cx="24525" cy="11550"/>
            </a:xfrm>
            <a:custGeom>
              <a:avLst/>
              <a:gdLst/>
              <a:ahLst/>
              <a:cxnLst/>
              <a:rect l="l" t="t" r="r" b="b"/>
              <a:pathLst>
                <a:path w="981" h="462" extrusionOk="0">
                  <a:moveTo>
                    <a:pt x="980" y="0"/>
                  </a:moveTo>
                  <a:cubicBezTo>
                    <a:pt x="980" y="0"/>
                    <a:pt x="980" y="0"/>
                    <a:pt x="980" y="0"/>
                  </a:cubicBezTo>
                  <a:lnTo>
                    <a:pt x="980" y="0"/>
                  </a:lnTo>
                  <a:cubicBezTo>
                    <a:pt x="980" y="0"/>
                    <a:pt x="980" y="0"/>
                    <a:pt x="980" y="0"/>
                  </a:cubicBezTo>
                  <a:close/>
                  <a:moveTo>
                    <a:pt x="980" y="0"/>
                  </a:moveTo>
                  <a:cubicBezTo>
                    <a:pt x="871" y="18"/>
                    <a:pt x="1" y="377"/>
                    <a:pt x="116" y="452"/>
                  </a:cubicBezTo>
                  <a:cubicBezTo>
                    <a:pt x="126" y="458"/>
                    <a:pt x="138" y="461"/>
                    <a:pt x="153" y="461"/>
                  </a:cubicBezTo>
                  <a:cubicBezTo>
                    <a:pt x="339" y="461"/>
                    <a:pt x="913" y="11"/>
                    <a:pt x="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8" name="Google Shape;5737;p110">
              <a:extLst>
                <a:ext uri="{FF2B5EF4-FFF2-40B4-BE49-F238E27FC236}">
                  <a16:creationId xmlns:a16="http://schemas.microsoft.com/office/drawing/2014/main" id="{11946B40-1CA6-BA91-E358-5B6C0FFB9CD8}"/>
                </a:ext>
              </a:extLst>
            </p:cNvPr>
            <p:cNvSpPr/>
            <p:nvPr/>
          </p:nvSpPr>
          <p:spPr>
            <a:xfrm>
              <a:off x="2138675" y="1578625"/>
              <a:ext cx="28025" cy="14225"/>
            </a:xfrm>
            <a:custGeom>
              <a:avLst/>
              <a:gdLst/>
              <a:ahLst/>
              <a:cxnLst/>
              <a:rect l="l" t="t" r="r" b="b"/>
              <a:pathLst>
                <a:path w="1121" h="569" extrusionOk="0">
                  <a:moveTo>
                    <a:pt x="925" y="115"/>
                  </a:moveTo>
                  <a:lnTo>
                    <a:pt x="925" y="115"/>
                  </a:lnTo>
                  <a:cubicBezTo>
                    <a:pt x="915" y="120"/>
                    <a:pt x="905" y="125"/>
                    <a:pt x="895" y="131"/>
                  </a:cubicBezTo>
                  <a:lnTo>
                    <a:pt x="895" y="131"/>
                  </a:lnTo>
                  <a:cubicBezTo>
                    <a:pt x="903" y="127"/>
                    <a:pt x="913" y="122"/>
                    <a:pt x="925" y="115"/>
                  </a:cubicBezTo>
                  <a:close/>
                  <a:moveTo>
                    <a:pt x="1052" y="0"/>
                  </a:moveTo>
                  <a:cubicBezTo>
                    <a:pt x="1045" y="0"/>
                    <a:pt x="1037" y="1"/>
                    <a:pt x="1025" y="4"/>
                  </a:cubicBezTo>
                  <a:cubicBezTo>
                    <a:pt x="898" y="30"/>
                    <a:pt x="0" y="497"/>
                    <a:pt x="100" y="561"/>
                  </a:cubicBezTo>
                  <a:cubicBezTo>
                    <a:pt x="109" y="566"/>
                    <a:pt x="120" y="569"/>
                    <a:pt x="133" y="569"/>
                  </a:cubicBezTo>
                  <a:cubicBezTo>
                    <a:pt x="248" y="569"/>
                    <a:pt x="503" y="357"/>
                    <a:pt x="570" y="314"/>
                  </a:cubicBezTo>
                  <a:cubicBezTo>
                    <a:pt x="675" y="247"/>
                    <a:pt x="785" y="188"/>
                    <a:pt x="895" y="131"/>
                  </a:cubicBezTo>
                  <a:lnTo>
                    <a:pt x="895" y="131"/>
                  </a:lnTo>
                  <a:cubicBezTo>
                    <a:pt x="883" y="137"/>
                    <a:pt x="878" y="140"/>
                    <a:pt x="877" y="140"/>
                  </a:cubicBezTo>
                  <a:cubicBezTo>
                    <a:pt x="873" y="140"/>
                    <a:pt x="1121" y="0"/>
                    <a:pt x="1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9" name="Google Shape;5738;p110">
              <a:extLst>
                <a:ext uri="{FF2B5EF4-FFF2-40B4-BE49-F238E27FC236}">
                  <a16:creationId xmlns:a16="http://schemas.microsoft.com/office/drawing/2014/main" id="{1F399903-BA66-84C9-88C0-0FC0F2143A97}"/>
                </a:ext>
              </a:extLst>
            </p:cNvPr>
            <p:cNvSpPr/>
            <p:nvPr/>
          </p:nvSpPr>
          <p:spPr>
            <a:xfrm>
              <a:off x="2131650" y="1589375"/>
              <a:ext cx="25825" cy="13125"/>
            </a:xfrm>
            <a:custGeom>
              <a:avLst/>
              <a:gdLst/>
              <a:ahLst/>
              <a:cxnLst/>
              <a:rect l="l" t="t" r="r" b="b"/>
              <a:pathLst>
                <a:path w="1033" h="525" extrusionOk="0">
                  <a:moveTo>
                    <a:pt x="1032" y="1"/>
                  </a:moveTo>
                  <a:cubicBezTo>
                    <a:pt x="1031" y="1"/>
                    <a:pt x="1030" y="1"/>
                    <a:pt x="1029" y="1"/>
                  </a:cubicBezTo>
                  <a:lnTo>
                    <a:pt x="1029" y="1"/>
                  </a:lnTo>
                  <a:cubicBezTo>
                    <a:pt x="1030" y="1"/>
                    <a:pt x="1031" y="1"/>
                    <a:pt x="1032" y="1"/>
                  </a:cubicBezTo>
                  <a:close/>
                  <a:moveTo>
                    <a:pt x="1029" y="1"/>
                  </a:moveTo>
                  <a:cubicBezTo>
                    <a:pt x="889" y="26"/>
                    <a:pt x="0" y="457"/>
                    <a:pt x="94" y="520"/>
                  </a:cubicBezTo>
                  <a:cubicBezTo>
                    <a:pt x="99" y="523"/>
                    <a:pt x="105" y="524"/>
                    <a:pt x="113" y="524"/>
                  </a:cubicBezTo>
                  <a:cubicBezTo>
                    <a:pt x="210" y="524"/>
                    <a:pt x="524" y="301"/>
                    <a:pt x="589" y="267"/>
                  </a:cubicBezTo>
                  <a:cubicBezTo>
                    <a:pt x="682" y="216"/>
                    <a:pt x="963" y="14"/>
                    <a:pt x="1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0" name="Google Shape;5739;p110">
              <a:extLst>
                <a:ext uri="{FF2B5EF4-FFF2-40B4-BE49-F238E27FC236}">
                  <a16:creationId xmlns:a16="http://schemas.microsoft.com/office/drawing/2014/main" id="{6177886C-0813-A6D8-53DD-D2C4BB1ACEC4}"/>
                </a:ext>
              </a:extLst>
            </p:cNvPr>
            <p:cNvSpPr/>
            <p:nvPr/>
          </p:nvSpPr>
          <p:spPr>
            <a:xfrm>
              <a:off x="2126675" y="1599700"/>
              <a:ext cx="22075" cy="9850"/>
            </a:xfrm>
            <a:custGeom>
              <a:avLst/>
              <a:gdLst/>
              <a:ahLst/>
              <a:cxnLst/>
              <a:rect l="l" t="t" r="r" b="b"/>
              <a:pathLst>
                <a:path w="883" h="394" extrusionOk="0">
                  <a:moveTo>
                    <a:pt x="882" y="1"/>
                  </a:moveTo>
                  <a:cubicBezTo>
                    <a:pt x="882" y="1"/>
                    <a:pt x="882" y="1"/>
                    <a:pt x="882" y="1"/>
                  </a:cubicBezTo>
                  <a:cubicBezTo>
                    <a:pt x="882" y="1"/>
                    <a:pt x="882" y="1"/>
                    <a:pt x="882" y="1"/>
                  </a:cubicBezTo>
                  <a:close/>
                  <a:moveTo>
                    <a:pt x="877" y="1"/>
                  </a:moveTo>
                  <a:cubicBezTo>
                    <a:pt x="745" y="1"/>
                    <a:pt x="0" y="311"/>
                    <a:pt x="69" y="378"/>
                  </a:cubicBezTo>
                  <a:cubicBezTo>
                    <a:pt x="80" y="388"/>
                    <a:pt x="96" y="393"/>
                    <a:pt x="115" y="393"/>
                  </a:cubicBezTo>
                  <a:cubicBezTo>
                    <a:pt x="298" y="393"/>
                    <a:pt x="827" y="1"/>
                    <a:pt x="881" y="1"/>
                  </a:cubicBezTo>
                  <a:cubicBezTo>
                    <a:pt x="882" y="1"/>
                    <a:pt x="882" y="1"/>
                    <a:pt x="882" y="1"/>
                  </a:cubicBezTo>
                  <a:lnTo>
                    <a:pt x="882" y="1"/>
                  </a:lnTo>
                  <a:cubicBezTo>
                    <a:pt x="880" y="1"/>
                    <a:pt x="879" y="1"/>
                    <a:pt x="8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1" name="Google Shape;5740;p110">
              <a:extLst>
                <a:ext uri="{FF2B5EF4-FFF2-40B4-BE49-F238E27FC236}">
                  <a16:creationId xmlns:a16="http://schemas.microsoft.com/office/drawing/2014/main" id="{7B09A73C-7307-14A5-7151-5C5632813A2A}"/>
                </a:ext>
              </a:extLst>
            </p:cNvPr>
            <p:cNvSpPr/>
            <p:nvPr/>
          </p:nvSpPr>
          <p:spPr>
            <a:xfrm>
              <a:off x="2124050" y="1605700"/>
              <a:ext cx="22050" cy="8525"/>
            </a:xfrm>
            <a:custGeom>
              <a:avLst/>
              <a:gdLst/>
              <a:ahLst/>
              <a:cxnLst/>
              <a:rect l="l" t="t" r="r" b="b"/>
              <a:pathLst>
                <a:path w="882" h="341" extrusionOk="0">
                  <a:moveTo>
                    <a:pt x="880" y="2"/>
                  </a:moveTo>
                  <a:cubicBezTo>
                    <a:pt x="881" y="2"/>
                    <a:pt x="881" y="2"/>
                    <a:pt x="881" y="2"/>
                  </a:cubicBezTo>
                  <a:cubicBezTo>
                    <a:pt x="881" y="2"/>
                    <a:pt x="881" y="2"/>
                    <a:pt x="880" y="2"/>
                  </a:cubicBezTo>
                  <a:close/>
                  <a:moveTo>
                    <a:pt x="865" y="1"/>
                  </a:moveTo>
                  <a:cubicBezTo>
                    <a:pt x="713" y="1"/>
                    <a:pt x="1" y="217"/>
                    <a:pt x="30" y="320"/>
                  </a:cubicBezTo>
                  <a:cubicBezTo>
                    <a:pt x="34" y="334"/>
                    <a:pt x="48" y="341"/>
                    <a:pt x="70" y="341"/>
                  </a:cubicBezTo>
                  <a:cubicBezTo>
                    <a:pt x="230" y="341"/>
                    <a:pt x="799" y="2"/>
                    <a:pt x="877" y="2"/>
                  </a:cubicBezTo>
                  <a:cubicBezTo>
                    <a:pt x="878" y="2"/>
                    <a:pt x="879" y="2"/>
                    <a:pt x="880" y="2"/>
                  </a:cubicBezTo>
                  <a:lnTo>
                    <a:pt x="880" y="2"/>
                  </a:lnTo>
                  <a:cubicBezTo>
                    <a:pt x="876" y="1"/>
                    <a:pt x="871" y="1"/>
                    <a:pt x="8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2" name="Google Shape;5741;p110">
              <a:extLst>
                <a:ext uri="{FF2B5EF4-FFF2-40B4-BE49-F238E27FC236}">
                  <a16:creationId xmlns:a16="http://schemas.microsoft.com/office/drawing/2014/main" id="{799309B6-E5A8-ECF3-A7F5-2F35F956F018}"/>
                </a:ext>
              </a:extLst>
            </p:cNvPr>
            <p:cNvSpPr/>
            <p:nvPr/>
          </p:nvSpPr>
          <p:spPr>
            <a:xfrm>
              <a:off x="2124525" y="1612600"/>
              <a:ext cx="1800" cy="1775"/>
            </a:xfrm>
            <a:custGeom>
              <a:avLst/>
              <a:gdLst/>
              <a:ahLst/>
              <a:cxnLst/>
              <a:rect l="l" t="t" r="r" b="b"/>
              <a:pathLst>
                <a:path w="72" h="71" extrusionOk="0">
                  <a:moveTo>
                    <a:pt x="36" y="1"/>
                  </a:moveTo>
                  <a:cubicBezTo>
                    <a:pt x="24" y="1"/>
                    <a:pt x="12" y="13"/>
                    <a:pt x="0" y="36"/>
                  </a:cubicBezTo>
                  <a:cubicBezTo>
                    <a:pt x="12" y="59"/>
                    <a:pt x="24" y="71"/>
                    <a:pt x="36" y="71"/>
                  </a:cubicBezTo>
                  <a:cubicBezTo>
                    <a:pt x="48" y="71"/>
                    <a:pt x="60" y="59"/>
                    <a:pt x="71" y="36"/>
                  </a:cubicBezTo>
                  <a:cubicBezTo>
                    <a:pt x="60" y="13"/>
                    <a:pt x="48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3" name="Google Shape;5742;p110">
              <a:extLst>
                <a:ext uri="{FF2B5EF4-FFF2-40B4-BE49-F238E27FC236}">
                  <a16:creationId xmlns:a16="http://schemas.microsoft.com/office/drawing/2014/main" id="{1AECF806-8E36-3A2C-E297-C3A0338FC322}"/>
                </a:ext>
              </a:extLst>
            </p:cNvPr>
            <p:cNvSpPr/>
            <p:nvPr/>
          </p:nvSpPr>
          <p:spPr>
            <a:xfrm>
              <a:off x="2206825" y="1611775"/>
              <a:ext cx="31800" cy="13775"/>
            </a:xfrm>
            <a:custGeom>
              <a:avLst/>
              <a:gdLst/>
              <a:ahLst/>
              <a:cxnLst/>
              <a:rect l="l" t="t" r="r" b="b"/>
              <a:pathLst>
                <a:path w="1272" h="551" extrusionOk="0">
                  <a:moveTo>
                    <a:pt x="1197" y="1"/>
                  </a:moveTo>
                  <a:cubicBezTo>
                    <a:pt x="1190" y="1"/>
                    <a:pt x="1179" y="2"/>
                    <a:pt x="1166" y="4"/>
                  </a:cubicBezTo>
                  <a:cubicBezTo>
                    <a:pt x="926" y="50"/>
                    <a:pt x="696" y="142"/>
                    <a:pt x="476" y="245"/>
                  </a:cubicBezTo>
                  <a:cubicBezTo>
                    <a:pt x="366" y="298"/>
                    <a:pt x="256" y="351"/>
                    <a:pt x="148" y="407"/>
                  </a:cubicBezTo>
                  <a:cubicBezTo>
                    <a:pt x="110" y="426"/>
                    <a:pt x="1" y="550"/>
                    <a:pt x="45" y="550"/>
                  </a:cubicBezTo>
                  <a:cubicBezTo>
                    <a:pt x="52" y="550"/>
                    <a:pt x="65" y="547"/>
                    <a:pt x="83" y="538"/>
                  </a:cubicBezTo>
                  <a:cubicBezTo>
                    <a:pt x="300" y="433"/>
                    <a:pt x="510" y="320"/>
                    <a:pt x="732" y="230"/>
                  </a:cubicBezTo>
                  <a:cubicBezTo>
                    <a:pt x="842" y="184"/>
                    <a:pt x="955" y="145"/>
                    <a:pt x="1071" y="114"/>
                  </a:cubicBezTo>
                  <a:cubicBezTo>
                    <a:pt x="1086" y="110"/>
                    <a:pt x="1271" y="1"/>
                    <a:pt x="1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4" name="Google Shape;5743;p110">
              <a:extLst>
                <a:ext uri="{FF2B5EF4-FFF2-40B4-BE49-F238E27FC236}">
                  <a16:creationId xmlns:a16="http://schemas.microsoft.com/office/drawing/2014/main" id="{50666317-E8C8-1A67-E475-1694D0B2862B}"/>
                </a:ext>
              </a:extLst>
            </p:cNvPr>
            <p:cNvSpPr/>
            <p:nvPr/>
          </p:nvSpPr>
          <p:spPr>
            <a:xfrm>
              <a:off x="2207650" y="1611975"/>
              <a:ext cx="16925" cy="7850"/>
            </a:xfrm>
            <a:custGeom>
              <a:avLst/>
              <a:gdLst/>
              <a:ahLst/>
              <a:cxnLst/>
              <a:rect l="l" t="t" r="r" b="b"/>
              <a:pathLst>
                <a:path w="677" h="314" extrusionOk="0">
                  <a:moveTo>
                    <a:pt x="605" y="0"/>
                  </a:moveTo>
                  <a:cubicBezTo>
                    <a:pt x="600" y="0"/>
                    <a:pt x="595" y="4"/>
                    <a:pt x="592" y="9"/>
                  </a:cubicBezTo>
                  <a:lnTo>
                    <a:pt x="592" y="9"/>
                  </a:lnTo>
                  <a:cubicBezTo>
                    <a:pt x="587" y="9"/>
                    <a:pt x="582" y="9"/>
                    <a:pt x="576" y="9"/>
                  </a:cubicBezTo>
                  <a:cubicBezTo>
                    <a:pt x="537" y="9"/>
                    <a:pt x="491" y="15"/>
                    <a:pt x="452" y="33"/>
                  </a:cubicBezTo>
                  <a:cubicBezTo>
                    <a:pt x="402" y="55"/>
                    <a:pt x="0" y="237"/>
                    <a:pt x="45" y="306"/>
                  </a:cubicBezTo>
                  <a:cubicBezTo>
                    <a:pt x="49" y="311"/>
                    <a:pt x="56" y="313"/>
                    <a:pt x="66" y="313"/>
                  </a:cubicBezTo>
                  <a:cubicBezTo>
                    <a:pt x="170" y="313"/>
                    <a:pt x="586" y="72"/>
                    <a:pt x="652" y="50"/>
                  </a:cubicBezTo>
                  <a:cubicBezTo>
                    <a:pt x="651" y="46"/>
                    <a:pt x="649" y="43"/>
                    <a:pt x="647" y="40"/>
                  </a:cubicBezTo>
                  <a:lnTo>
                    <a:pt x="647" y="40"/>
                  </a:lnTo>
                  <a:cubicBezTo>
                    <a:pt x="677" y="31"/>
                    <a:pt x="661" y="19"/>
                    <a:pt x="626" y="13"/>
                  </a:cubicBezTo>
                  <a:lnTo>
                    <a:pt x="626" y="13"/>
                  </a:lnTo>
                  <a:cubicBezTo>
                    <a:pt x="618" y="4"/>
                    <a:pt x="611" y="0"/>
                    <a:pt x="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5" name="Google Shape;5744;p110">
              <a:extLst>
                <a:ext uri="{FF2B5EF4-FFF2-40B4-BE49-F238E27FC236}">
                  <a16:creationId xmlns:a16="http://schemas.microsoft.com/office/drawing/2014/main" id="{A63236C8-2913-96DC-F7D0-FB4B3511C317}"/>
                </a:ext>
              </a:extLst>
            </p:cNvPr>
            <p:cNvSpPr/>
            <p:nvPr/>
          </p:nvSpPr>
          <p:spPr>
            <a:xfrm>
              <a:off x="2209200" y="1611525"/>
              <a:ext cx="6725" cy="4275"/>
            </a:xfrm>
            <a:custGeom>
              <a:avLst/>
              <a:gdLst/>
              <a:ahLst/>
              <a:cxnLst/>
              <a:rect l="l" t="t" r="r" b="b"/>
              <a:pathLst>
                <a:path w="269" h="171" extrusionOk="0">
                  <a:moveTo>
                    <a:pt x="269" y="1"/>
                  </a:moveTo>
                  <a:lnTo>
                    <a:pt x="269" y="1"/>
                  </a:lnTo>
                  <a:cubicBezTo>
                    <a:pt x="242" y="16"/>
                    <a:pt x="0" y="170"/>
                    <a:pt x="28" y="170"/>
                  </a:cubicBezTo>
                  <a:cubicBezTo>
                    <a:pt x="30" y="171"/>
                    <a:pt x="31" y="171"/>
                    <a:pt x="32" y="171"/>
                  </a:cubicBezTo>
                  <a:cubicBezTo>
                    <a:pt x="145" y="171"/>
                    <a:pt x="234" y="21"/>
                    <a:pt x="2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6" name="Google Shape;5745;p110">
              <a:extLst>
                <a:ext uri="{FF2B5EF4-FFF2-40B4-BE49-F238E27FC236}">
                  <a16:creationId xmlns:a16="http://schemas.microsoft.com/office/drawing/2014/main" id="{453792D5-C3CD-C78E-56BC-F5361DB53C2C}"/>
                </a:ext>
              </a:extLst>
            </p:cNvPr>
            <p:cNvSpPr/>
            <p:nvPr/>
          </p:nvSpPr>
          <p:spPr>
            <a:xfrm>
              <a:off x="2233775" y="1609400"/>
              <a:ext cx="3400" cy="4225"/>
            </a:xfrm>
            <a:custGeom>
              <a:avLst/>
              <a:gdLst/>
              <a:ahLst/>
              <a:cxnLst/>
              <a:rect l="l" t="t" r="r" b="b"/>
              <a:pathLst>
                <a:path w="136" h="169" extrusionOk="0">
                  <a:moveTo>
                    <a:pt x="33" y="1"/>
                  </a:moveTo>
                  <a:cubicBezTo>
                    <a:pt x="3" y="1"/>
                    <a:pt x="0" y="50"/>
                    <a:pt x="63" y="136"/>
                  </a:cubicBezTo>
                  <a:cubicBezTo>
                    <a:pt x="80" y="159"/>
                    <a:pt x="93" y="169"/>
                    <a:pt x="103" y="169"/>
                  </a:cubicBezTo>
                  <a:cubicBezTo>
                    <a:pt x="124" y="169"/>
                    <a:pt x="132" y="131"/>
                    <a:pt x="129" y="94"/>
                  </a:cubicBezTo>
                  <a:lnTo>
                    <a:pt x="129" y="94"/>
                  </a:lnTo>
                  <a:cubicBezTo>
                    <a:pt x="133" y="93"/>
                    <a:pt x="136" y="93"/>
                    <a:pt x="136" y="93"/>
                  </a:cubicBezTo>
                  <a:cubicBezTo>
                    <a:pt x="133" y="88"/>
                    <a:pt x="130" y="83"/>
                    <a:pt x="127" y="79"/>
                  </a:cubicBezTo>
                  <a:lnTo>
                    <a:pt x="127" y="79"/>
                  </a:lnTo>
                  <a:cubicBezTo>
                    <a:pt x="122" y="46"/>
                    <a:pt x="108" y="17"/>
                    <a:pt x="87" y="17"/>
                  </a:cubicBezTo>
                  <a:cubicBezTo>
                    <a:pt x="83" y="17"/>
                    <a:pt x="79" y="18"/>
                    <a:pt x="75" y="20"/>
                  </a:cubicBezTo>
                  <a:lnTo>
                    <a:pt x="75" y="20"/>
                  </a:lnTo>
                  <a:cubicBezTo>
                    <a:pt x="59" y="7"/>
                    <a:pt x="44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7" name="Google Shape;5674;p110">
            <a:extLst>
              <a:ext uri="{FF2B5EF4-FFF2-40B4-BE49-F238E27FC236}">
                <a16:creationId xmlns:a16="http://schemas.microsoft.com/office/drawing/2014/main" id="{378AE0B3-9C1F-3111-A084-0AC3A9CB8086}"/>
              </a:ext>
            </a:extLst>
          </p:cNvPr>
          <p:cNvGrpSpPr/>
          <p:nvPr/>
        </p:nvGrpSpPr>
        <p:grpSpPr>
          <a:xfrm rot="8311854" flipH="1">
            <a:off x="7096736" y="1473265"/>
            <a:ext cx="467778" cy="940816"/>
            <a:chOff x="2119050" y="1538750"/>
            <a:chExt cx="119575" cy="240475"/>
          </a:xfrm>
        </p:grpSpPr>
        <p:sp>
          <p:nvSpPr>
            <p:cNvPr id="5868" name="Google Shape;5675;p110">
              <a:extLst>
                <a:ext uri="{FF2B5EF4-FFF2-40B4-BE49-F238E27FC236}">
                  <a16:creationId xmlns:a16="http://schemas.microsoft.com/office/drawing/2014/main" id="{6FC88A9B-1AAE-6BDA-8A07-D6CA1363E6B4}"/>
                </a:ext>
              </a:extLst>
            </p:cNvPr>
            <p:cNvSpPr/>
            <p:nvPr/>
          </p:nvSpPr>
          <p:spPr>
            <a:xfrm>
              <a:off x="2210700" y="1610450"/>
              <a:ext cx="25525" cy="3075"/>
            </a:xfrm>
            <a:custGeom>
              <a:avLst/>
              <a:gdLst/>
              <a:ahLst/>
              <a:cxnLst/>
              <a:rect l="l" t="t" r="r" b="b"/>
              <a:pathLst>
                <a:path w="1021" h="123" extrusionOk="0">
                  <a:moveTo>
                    <a:pt x="1020" y="69"/>
                  </a:moveTo>
                  <a:cubicBezTo>
                    <a:pt x="1020" y="69"/>
                    <a:pt x="1019" y="70"/>
                    <a:pt x="1019" y="70"/>
                  </a:cubicBezTo>
                  <a:lnTo>
                    <a:pt x="1019" y="70"/>
                  </a:lnTo>
                  <a:cubicBezTo>
                    <a:pt x="1019" y="70"/>
                    <a:pt x="1020" y="69"/>
                    <a:pt x="1020" y="69"/>
                  </a:cubicBezTo>
                  <a:close/>
                  <a:moveTo>
                    <a:pt x="213" y="0"/>
                  </a:moveTo>
                  <a:cubicBezTo>
                    <a:pt x="154" y="0"/>
                    <a:pt x="1" y="67"/>
                    <a:pt x="93" y="68"/>
                  </a:cubicBezTo>
                  <a:cubicBezTo>
                    <a:pt x="291" y="69"/>
                    <a:pt x="487" y="105"/>
                    <a:pt x="686" y="119"/>
                  </a:cubicBezTo>
                  <a:cubicBezTo>
                    <a:pt x="718" y="121"/>
                    <a:pt x="749" y="123"/>
                    <a:pt x="779" y="123"/>
                  </a:cubicBezTo>
                  <a:cubicBezTo>
                    <a:pt x="887" y="123"/>
                    <a:pt x="974" y="107"/>
                    <a:pt x="1019" y="70"/>
                  </a:cubicBezTo>
                  <a:lnTo>
                    <a:pt x="1019" y="70"/>
                  </a:lnTo>
                  <a:cubicBezTo>
                    <a:pt x="1007" y="79"/>
                    <a:pt x="982" y="82"/>
                    <a:pt x="948" y="82"/>
                  </a:cubicBezTo>
                  <a:cubicBezTo>
                    <a:pt x="837" y="82"/>
                    <a:pt x="638" y="44"/>
                    <a:pt x="591" y="40"/>
                  </a:cubicBezTo>
                  <a:cubicBezTo>
                    <a:pt x="467" y="28"/>
                    <a:pt x="344" y="10"/>
                    <a:pt x="218" y="1"/>
                  </a:cubicBezTo>
                  <a:cubicBezTo>
                    <a:pt x="216" y="1"/>
                    <a:pt x="215" y="0"/>
                    <a:pt x="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9" name="Google Shape;5676;p110">
              <a:extLst>
                <a:ext uri="{FF2B5EF4-FFF2-40B4-BE49-F238E27FC236}">
                  <a16:creationId xmlns:a16="http://schemas.microsoft.com/office/drawing/2014/main" id="{99531628-CED1-0F65-8F1F-E059BA4FFDA6}"/>
                </a:ext>
              </a:extLst>
            </p:cNvPr>
            <p:cNvSpPr/>
            <p:nvPr/>
          </p:nvSpPr>
          <p:spPr>
            <a:xfrm>
              <a:off x="2186150" y="1554250"/>
              <a:ext cx="39900" cy="51675"/>
            </a:xfrm>
            <a:custGeom>
              <a:avLst/>
              <a:gdLst/>
              <a:ahLst/>
              <a:cxnLst/>
              <a:rect l="l" t="t" r="r" b="b"/>
              <a:pathLst>
                <a:path w="1596" h="2067" extrusionOk="0">
                  <a:moveTo>
                    <a:pt x="97" y="0"/>
                  </a:moveTo>
                  <a:cubicBezTo>
                    <a:pt x="0" y="97"/>
                    <a:pt x="646" y="880"/>
                    <a:pt x="718" y="980"/>
                  </a:cubicBezTo>
                  <a:cubicBezTo>
                    <a:pt x="872" y="1198"/>
                    <a:pt x="1028" y="1416"/>
                    <a:pt x="1177" y="1637"/>
                  </a:cubicBezTo>
                  <a:cubicBezTo>
                    <a:pt x="1210" y="1686"/>
                    <a:pt x="1429" y="2066"/>
                    <a:pt x="1494" y="2066"/>
                  </a:cubicBezTo>
                  <a:cubicBezTo>
                    <a:pt x="1498" y="2066"/>
                    <a:pt x="1502" y="2064"/>
                    <a:pt x="1505" y="2060"/>
                  </a:cubicBezTo>
                  <a:cubicBezTo>
                    <a:pt x="1595" y="1925"/>
                    <a:pt x="838" y="1028"/>
                    <a:pt x="744" y="897"/>
                  </a:cubicBezTo>
                  <a:cubicBezTo>
                    <a:pt x="683" y="811"/>
                    <a:pt x="95" y="4"/>
                    <a:pt x="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0" name="Google Shape;5677;p110">
              <a:extLst>
                <a:ext uri="{FF2B5EF4-FFF2-40B4-BE49-F238E27FC236}">
                  <a16:creationId xmlns:a16="http://schemas.microsoft.com/office/drawing/2014/main" id="{576B4F87-CBC2-2FA1-ABC2-0173CA7C04ED}"/>
                </a:ext>
              </a:extLst>
            </p:cNvPr>
            <p:cNvSpPr/>
            <p:nvPr/>
          </p:nvSpPr>
          <p:spPr>
            <a:xfrm>
              <a:off x="2197425" y="1603925"/>
              <a:ext cx="25700" cy="2425"/>
            </a:xfrm>
            <a:custGeom>
              <a:avLst/>
              <a:gdLst/>
              <a:ahLst/>
              <a:cxnLst/>
              <a:rect l="l" t="t" r="r" b="b"/>
              <a:pathLst>
                <a:path w="1028" h="97" extrusionOk="0">
                  <a:moveTo>
                    <a:pt x="641" y="1"/>
                  </a:moveTo>
                  <a:cubicBezTo>
                    <a:pt x="592" y="1"/>
                    <a:pt x="544" y="2"/>
                    <a:pt x="498" y="4"/>
                  </a:cubicBezTo>
                  <a:cubicBezTo>
                    <a:pt x="419" y="6"/>
                    <a:pt x="337" y="8"/>
                    <a:pt x="256" y="11"/>
                  </a:cubicBezTo>
                  <a:cubicBezTo>
                    <a:pt x="251" y="11"/>
                    <a:pt x="0" y="94"/>
                    <a:pt x="133" y="94"/>
                  </a:cubicBezTo>
                  <a:cubicBezTo>
                    <a:pt x="134" y="94"/>
                    <a:pt x="135" y="94"/>
                    <a:pt x="136" y="94"/>
                  </a:cubicBezTo>
                  <a:cubicBezTo>
                    <a:pt x="299" y="93"/>
                    <a:pt x="463" y="81"/>
                    <a:pt x="627" y="81"/>
                  </a:cubicBezTo>
                  <a:cubicBezTo>
                    <a:pt x="644" y="81"/>
                    <a:pt x="661" y="81"/>
                    <a:pt x="679" y="81"/>
                  </a:cubicBezTo>
                  <a:cubicBezTo>
                    <a:pt x="697" y="81"/>
                    <a:pt x="845" y="96"/>
                    <a:pt x="936" y="96"/>
                  </a:cubicBezTo>
                  <a:cubicBezTo>
                    <a:pt x="993" y="96"/>
                    <a:pt x="1028" y="90"/>
                    <a:pt x="995" y="72"/>
                  </a:cubicBezTo>
                  <a:cubicBezTo>
                    <a:pt x="892" y="12"/>
                    <a:pt x="764" y="1"/>
                    <a:pt x="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1" name="Google Shape;5678;p110">
              <a:extLst>
                <a:ext uri="{FF2B5EF4-FFF2-40B4-BE49-F238E27FC236}">
                  <a16:creationId xmlns:a16="http://schemas.microsoft.com/office/drawing/2014/main" id="{0926A248-5D4F-89AC-7D5E-AE6859E0536B}"/>
                </a:ext>
              </a:extLst>
            </p:cNvPr>
            <p:cNvSpPr/>
            <p:nvPr/>
          </p:nvSpPr>
          <p:spPr>
            <a:xfrm>
              <a:off x="2193525" y="1607375"/>
              <a:ext cx="6000" cy="148600"/>
            </a:xfrm>
            <a:custGeom>
              <a:avLst/>
              <a:gdLst/>
              <a:ahLst/>
              <a:cxnLst/>
              <a:rect l="l" t="t" r="r" b="b"/>
              <a:pathLst>
                <a:path w="240" h="5944" extrusionOk="0">
                  <a:moveTo>
                    <a:pt x="234" y="1"/>
                  </a:moveTo>
                  <a:cubicBezTo>
                    <a:pt x="234" y="2"/>
                    <a:pt x="234" y="3"/>
                    <a:pt x="233" y="4"/>
                  </a:cubicBezTo>
                  <a:lnTo>
                    <a:pt x="233" y="4"/>
                  </a:lnTo>
                  <a:cubicBezTo>
                    <a:pt x="234" y="3"/>
                    <a:pt x="234" y="2"/>
                    <a:pt x="234" y="1"/>
                  </a:cubicBezTo>
                  <a:close/>
                  <a:moveTo>
                    <a:pt x="233" y="4"/>
                  </a:moveTo>
                  <a:cubicBezTo>
                    <a:pt x="51" y="970"/>
                    <a:pt x="35" y="1990"/>
                    <a:pt x="12" y="2971"/>
                  </a:cubicBezTo>
                  <a:cubicBezTo>
                    <a:pt x="0" y="3482"/>
                    <a:pt x="0" y="3994"/>
                    <a:pt x="12" y="4506"/>
                  </a:cubicBezTo>
                  <a:cubicBezTo>
                    <a:pt x="19" y="4786"/>
                    <a:pt x="27" y="5067"/>
                    <a:pt x="42" y="5346"/>
                  </a:cubicBezTo>
                  <a:cubicBezTo>
                    <a:pt x="46" y="5410"/>
                    <a:pt x="47" y="5944"/>
                    <a:pt x="127" y="5944"/>
                  </a:cubicBezTo>
                  <a:cubicBezTo>
                    <a:pt x="130" y="5944"/>
                    <a:pt x="133" y="5943"/>
                    <a:pt x="136" y="5941"/>
                  </a:cubicBezTo>
                  <a:cubicBezTo>
                    <a:pt x="239" y="5890"/>
                    <a:pt x="90" y="4651"/>
                    <a:pt x="85" y="4487"/>
                  </a:cubicBezTo>
                  <a:cubicBezTo>
                    <a:pt x="72" y="3966"/>
                    <a:pt x="71" y="3443"/>
                    <a:pt x="83" y="2923"/>
                  </a:cubicBezTo>
                  <a:cubicBezTo>
                    <a:pt x="94" y="2402"/>
                    <a:pt x="119" y="1881"/>
                    <a:pt x="153" y="1361"/>
                  </a:cubicBezTo>
                  <a:cubicBezTo>
                    <a:pt x="172" y="1088"/>
                    <a:pt x="198" y="817"/>
                    <a:pt x="223" y="544"/>
                  </a:cubicBezTo>
                  <a:cubicBezTo>
                    <a:pt x="235" y="408"/>
                    <a:pt x="221" y="77"/>
                    <a:pt x="2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2" name="Google Shape;5679;p110">
              <a:extLst>
                <a:ext uri="{FF2B5EF4-FFF2-40B4-BE49-F238E27FC236}">
                  <a16:creationId xmlns:a16="http://schemas.microsoft.com/office/drawing/2014/main" id="{5415FD46-6D6C-6627-3190-03C0B1CFA782}"/>
                </a:ext>
              </a:extLst>
            </p:cNvPr>
            <p:cNvSpPr/>
            <p:nvPr/>
          </p:nvSpPr>
          <p:spPr>
            <a:xfrm>
              <a:off x="2151975" y="1554100"/>
              <a:ext cx="37650" cy="52125"/>
            </a:xfrm>
            <a:custGeom>
              <a:avLst/>
              <a:gdLst/>
              <a:ahLst/>
              <a:cxnLst/>
              <a:rect l="l" t="t" r="r" b="b"/>
              <a:pathLst>
                <a:path w="1506" h="2085" extrusionOk="0">
                  <a:moveTo>
                    <a:pt x="1488" y="0"/>
                  </a:moveTo>
                  <a:cubicBezTo>
                    <a:pt x="1476" y="0"/>
                    <a:pt x="1458" y="18"/>
                    <a:pt x="1462" y="26"/>
                  </a:cubicBezTo>
                  <a:cubicBezTo>
                    <a:pt x="1500" y="95"/>
                    <a:pt x="881" y="844"/>
                    <a:pt x="817" y="934"/>
                  </a:cubicBezTo>
                  <a:cubicBezTo>
                    <a:pt x="664" y="1148"/>
                    <a:pt x="510" y="1361"/>
                    <a:pt x="362" y="1578"/>
                  </a:cubicBezTo>
                  <a:cubicBezTo>
                    <a:pt x="328" y="1629"/>
                    <a:pt x="0" y="2077"/>
                    <a:pt x="110" y="2085"/>
                  </a:cubicBezTo>
                  <a:cubicBezTo>
                    <a:pt x="110" y="2085"/>
                    <a:pt x="111" y="2085"/>
                    <a:pt x="111" y="2085"/>
                  </a:cubicBezTo>
                  <a:cubicBezTo>
                    <a:pt x="170" y="2085"/>
                    <a:pt x="404" y="1649"/>
                    <a:pt x="445" y="1590"/>
                  </a:cubicBezTo>
                  <a:cubicBezTo>
                    <a:pt x="594" y="1372"/>
                    <a:pt x="748" y="1155"/>
                    <a:pt x="903" y="942"/>
                  </a:cubicBezTo>
                  <a:cubicBezTo>
                    <a:pt x="1060" y="725"/>
                    <a:pt x="1220" y="509"/>
                    <a:pt x="1362" y="283"/>
                  </a:cubicBezTo>
                  <a:cubicBezTo>
                    <a:pt x="1400" y="224"/>
                    <a:pt x="1469" y="132"/>
                    <a:pt x="1492" y="58"/>
                  </a:cubicBezTo>
                  <a:cubicBezTo>
                    <a:pt x="1505" y="13"/>
                    <a:pt x="1498" y="0"/>
                    <a:pt x="14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3" name="Google Shape;5680;p110">
              <a:extLst>
                <a:ext uri="{FF2B5EF4-FFF2-40B4-BE49-F238E27FC236}">
                  <a16:creationId xmlns:a16="http://schemas.microsoft.com/office/drawing/2014/main" id="{823B0CBF-89D3-9A96-4C5C-891679000A0E}"/>
                </a:ext>
              </a:extLst>
            </p:cNvPr>
            <p:cNvSpPr/>
            <p:nvPr/>
          </p:nvSpPr>
          <p:spPr>
            <a:xfrm>
              <a:off x="2177625" y="1606925"/>
              <a:ext cx="6675" cy="149050"/>
            </a:xfrm>
            <a:custGeom>
              <a:avLst/>
              <a:gdLst/>
              <a:ahLst/>
              <a:cxnLst/>
              <a:rect l="l" t="t" r="r" b="b"/>
              <a:pathLst>
                <a:path w="267" h="5962" extrusionOk="0">
                  <a:moveTo>
                    <a:pt x="3" y="1"/>
                  </a:moveTo>
                  <a:cubicBezTo>
                    <a:pt x="2" y="1"/>
                    <a:pt x="1" y="7"/>
                    <a:pt x="2" y="22"/>
                  </a:cubicBezTo>
                  <a:cubicBezTo>
                    <a:pt x="54" y="1021"/>
                    <a:pt x="163" y="2010"/>
                    <a:pt x="183" y="3013"/>
                  </a:cubicBezTo>
                  <a:cubicBezTo>
                    <a:pt x="191" y="3523"/>
                    <a:pt x="190" y="4036"/>
                    <a:pt x="178" y="4547"/>
                  </a:cubicBezTo>
                  <a:cubicBezTo>
                    <a:pt x="170" y="4824"/>
                    <a:pt x="159" y="5099"/>
                    <a:pt x="144" y="5374"/>
                  </a:cubicBezTo>
                  <a:cubicBezTo>
                    <a:pt x="141" y="5439"/>
                    <a:pt x="85" y="5961"/>
                    <a:pt x="159" y="5961"/>
                  </a:cubicBezTo>
                  <a:cubicBezTo>
                    <a:pt x="162" y="5961"/>
                    <a:pt x="164" y="5961"/>
                    <a:pt x="167" y="5959"/>
                  </a:cubicBezTo>
                  <a:cubicBezTo>
                    <a:pt x="246" y="5923"/>
                    <a:pt x="220" y="5443"/>
                    <a:pt x="223" y="5357"/>
                  </a:cubicBezTo>
                  <a:cubicBezTo>
                    <a:pt x="238" y="5073"/>
                    <a:pt x="248" y="4790"/>
                    <a:pt x="254" y="4505"/>
                  </a:cubicBezTo>
                  <a:cubicBezTo>
                    <a:pt x="267" y="3984"/>
                    <a:pt x="267" y="3461"/>
                    <a:pt x="253" y="2941"/>
                  </a:cubicBezTo>
                  <a:cubicBezTo>
                    <a:pt x="241" y="2420"/>
                    <a:pt x="216" y="1899"/>
                    <a:pt x="178" y="1380"/>
                  </a:cubicBezTo>
                  <a:cubicBezTo>
                    <a:pt x="158" y="1106"/>
                    <a:pt x="138" y="833"/>
                    <a:pt x="110" y="559"/>
                  </a:cubicBezTo>
                  <a:cubicBezTo>
                    <a:pt x="95" y="424"/>
                    <a:pt x="78" y="287"/>
                    <a:pt x="55" y="152"/>
                  </a:cubicBezTo>
                  <a:lnTo>
                    <a:pt x="55" y="152"/>
                  </a:lnTo>
                  <a:cubicBezTo>
                    <a:pt x="68" y="233"/>
                    <a:pt x="72" y="264"/>
                    <a:pt x="71" y="264"/>
                  </a:cubicBezTo>
                  <a:cubicBezTo>
                    <a:pt x="66" y="264"/>
                    <a:pt x="14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4" name="Google Shape;5681;p110">
              <a:extLst>
                <a:ext uri="{FF2B5EF4-FFF2-40B4-BE49-F238E27FC236}">
                  <a16:creationId xmlns:a16="http://schemas.microsoft.com/office/drawing/2014/main" id="{2203CD20-E521-79E8-1EB2-68CC21B80577}"/>
                </a:ext>
              </a:extLst>
            </p:cNvPr>
            <p:cNvSpPr/>
            <p:nvPr/>
          </p:nvSpPr>
          <p:spPr>
            <a:xfrm>
              <a:off x="2181500" y="1753925"/>
              <a:ext cx="14825" cy="2450"/>
            </a:xfrm>
            <a:custGeom>
              <a:avLst/>
              <a:gdLst/>
              <a:ahLst/>
              <a:cxnLst/>
              <a:rect l="l" t="t" r="r" b="b"/>
              <a:pathLst>
                <a:path w="593" h="98" extrusionOk="0">
                  <a:moveTo>
                    <a:pt x="257" y="0"/>
                  </a:moveTo>
                  <a:cubicBezTo>
                    <a:pt x="123" y="0"/>
                    <a:pt x="1" y="13"/>
                    <a:pt x="26" y="66"/>
                  </a:cubicBezTo>
                  <a:cubicBezTo>
                    <a:pt x="38" y="90"/>
                    <a:pt x="84" y="98"/>
                    <a:pt x="137" y="98"/>
                  </a:cubicBezTo>
                  <a:cubicBezTo>
                    <a:pt x="204" y="98"/>
                    <a:pt x="281" y="86"/>
                    <a:pt x="307" y="85"/>
                  </a:cubicBezTo>
                  <a:cubicBezTo>
                    <a:pt x="388" y="84"/>
                    <a:pt x="470" y="81"/>
                    <a:pt x="550" y="77"/>
                  </a:cubicBezTo>
                  <a:cubicBezTo>
                    <a:pt x="592" y="55"/>
                    <a:pt x="592" y="34"/>
                    <a:pt x="550" y="13"/>
                  </a:cubicBezTo>
                  <a:cubicBezTo>
                    <a:pt x="521" y="12"/>
                    <a:pt x="384" y="0"/>
                    <a:pt x="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5" name="Google Shape;5682;p110">
              <a:extLst>
                <a:ext uri="{FF2B5EF4-FFF2-40B4-BE49-F238E27FC236}">
                  <a16:creationId xmlns:a16="http://schemas.microsoft.com/office/drawing/2014/main" id="{A2B31918-8E13-2336-22E6-63272475F327}"/>
                </a:ext>
              </a:extLst>
            </p:cNvPr>
            <p:cNvSpPr/>
            <p:nvPr/>
          </p:nvSpPr>
          <p:spPr>
            <a:xfrm>
              <a:off x="2155125" y="1604975"/>
              <a:ext cx="24250" cy="2375"/>
            </a:xfrm>
            <a:custGeom>
              <a:avLst/>
              <a:gdLst/>
              <a:ahLst/>
              <a:cxnLst/>
              <a:rect l="l" t="t" r="r" b="b"/>
              <a:pathLst>
                <a:path w="970" h="95" extrusionOk="0">
                  <a:moveTo>
                    <a:pt x="309" y="0"/>
                  </a:moveTo>
                  <a:cubicBezTo>
                    <a:pt x="138" y="0"/>
                    <a:pt x="1" y="11"/>
                    <a:pt x="1" y="40"/>
                  </a:cubicBezTo>
                  <a:cubicBezTo>
                    <a:pt x="1" y="79"/>
                    <a:pt x="238" y="95"/>
                    <a:pt x="478" y="95"/>
                  </a:cubicBezTo>
                  <a:cubicBezTo>
                    <a:pt x="648" y="95"/>
                    <a:pt x="819" y="87"/>
                    <a:pt x="908" y="73"/>
                  </a:cubicBezTo>
                  <a:lnTo>
                    <a:pt x="908" y="73"/>
                  </a:lnTo>
                  <a:cubicBezTo>
                    <a:pt x="917" y="78"/>
                    <a:pt x="927" y="81"/>
                    <a:pt x="935" y="81"/>
                  </a:cubicBezTo>
                  <a:cubicBezTo>
                    <a:pt x="949" y="81"/>
                    <a:pt x="960" y="74"/>
                    <a:pt x="970" y="60"/>
                  </a:cubicBezTo>
                  <a:cubicBezTo>
                    <a:pt x="970" y="59"/>
                    <a:pt x="969" y="57"/>
                    <a:pt x="967" y="56"/>
                  </a:cubicBezTo>
                  <a:lnTo>
                    <a:pt x="967" y="56"/>
                  </a:lnTo>
                  <a:cubicBezTo>
                    <a:pt x="969" y="54"/>
                    <a:pt x="970" y="52"/>
                    <a:pt x="970" y="51"/>
                  </a:cubicBezTo>
                  <a:cubicBezTo>
                    <a:pt x="968" y="33"/>
                    <a:pt x="959" y="26"/>
                    <a:pt x="947" y="26"/>
                  </a:cubicBezTo>
                  <a:cubicBezTo>
                    <a:pt x="936" y="26"/>
                    <a:pt x="923" y="32"/>
                    <a:pt x="912" y="39"/>
                  </a:cubicBezTo>
                  <a:lnTo>
                    <a:pt x="912" y="39"/>
                  </a:lnTo>
                  <a:cubicBezTo>
                    <a:pt x="796" y="18"/>
                    <a:pt x="525" y="0"/>
                    <a:pt x="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6" name="Google Shape;5683;p110">
              <a:extLst>
                <a:ext uri="{FF2B5EF4-FFF2-40B4-BE49-F238E27FC236}">
                  <a16:creationId xmlns:a16="http://schemas.microsoft.com/office/drawing/2014/main" id="{0B9BB861-7825-8963-BC68-47B74DC63235}"/>
                </a:ext>
              </a:extLst>
            </p:cNvPr>
            <p:cNvSpPr/>
            <p:nvPr/>
          </p:nvSpPr>
          <p:spPr>
            <a:xfrm>
              <a:off x="2184700" y="1538750"/>
              <a:ext cx="53150" cy="72325"/>
            </a:xfrm>
            <a:custGeom>
              <a:avLst/>
              <a:gdLst/>
              <a:ahLst/>
              <a:cxnLst/>
              <a:rect l="l" t="t" r="r" b="b"/>
              <a:pathLst>
                <a:path w="2126" h="2893" extrusionOk="0">
                  <a:moveTo>
                    <a:pt x="148" y="1"/>
                  </a:moveTo>
                  <a:lnTo>
                    <a:pt x="148" y="1"/>
                  </a:lnTo>
                  <a:cubicBezTo>
                    <a:pt x="148" y="1"/>
                    <a:pt x="148" y="1"/>
                    <a:pt x="147" y="1"/>
                  </a:cubicBezTo>
                  <a:lnTo>
                    <a:pt x="147" y="1"/>
                  </a:lnTo>
                  <a:cubicBezTo>
                    <a:pt x="148" y="1"/>
                    <a:pt x="148" y="1"/>
                    <a:pt x="148" y="1"/>
                  </a:cubicBezTo>
                  <a:close/>
                  <a:moveTo>
                    <a:pt x="147" y="1"/>
                  </a:moveTo>
                  <a:lnTo>
                    <a:pt x="147" y="1"/>
                  </a:lnTo>
                  <a:cubicBezTo>
                    <a:pt x="1" y="132"/>
                    <a:pt x="951" y="1342"/>
                    <a:pt x="1059" y="1494"/>
                  </a:cubicBezTo>
                  <a:cubicBezTo>
                    <a:pt x="1248" y="1757"/>
                    <a:pt x="1445" y="2015"/>
                    <a:pt x="1630" y="2282"/>
                  </a:cubicBezTo>
                  <a:cubicBezTo>
                    <a:pt x="1679" y="2353"/>
                    <a:pt x="2002" y="2893"/>
                    <a:pt x="2047" y="2893"/>
                  </a:cubicBezTo>
                  <a:cubicBezTo>
                    <a:pt x="2049" y="2893"/>
                    <a:pt x="2050" y="2892"/>
                    <a:pt x="2051" y="2891"/>
                  </a:cubicBezTo>
                  <a:cubicBezTo>
                    <a:pt x="2125" y="2778"/>
                    <a:pt x="1715" y="2272"/>
                    <a:pt x="1647" y="2177"/>
                  </a:cubicBezTo>
                  <a:cubicBezTo>
                    <a:pt x="1434" y="1882"/>
                    <a:pt x="1213" y="1595"/>
                    <a:pt x="1005" y="1296"/>
                  </a:cubicBezTo>
                  <a:cubicBezTo>
                    <a:pt x="919" y="1169"/>
                    <a:pt x="106" y="38"/>
                    <a:pt x="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7" name="Google Shape;5684;p110">
              <a:extLst>
                <a:ext uri="{FF2B5EF4-FFF2-40B4-BE49-F238E27FC236}">
                  <a16:creationId xmlns:a16="http://schemas.microsoft.com/office/drawing/2014/main" id="{887A2ADB-00A5-A6C1-D4F4-082229B0C8F1}"/>
                </a:ext>
              </a:extLst>
            </p:cNvPr>
            <p:cNvSpPr/>
            <p:nvPr/>
          </p:nvSpPr>
          <p:spPr>
            <a:xfrm>
              <a:off x="2141500" y="1539025"/>
              <a:ext cx="48300" cy="72450"/>
            </a:xfrm>
            <a:custGeom>
              <a:avLst/>
              <a:gdLst/>
              <a:ahLst/>
              <a:cxnLst/>
              <a:rect l="l" t="t" r="r" b="b"/>
              <a:pathLst>
                <a:path w="1932" h="2898" extrusionOk="0">
                  <a:moveTo>
                    <a:pt x="1876" y="0"/>
                  </a:moveTo>
                  <a:cubicBezTo>
                    <a:pt x="1871" y="0"/>
                    <a:pt x="1868" y="4"/>
                    <a:pt x="1870" y="11"/>
                  </a:cubicBezTo>
                  <a:cubicBezTo>
                    <a:pt x="1908" y="122"/>
                    <a:pt x="1656" y="444"/>
                    <a:pt x="1605" y="530"/>
                  </a:cubicBezTo>
                  <a:cubicBezTo>
                    <a:pt x="1432" y="819"/>
                    <a:pt x="1245" y="1100"/>
                    <a:pt x="1052" y="1377"/>
                  </a:cubicBezTo>
                  <a:cubicBezTo>
                    <a:pt x="850" y="1665"/>
                    <a:pt x="633" y="1943"/>
                    <a:pt x="434" y="2234"/>
                  </a:cubicBezTo>
                  <a:cubicBezTo>
                    <a:pt x="399" y="2282"/>
                    <a:pt x="1" y="2889"/>
                    <a:pt x="106" y="2897"/>
                  </a:cubicBezTo>
                  <a:cubicBezTo>
                    <a:pt x="106" y="2897"/>
                    <a:pt x="106" y="2897"/>
                    <a:pt x="106" y="2897"/>
                  </a:cubicBezTo>
                  <a:cubicBezTo>
                    <a:pt x="172" y="2897"/>
                    <a:pt x="477" y="2306"/>
                    <a:pt x="530" y="2227"/>
                  </a:cubicBezTo>
                  <a:cubicBezTo>
                    <a:pt x="722" y="1950"/>
                    <a:pt x="929" y="1682"/>
                    <a:pt x="1123" y="1405"/>
                  </a:cubicBezTo>
                  <a:cubicBezTo>
                    <a:pt x="1321" y="1122"/>
                    <a:pt x="1504" y="829"/>
                    <a:pt x="1687" y="535"/>
                  </a:cubicBezTo>
                  <a:cubicBezTo>
                    <a:pt x="1772" y="398"/>
                    <a:pt x="1860" y="258"/>
                    <a:pt x="1909" y="104"/>
                  </a:cubicBezTo>
                  <a:cubicBezTo>
                    <a:pt x="1932" y="33"/>
                    <a:pt x="1893" y="0"/>
                    <a:pt x="1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8" name="Google Shape;5685;p110">
              <a:extLst>
                <a:ext uri="{FF2B5EF4-FFF2-40B4-BE49-F238E27FC236}">
                  <a16:creationId xmlns:a16="http://schemas.microsoft.com/office/drawing/2014/main" id="{6C85C78D-D12A-E722-D687-27AFA950E3BB}"/>
                </a:ext>
              </a:extLst>
            </p:cNvPr>
            <p:cNvSpPr/>
            <p:nvPr/>
          </p:nvSpPr>
          <p:spPr>
            <a:xfrm>
              <a:off x="2199125" y="1609625"/>
              <a:ext cx="13675" cy="154600"/>
            </a:xfrm>
            <a:custGeom>
              <a:avLst/>
              <a:gdLst/>
              <a:ahLst/>
              <a:cxnLst/>
              <a:rect l="l" t="t" r="r" b="b"/>
              <a:pathLst>
                <a:path w="547" h="6184" extrusionOk="0">
                  <a:moveTo>
                    <a:pt x="523" y="1"/>
                  </a:moveTo>
                  <a:cubicBezTo>
                    <a:pt x="520" y="1"/>
                    <a:pt x="515" y="5"/>
                    <a:pt x="508" y="14"/>
                  </a:cubicBezTo>
                  <a:cubicBezTo>
                    <a:pt x="218" y="358"/>
                    <a:pt x="163" y="992"/>
                    <a:pt x="96" y="1421"/>
                  </a:cubicBezTo>
                  <a:cubicBezTo>
                    <a:pt x="16" y="1935"/>
                    <a:pt x="0" y="2464"/>
                    <a:pt x="15" y="2983"/>
                  </a:cubicBezTo>
                  <a:cubicBezTo>
                    <a:pt x="22" y="3274"/>
                    <a:pt x="263" y="6184"/>
                    <a:pt x="381" y="6184"/>
                  </a:cubicBezTo>
                  <a:cubicBezTo>
                    <a:pt x="382" y="6184"/>
                    <a:pt x="382" y="6184"/>
                    <a:pt x="382" y="6184"/>
                  </a:cubicBezTo>
                  <a:cubicBezTo>
                    <a:pt x="394" y="6183"/>
                    <a:pt x="104" y="3315"/>
                    <a:pt x="95" y="3038"/>
                  </a:cubicBezTo>
                  <a:cubicBezTo>
                    <a:pt x="74" y="2487"/>
                    <a:pt x="92" y="1926"/>
                    <a:pt x="180" y="1382"/>
                  </a:cubicBezTo>
                  <a:cubicBezTo>
                    <a:pt x="222" y="1122"/>
                    <a:pt x="284" y="864"/>
                    <a:pt x="340" y="606"/>
                  </a:cubicBezTo>
                  <a:cubicBezTo>
                    <a:pt x="366" y="490"/>
                    <a:pt x="395" y="372"/>
                    <a:pt x="439" y="260"/>
                  </a:cubicBezTo>
                  <a:cubicBezTo>
                    <a:pt x="443" y="253"/>
                    <a:pt x="546" y="1"/>
                    <a:pt x="5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9" name="Google Shape;5686;p110">
              <a:extLst>
                <a:ext uri="{FF2B5EF4-FFF2-40B4-BE49-F238E27FC236}">
                  <a16:creationId xmlns:a16="http://schemas.microsoft.com/office/drawing/2014/main" id="{76847897-912E-682B-35EE-86FFAE0099D9}"/>
                </a:ext>
              </a:extLst>
            </p:cNvPr>
            <p:cNvSpPr/>
            <p:nvPr/>
          </p:nvSpPr>
          <p:spPr>
            <a:xfrm>
              <a:off x="2164550" y="1610500"/>
              <a:ext cx="14150" cy="153700"/>
            </a:xfrm>
            <a:custGeom>
              <a:avLst/>
              <a:gdLst/>
              <a:ahLst/>
              <a:cxnLst/>
              <a:rect l="l" t="t" r="r" b="b"/>
              <a:pathLst>
                <a:path w="566" h="6148" extrusionOk="0">
                  <a:moveTo>
                    <a:pt x="3" y="0"/>
                  </a:moveTo>
                  <a:cubicBezTo>
                    <a:pt x="0" y="0"/>
                    <a:pt x="1" y="4"/>
                    <a:pt x="9" y="14"/>
                  </a:cubicBezTo>
                  <a:cubicBezTo>
                    <a:pt x="266" y="372"/>
                    <a:pt x="309" y="938"/>
                    <a:pt x="382" y="1363"/>
                  </a:cubicBezTo>
                  <a:cubicBezTo>
                    <a:pt x="471" y="1877"/>
                    <a:pt x="481" y="2411"/>
                    <a:pt x="467" y="2932"/>
                  </a:cubicBezTo>
                  <a:cubicBezTo>
                    <a:pt x="460" y="3207"/>
                    <a:pt x="171" y="6145"/>
                    <a:pt x="179" y="6148"/>
                  </a:cubicBezTo>
                  <a:cubicBezTo>
                    <a:pt x="179" y="6148"/>
                    <a:pt x="179" y="6148"/>
                    <a:pt x="180" y="6148"/>
                  </a:cubicBezTo>
                  <a:cubicBezTo>
                    <a:pt x="301" y="6148"/>
                    <a:pt x="540" y="3176"/>
                    <a:pt x="549" y="2894"/>
                  </a:cubicBezTo>
                  <a:cubicBezTo>
                    <a:pt x="566" y="2309"/>
                    <a:pt x="535" y="1718"/>
                    <a:pt x="423" y="1143"/>
                  </a:cubicBezTo>
                  <a:cubicBezTo>
                    <a:pt x="377" y="911"/>
                    <a:pt x="325" y="677"/>
                    <a:pt x="268" y="448"/>
                  </a:cubicBezTo>
                  <a:cubicBezTo>
                    <a:pt x="243" y="347"/>
                    <a:pt x="211" y="246"/>
                    <a:pt x="165" y="153"/>
                  </a:cubicBezTo>
                  <a:cubicBezTo>
                    <a:pt x="141" y="104"/>
                    <a:pt x="18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0" name="Google Shape;5687;p110">
              <a:extLst>
                <a:ext uri="{FF2B5EF4-FFF2-40B4-BE49-F238E27FC236}">
                  <a16:creationId xmlns:a16="http://schemas.microsoft.com/office/drawing/2014/main" id="{EE1A95FE-D5CC-ED1E-400A-386245A95B02}"/>
                </a:ext>
              </a:extLst>
            </p:cNvPr>
            <p:cNvSpPr/>
            <p:nvPr/>
          </p:nvSpPr>
          <p:spPr>
            <a:xfrm>
              <a:off x="2168100" y="1761475"/>
              <a:ext cx="41950" cy="7750"/>
            </a:xfrm>
            <a:custGeom>
              <a:avLst/>
              <a:gdLst/>
              <a:ahLst/>
              <a:cxnLst/>
              <a:rect l="l" t="t" r="r" b="b"/>
              <a:pathLst>
                <a:path w="1678" h="310" extrusionOk="0">
                  <a:moveTo>
                    <a:pt x="51" y="1"/>
                  </a:moveTo>
                  <a:cubicBezTo>
                    <a:pt x="29" y="1"/>
                    <a:pt x="15" y="8"/>
                    <a:pt x="14" y="27"/>
                  </a:cubicBezTo>
                  <a:cubicBezTo>
                    <a:pt x="1" y="203"/>
                    <a:pt x="842" y="308"/>
                    <a:pt x="965" y="310"/>
                  </a:cubicBezTo>
                  <a:cubicBezTo>
                    <a:pt x="966" y="310"/>
                    <a:pt x="967" y="310"/>
                    <a:pt x="968" y="310"/>
                  </a:cubicBezTo>
                  <a:cubicBezTo>
                    <a:pt x="1060" y="310"/>
                    <a:pt x="1677" y="204"/>
                    <a:pt x="1647" y="99"/>
                  </a:cubicBezTo>
                  <a:cubicBezTo>
                    <a:pt x="1637" y="63"/>
                    <a:pt x="1618" y="49"/>
                    <a:pt x="1594" y="49"/>
                  </a:cubicBezTo>
                  <a:cubicBezTo>
                    <a:pt x="1528" y="49"/>
                    <a:pt x="1427" y="153"/>
                    <a:pt x="1383" y="171"/>
                  </a:cubicBezTo>
                  <a:cubicBezTo>
                    <a:pt x="1268" y="219"/>
                    <a:pt x="1143" y="235"/>
                    <a:pt x="1018" y="235"/>
                  </a:cubicBezTo>
                  <a:cubicBezTo>
                    <a:pt x="958" y="235"/>
                    <a:pt x="897" y="231"/>
                    <a:pt x="838" y="225"/>
                  </a:cubicBezTo>
                  <a:cubicBezTo>
                    <a:pt x="685" y="210"/>
                    <a:pt x="534" y="178"/>
                    <a:pt x="388" y="130"/>
                  </a:cubicBezTo>
                  <a:cubicBezTo>
                    <a:pt x="349" y="117"/>
                    <a:pt x="138" y="1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1" name="Google Shape;5688;p110">
              <a:extLst>
                <a:ext uri="{FF2B5EF4-FFF2-40B4-BE49-F238E27FC236}">
                  <a16:creationId xmlns:a16="http://schemas.microsoft.com/office/drawing/2014/main" id="{EA20B903-3D27-49E6-A7EF-74C3DF1261FE}"/>
                </a:ext>
              </a:extLst>
            </p:cNvPr>
            <p:cNvSpPr/>
            <p:nvPr/>
          </p:nvSpPr>
          <p:spPr>
            <a:xfrm>
              <a:off x="2145225" y="1609925"/>
              <a:ext cx="20150" cy="2450"/>
            </a:xfrm>
            <a:custGeom>
              <a:avLst/>
              <a:gdLst/>
              <a:ahLst/>
              <a:cxnLst/>
              <a:rect l="l" t="t" r="r" b="b"/>
              <a:pathLst>
                <a:path w="806" h="98" extrusionOk="0">
                  <a:moveTo>
                    <a:pt x="267" y="0"/>
                  </a:moveTo>
                  <a:cubicBezTo>
                    <a:pt x="119" y="0"/>
                    <a:pt x="0" y="14"/>
                    <a:pt x="6" y="57"/>
                  </a:cubicBezTo>
                  <a:cubicBezTo>
                    <a:pt x="9" y="87"/>
                    <a:pt x="79" y="97"/>
                    <a:pt x="175" y="97"/>
                  </a:cubicBezTo>
                  <a:cubicBezTo>
                    <a:pt x="410" y="97"/>
                    <a:pt x="805" y="35"/>
                    <a:pt x="793" y="33"/>
                  </a:cubicBezTo>
                  <a:cubicBezTo>
                    <a:pt x="757" y="29"/>
                    <a:pt x="481" y="0"/>
                    <a:pt x="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2" name="Google Shape;5689;p110">
              <a:extLst>
                <a:ext uri="{FF2B5EF4-FFF2-40B4-BE49-F238E27FC236}">
                  <a16:creationId xmlns:a16="http://schemas.microsoft.com/office/drawing/2014/main" id="{2CA01413-8D10-1E4E-DD9A-D4AAF40628FE}"/>
                </a:ext>
              </a:extLst>
            </p:cNvPr>
            <p:cNvSpPr/>
            <p:nvPr/>
          </p:nvSpPr>
          <p:spPr>
            <a:xfrm>
              <a:off x="2189175" y="1540275"/>
              <a:ext cx="275" cy="150"/>
            </a:xfrm>
            <a:custGeom>
              <a:avLst/>
              <a:gdLst/>
              <a:ahLst/>
              <a:cxnLst/>
              <a:rect l="l" t="t" r="r" b="b"/>
              <a:pathLst>
                <a:path w="11" h="6" extrusionOk="0">
                  <a:moveTo>
                    <a:pt x="0" y="1"/>
                  </a:moveTo>
                  <a:cubicBezTo>
                    <a:pt x="10" y="1"/>
                    <a:pt x="10" y="1"/>
                    <a:pt x="0" y="1"/>
                  </a:cubicBezTo>
                  <a:cubicBezTo>
                    <a:pt x="0" y="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3" name="Google Shape;5690;p110">
              <a:extLst>
                <a:ext uri="{FF2B5EF4-FFF2-40B4-BE49-F238E27FC236}">
                  <a16:creationId xmlns:a16="http://schemas.microsoft.com/office/drawing/2014/main" id="{532CD72D-14C5-8C17-9491-3AC5ECE5E86E}"/>
                </a:ext>
              </a:extLst>
            </p:cNvPr>
            <p:cNvSpPr/>
            <p:nvPr/>
          </p:nvSpPr>
          <p:spPr>
            <a:xfrm>
              <a:off x="2163475" y="1539800"/>
              <a:ext cx="25975" cy="12025"/>
            </a:xfrm>
            <a:custGeom>
              <a:avLst/>
              <a:gdLst/>
              <a:ahLst/>
              <a:cxnLst/>
              <a:rect l="l" t="t" r="r" b="b"/>
              <a:pathLst>
                <a:path w="1039" h="481" extrusionOk="0">
                  <a:moveTo>
                    <a:pt x="1028" y="1"/>
                  </a:moveTo>
                  <a:cubicBezTo>
                    <a:pt x="1027" y="1"/>
                    <a:pt x="1027" y="1"/>
                    <a:pt x="1027" y="1"/>
                  </a:cubicBezTo>
                  <a:cubicBezTo>
                    <a:pt x="789" y="82"/>
                    <a:pt x="558" y="184"/>
                    <a:pt x="322" y="268"/>
                  </a:cubicBezTo>
                  <a:cubicBezTo>
                    <a:pt x="222" y="304"/>
                    <a:pt x="120" y="347"/>
                    <a:pt x="33" y="411"/>
                  </a:cubicBezTo>
                  <a:cubicBezTo>
                    <a:pt x="1" y="435"/>
                    <a:pt x="20" y="481"/>
                    <a:pt x="53" y="481"/>
                  </a:cubicBezTo>
                  <a:cubicBezTo>
                    <a:pt x="59" y="481"/>
                    <a:pt x="65" y="480"/>
                    <a:pt x="71" y="477"/>
                  </a:cubicBezTo>
                  <a:cubicBezTo>
                    <a:pt x="288" y="376"/>
                    <a:pt x="511" y="294"/>
                    <a:pt x="736" y="216"/>
                  </a:cubicBezTo>
                  <a:cubicBezTo>
                    <a:pt x="818" y="186"/>
                    <a:pt x="1039" y="1"/>
                    <a:pt x="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4" name="Google Shape;5691;p110">
              <a:extLst>
                <a:ext uri="{FF2B5EF4-FFF2-40B4-BE49-F238E27FC236}">
                  <a16:creationId xmlns:a16="http://schemas.microsoft.com/office/drawing/2014/main" id="{5F0524A6-576B-2D30-A586-CCFD1F82338B}"/>
                </a:ext>
              </a:extLst>
            </p:cNvPr>
            <p:cNvSpPr/>
            <p:nvPr/>
          </p:nvSpPr>
          <p:spPr>
            <a:xfrm>
              <a:off x="2123050" y="1610125"/>
              <a:ext cx="23950" cy="10950"/>
            </a:xfrm>
            <a:custGeom>
              <a:avLst/>
              <a:gdLst/>
              <a:ahLst/>
              <a:cxnLst/>
              <a:rect l="l" t="t" r="r" b="b"/>
              <a:pathLst>
                <a:path w="958" h="438" extrusionOk="0">
                  <a:moveTo>
                    <a:pt x="928" y="0"/>
                  </a:moveTo>
                  <a:cubicBezTo>
                    <a:pt x="925" y="0"/>
                    <a:pt x="922" y="1"/>
                    <a:pt x="919" y="1"/>
                  </a:cubicBezTo>
                  <a:lnTo>
                    <a:pt x="919" y="1"/>
                  </a:lnTo>
                  <a:cubicBezTo>
                    <a:pt x="919" y="1"/>
                    <a:pt x="919" y="1"/>
                    <a:pt x="919" y="1"/>
                  </a:cubicBezTo>
                  <a:lnTo>
                    <a:pt x="919" y="1"/>
                  </a:lnTo>
                  <a:cubicBezTo>
                    <a:pt x="739" y="9"/>
                    <a:pt x="576" y="92"/>
                    <a:pt x="422" y="177"/>
                  </a:cubicBezTo>
                  <a:cubicBezTo>
                    <a:pt x="360" y="212"/>
                    <a:pt x="17" y="333"/>
                    <a:pt x="7" y="391"/>
                  </a:cubicBezTo>
                  <a:cubicBezTo>
                    <a:pt x="1" y="425"/>
                    <a:pt x="18" y="437"/>
                    <a:pt x="49" y="437"/>
                  </a:cubicBezTo>
                  <a:cubicBezTo>
                    <a:pt x="142" y="437"/>
                    <a:pt x="358" y="316"/>
                    <a:pt x="385" y="302"/>
                  </a:cubicBezTo>
                  <a:cubicBezTo>
                    <a:pt x="447" y="269"/>
                    <a:pt x="954" y="72"/>
                    <a:pt x="956" y="45"/>
                  </a:cubicBezTo>
                  <a:cubicBezTo>
                    <a:pt x="957" y="12"/>
                    <a:pt x="945" y="0"/>
                    <a:pt x="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5" name="Google Shape;5692;p110">
              <a:extLst>
                <a:ext uri="{FF2B5EF4-FFF2-40B4-BE49-F238E27FC236}">
                  <a16:creationId xmlns:a16="http://schemas.microsoft.com/office/drawing/2014/main" id="{7CD903F1-CF2B-0F6A-3674-2CA69BC26875}"/>
                </a:ext>
              </a:extLst>
            </p:cNvPr>
            <p:cNvSpPr/>
            <p:nvPr/>
          </p:nvSpPr>
          <p:spPr>
            <a:xfrm>
              <a:off x="2147400" y="1611100"/>
              <a:ext cx="17550" cy="11425"/>
            </a:xfrm>
            <a:custGeom>
              <a:avLst/>
              <a:gdLst/>
              <a:ahLst/>
              <a:cxnLst/>
              <a:rect l="l" t="t" r="r" b="b"/>
              <a:pathLst>
                <a:path w="702" h="457" extrusionOk="0">
                  <a:moveTo>
                    <a:pt x="701" y="1"/>
                  </a:moveTo>
                  <a:lnTo>
                    <a:pt x="701" y="1"/>
                  </a:lnTo>
                  <a:cubicBezTo>
                    <a:pt x="545" y="105"/>
                    <a:pt x="371" y="174"/>
                    <a:pt x="209" y="269"/>
                  </a:cubicBezTo>
                  <a:cubicBezTo>
                    <a:pt x="145" y="306"/>
                    <a:pt x="84" y="350"/>
                    <a:pt x="29" y="398"/>
                  </a:cubicBezTo>
                  <a:cubicBezTo>
                    <a:pt x="1" y="422"/>
                    <a:pt x="27" y="456"/>
                    <a:pt x="55" y="456"/>
                  </a:cubicBezTo>
                  <a:cubicBezTo>
                    <a:pt x="63" y="456"/>
                    <a:pt x="71" y="454"/>
                    <a:pt x="78" y="448"/>
                  </a:cubicBezTo>
                  <a:cubicBezTo>
                    <a:pt x="202" y="340"/>
                    <a:pt x="361" y="285"/>
                    <a:pt x="502" y="205"/>
                  </a:cubicBezTo>
                  <a:cubicBezTo>
                    <a:pt x="564" y="170"/>
                    <a:pt x="698" y="4"/>
                    <a:pt x="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6" name="Google Shape;5693;p110">
              <a:extLst>
                <a:ext uri="{FF2B5EF4-FFF2-40B4-BE49-F238E27FC236}">
                  <a16:creationId xmlns:a16="http://schemas.microsoft.com/office/drawing/2014/main" id="{34E56F4A-B5B0-705A-410E-AC27C871158E}"/>
                </a:ext>
              </a:extLst>
            </p:cNvPr>
            <p:cNvSpPr/>
            <p:nvPr/>
          </p:nvSpPr>
          <p:spPr>
            <a:xfrm>
              <a:off x="2148625" y="1762075"/>
              <a:ext cx="21550" cy="7250"/>
            </a:xfrm>
            <a:custGeom>
              <a:avLst/>
              <a:gdLst/>
              <a:ahLst/>
              <a:cxnLst/>
              <a:rect l="l" t="t" r="r" b="b"/>
              <a:pathLst>
                <a:path w="862" h="290" extrusionOk="0">
                  <a:moveTo>
                    <a:pt x="823" y="1"/>
                  </a:moveTo>
                  <a:cubicBezTo>
                    <a:pt x="716" y="1"/>
                    <a:pt x="1" y="197"/>
                    <a:pt x="139" y="287"/>
                  </a:cubicBezTo>
                  <a:cubicBezTo>
                    <a:pt x="142" y="289"/>
                    <a:pt x="146" y="289"/>
                    <a:pt x="151" y="289"/>
                  </a:cubicBezTo>
                  <a:cubicBezTo>
                    <a:pt x="221" y="289"/>
                    <a:pt x="509" y="155"/>
                    <a:pt x="564" y="139"/>
                  </a:cubicBezTo>
                  <a:cubicBezTo>
                    <a:pt x="601" y="129"/>
                    <a:pt x="862" y="2"/>
                    <a:pt x="827" y="1"/>
                  </a:cubicBezTo>
                  <a:cubicBezTo>
                    <a:pt x="826" y="1"/>
                    <a:pt x="824" y="1"/>
                    <a:pt x="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7" name="Google Shape;5694;p110">
              <a:extLst>
                <a:ext uri="{FF2B5EF4-FFF2-40B4-BE49-F238E27FC236}">
                  <a16:creationId xmlns:a16="http://schemas.microsoft.com/office/drawing/2014/main" id="{9B195EDB-F3EA-3F3E-5B70-8077D34A3E39}"/>
                </a:ext>
              </a:extLst>
            </p:cNvPr>
            <p:cNvSpPr/>
            <p:nvPr/>
          </p:nvSpPr>
          <p:spPr>
            <a:xfrm>
              <a:off x="2148525" y="1621275"/>
              <a:ext cx="15625" cy="147950"/>
            </a:xfrm>
            <a:custGeom>
              <a:avLst/>
              <a:gdLst/>
              <a:ahLst/>
              <a:cxnLst/>
              <a:rect l="l" t="t" r="r" b="b"/>
              <a:pathLst>
                <a:path w="625" h="5918" extrusionOk="0">
                  <a:moveTo>
                    <a:pt x="5" y="0"/>
                  </a:moveTo>
                  <a:cubicBezTo>
                    <a:pt x="1" y="0"/>
                    <a:pt x="2" y="5"/>
                    <a:pt x="10" y="17"/>
                  </a:cubicBezTo>
                  <a:cubicBezTo>
                    <a:pt x="593" y="866"/>
                    <a:pt x="559" y="1954"/>
                    <a:pt x="448" y="2934"/>
                  </a:cubicBezTo>
                  <a:cubicBezTo>
                    <a:pt x="390" y="3461"/>
                    <a:pt x="298" y="3985"/>
                    <a:pt x="197" y="4504"/>
                  </a:cubicBezTo>
                  <a:cubicBezTo>
                    <a:pt x="149" y="4754"/>
                    <a:pt x="94" y="5004"/>
                    <a:pt x="74" y="5257"/>
                  </a:cubicBezTo>
                  <a:cubicBezTo>
                    <a:pt x="69" y="5319"/>
                    <a:pt x="75" y="5918"/>
                    <a:pt x="175" y="5918"/>
                  </a:cubicBezTo>
                  <a:cubicBezTo>
                    <a:pt x="183" y="5918"/>
                    <a:pt x="191" y="5914"/>
                    <a:pt x="200" y="5906"/>
                  </a:cubicBezTo>
                  <a:cubicBezTo>
                    <a:pt x="244" y="5868"/>
                    <a:pt x="155" y="5340"/>
                    <a:pt x="162" y="5245"/>
                  </a:cubicBezTo>
                  <a:cubicBezTo>
                    <a:pt x="179" y="4992"/>
                    <a:pt x="231" y="4742"/>
                    <a:pt x="284" y="4495"/>
                  </a:cubicBezTo>
                  <a:cubicBezTo>
                    <a:pt x="405" y="3917"/>
                    <a:pt x="500" y="3330"/>
                    <a:pt x="556" y="2740"/>
                  </a:cubicBezTo>
                  <a:cubicBezTo>
                    <a:pt x="611" y="2163"/>
                    <a:pt x="625" y="1577"/>
                    <a:pt x="515" y="1005"/>
                  </a:cubicBezTo>
                  <a:cubicBezTo>
                    <a:pt x="475" y="801"/>
                    <a:pt x="420" y="598"/>
                    <a:pt x="335" y="408"/>
                  </a:cubicBezTo>
                  <a:cubicBezTo>
                    <a:pt x="293" y="313"/>
                    <a:pt x="243" y="222"/>
                    <a:pt x="183" y="138"/>
                  </a:cubicBezTo>
                  <a:cubicBezTo>
                    <a:pt x="166" y="115"/>
                    <a:pt x="25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95;p110">
              <a:extLst>
                <a:ext uri="{FF2B5EF4-FFF2-40B4-BE49-F238E27FC236}">
                  <a16:creationId xmlns:a16="http://schemas.microsoft.com/office/drawing/2014/main" id="{B8D88F4A-162E-FBAA-603D-062C891477D4}"/>
                </a:ext>
              </a:extLst>
            </p:cNvPr>
            <p:cNvSpPr/>
            <p:nvPr/>
          </p:nvSpPr>
          <p:spPr>
            <a:xfrm>
              <a:off x="2152350" y="1763150"/>
              <a:ext cx="57800" cy="16075"/>
            </a:xfrm>
            <a:custGeom>
              <a:avLst/>
              <a:gdLst/>
              <a:ahLst/>
              <a:cxnLst/>
              <a:rect l="l" t="t" r="r" b="b"/>
              <a:pathLst>
                <a:path w="2312" h="643" extrusionOk="0">
                  <a:moveTo>
                    <a:pt x="1" y="210"/>
                  </a:moveTo>
                  <a:cubicBezTo>
                    <a:pt x="1" y="210"/>
                    <a:pt x="1" y="211"/>
                    <a:pt x="1" y="211"/>
                  </a:cubicBezTo>
                  <a:lnTo>
                    <a:pt x="1" y="211"/>
                  </a:lnTo>
                  <a:cubicBezTo>
                    <a:pt x="1" y="211"/>
                    <a:pt x="1" y="210"/>
                    <a:pt x="1" y="210"/>
                  </a:cubicBezTo>
                  <a:close/>
                  <a:moveTo>
                    <a:pt x="2248" y="0"/>
                  </a:moveTo>
                  <a:cubicBezTo>
                    <a:pt x="2171" y="0"/>
                    <a:pt x="1925" y="249"/>
                    <a:pt x="1878" y="281"/>
                  </a:cubicBezTo>
                  <a:cubicBezTo>
                    <a:pt x="1680" y="420"/>
                    <a:pt x="1451" y="514"/>
                    <a:pt x="1209" y="540"/>
                  </a:cubicBezTo>
                  <a:cubicBezTo>
                    <a:pt x="1167" y="544"/>
                    <a:pt x="1126" y="546"/>
                    <a:pt x="1085" y="546"/>
                  </a:cubicBezTo>
                  <a:cubicBezTo>
                    <a:pt x="900" y="546"/>
                    <a:pt x="718" y="506"/>
                    <a:pt x="546" y="436"/>
                  </a:cubicBezTo>
                  <a:cubicBezTo>
                    <a:pt x="441" y="394"/>
                    <a:pt x="26" y="237"/>
                    <a:pt x="1" y="211"/>
                  </a:cubicBezTo>
                  <a:lnTo>
                    <a:pt x="1" y="211"/>
                  </a:lnTo>
                  <a:cubicBezTo>
                    <a:pt x="262" y="496"/>
                    <a:pt x="697" y="642"/>
                    <a:pt x="1083" y="642"/>
                  </a:cubicBezTo>
                  <a:cubicBezTo>
                    <a:pt x="1101" y="642"/>
                    <a:pt x="1119" y="642"/>
                    <a:pt x="1137" y="641"/>
                  </a:cubicBezTo>
                  <a:cubicBezTo>
                    <a:pt x="1352" y="634"/>
                    <a:pt x="1563" y="573"/>
                    <a:pt x="1752" y="471"/>
                  </a:cubicBezTo>
                  <a:cubicBezTo>
                    <a:pt x="1841" y="423"/>
                    <a:pt x="2312" y="138"/>
                    <a:pt x="2269" y="14"/>
                  </a:cubicBezTo>
                  <a:cubicBezTo>
                    <a:pt x="2265" y="5"/>
                    <a:pt x="2258" y="0"/>
                    <a:pt x="2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96;p110">
              <a:extLst>
                <a:ext uri="{FF2B5EF4-FFF2-40B4-BE49-F238E27FC236}">
                  <a16:creationId xmlns:a16="http://schemas.microsoft.com/office/drawing/2014/main" id="{D97A1380-5C98-4830-8FD8-3EC9B8A9ABDF}"/>
                </a:ext>
              </a:extLst>
            </p:cNvPr>
            <p:cNvSpPr/>
            <p:nvPr/>
          </p:nvSpPr>
          <p:spPr>
            <a:xfrm>
              <a:off x="2164250" y="1767675"/>
              <a:ext cx="31125" cy="9150"/>
            </a:xfrm>
            <a:custGeom>
              <a:avLst/>
              <a:gdLst/>
              <a:ahLst/>
              <a:cxnLst/>
              <a:rect l="l" t="t" r="r" b="b"/>
              <a:pathLst>
                <a:path w="1245" h="366" extrusionOk="0">
                  <a:moveTo>
                    <a:pt x="1236" y="1"/>
                  </a:moveTo>
                  <a:cubicBezTo>
                    <a:pt x="1236" y="1"/>
                    <a:pt x="1235" y="1"/>
                    <a:pt x="1234" y="2"/>
                  </a:cubicBezTo>
                  <a:cubicBezTo>
                    <a:pt x="1052" y="126"/>
                    <a:pt x="872" y="250"/>
                    <a:pt x="647" y="271"/>
                  </a:cubicBezTo>
                  <a:cubicBezTo>
                    <a:pt x="644" y="271"/>
                    <a:pt x="639" y="271"/>
                    <a:pt x="634" y="271"/>
                  </a:cubicBezTo>
                  <a:cubicBezTo>
                    <a:pt x="561" y="271"/>
                    <a:pt x="303" y="246"/>
                    <a:pt x="142" y="246"/>
                  </a:cubicBezTo>
                  <a:cubicBezTo>
                    <a:pt x="65" y="246"/>
                    <a:pt x="10" y="251"/>
                    <a:pt x="8" y="268"/>
                  </a:cubicBezTo>
                  <a:cubicBezTo>
                    <a:pt x="1" y="346"/>
                    <a:pt x="189" y="365"/>
                    <a:pt x="370" y="365"/>
                  </a:cubicBezTo>
                  <a:cubicBezTo>
                    <a:pt x="513" y="365"/>
                    <a:pt x="652" y="353"/>
                    <a:pt x="683" y="347"/>
                  </a:cubicBezTo>
                  <a:cubicBezTo>
                    <a:pt x="809" y="321"/>
                    <a:pt x="933" y="276"/>
                    <a:pt x="1043" y="209"/>
                  </a:cubicBezTo>
                  <a:cubicBezTo>
                    <a:pt x="1095" y="177"/>
                    <a:pt x="1244" y="1"/>
                    <a:pt x="12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97;p110">
              <a:extLst>
                <a:ext uri="{FF2B5EF4-FFF2-40B4-BE49-F238E27FC236}">
                  <a16:creationId xmlns:a16="http://schemas.microsoft.com/office/drawing/2014/main" id="{2D303E4E-0CFF-4525-3334-A8AE223CE1D9}"/>
                </a:ext>
              </a:extLst>
            </p:cNvPr>
            <p:cNvSpPr/>
            <p:nvPr/>
          </p:nvSpPr>
          <p:spPr>
            <a:xfrm>
              <a:off x="2158350" y="1766700"/>
              <a:ext cx="22625" cy="6300"/>
            </a:xfrm>
            <a:custGeom>
              <a:avLst/>
              <a:gdLst/>
              <a:ahLst/>
              <a:cxnLst/>
              <a:rect l="l" t="t" r="r" b="b"/>
              <a:pathLst>
                <a:path w="905" h="252" extrusionOk="0">
                  <a:moveTo>
                    <a:pt x="905" y="0"/>
                  </a:moveTo>
                  <a:lnTo>
                    <a:pt x="905" y="0"/>
                  </a:lnTo>
                  <a:cubicBezTo>
                    <a:pt x="901" y="2"/>
                    <a:pt x="898" y="5"/>
                    <a:pt x="894" y="7"/>
                  </a:cubicBezTo>
                  <a:lnTo>
                    <a:pt x="894" y="7"/>
                  </a:lnTo>
                  <a:cubicBezTo>
                    <a:pt x="898" y="5"/>
                    <a:pt x="901" y="2"/>
                    <a:pt x="905" y="0"/>
                  </a:cubicBezTo>
                  <a:close/>
                  <a:moveTo>
                    <a:pt x="894" y="7"/>
                  </a:moveTo>
                  <a:lnTo>
                    <a:pt x="894" y="7"/>
                  </a:lnTo>
                  <a:cubicBezTo>
                    <a:pt x="754" y="95"/>
                    <a:pt x="585" y="125"/>
                    <a:pt x="421" y="142"/>
                  </a:cubicBezTo>
                  <a:cubicBezTo>
                    <a:pt x="384" y="146"/>
                    <a:pt x="1" y="187"/>
                    <a:pt x="31" y="203"/>
                  </a:cubicBezTo>
                  <a:cubicBezTo>
                    <a:pt x="98" y="237"/>
                    <a:pt x="170" y="252"/>
                    <a:pt x="245" y="252"/>
                  </a:cubicBezTo>
                  <a:cubicBezTo>
                    <a:pt x="484" y="252"/>
                    <a:pt x="744" y="103"/>
                    <a:pt x="894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98;p110">
              <a:extLst>
                <a:ext uri="{FF2B5EF4-FFF2-40B4-BE49-F238E27FC236}">
                  <a16:creationId xmlns:a16="http://schemas.microsoft.com/office/drawing/2014/main" id="{1C7493BD-E475-A128-BA7A-80E07DAA4554}"/>
                </a:ext>
              </a:extLst>
            </p:cNvPr>
            <p:cNvSpPr/>
            <p:nvPr/>
          </p:nvSpPr>
          <p:spPr>
            <a:xfrm>
              <a:off x="2154525" y="1764625"/>
              <a:ext cx="18925" cy="5850"/>
            </a:xfrm>
            <a:custGeom>
              <a:avLst/>
              <a:gdLst/>
              <a:ahLst/>
              <a:cxnLst/>
              <a:rect l="l" t="t" r="r" b="b"/>
              <a:pathLst>
                <a:path w="757" h="234" extrusionOk="0">
                  <a:moveTo>
                    <a:pt x="757" y="0"/>
                  </a:moveTo>
                  <a:cubicBezTo>
                    <a:pt x="757" y="0"/>
                    <a:pt x="757" y="1"/>
                    <a:pt x="757" y="1"/>
                  </a:cubicBezTo>
                  <a:lnTo>
                    <a:pt x="757" y="1"/>
                  </a:lnTo>
                  <a:cubicBezTo>
                    <a:pt x="757" y="1"/>
                    <a:pt x="757" y="0"/>
                    <a:pt x="757" y="0"/>
                  </a:cubicBezTo>
                  <a:close/>
                  <a:moveTo>
                    <a:pt x="757" y="1"/>
                  </a:moveTo>
                  <a:cubicBezTo>
                    <a:pt x="681" y="51"/>
                    <a:pt x="1" y="173"/>
                    <a:pt x="3" y="188"/>
                  </a:cubicBezTo>
                  <a:cubicBezTo>
                    <a:pt x="9" y="222"/>
                    <a:pt x="56" y="233"/>
                    <a:pt x="116" y="233"/>
                  </a:cubicBezTo>
                  <a:cubicBezTo>
                    <a:pt x="232" y="233"/>
                    <a:pt x="401" y="191"/>
                    <a:pt x="439" y="184"/>
                  </a:cubicBezTo>
                  <a:cubicBezTo>
                    <a:pt x="600" y="156"/>
                    <a:pt x="658" y="67"/>
                    <a:pt x="7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99;p110">
              <a:extLst>
                <a:ext uri="{FF2B5EF4-FFF2-40B4-BE49-F238E27FC236}">
                  <a16:creationId xmlns:a16="http://schemas.microsoft.com/office/drawing/2014/main" id="{4AEC053B-D66C-6794-0F20-BD55C99A7FA5}"/>
                </a:ext>
              </a:extLst>
            </p:cNvPr>
            <p:cNvSpPr/>
            <p:nvPr/>
          </p:nvSpPr>
          <p:spPr>
            <a:xfrm>
              <a:off x="2150800" y="1755900"/>
              <a:ext cx="20300" cy="8375"/>
            </a:xfrm>
            <a:custGeom>
              <a:avLst/>
              <a:gdLst/>
              <a:ahLst/>
              <a:cxnLst/>
              <a:rect l="l" t="t" r="r" b="b"/>
              <a:pathLst>
                <a:path w="812" h="335" extrusionOk="0">
                  <a:moveTo>
                    <a:pt x="738" y="84"/>
                  </a:moveTo>
                  <a:cubicBezTo>
                    <a:pt x="738" y="84"/>
                    <a:pt x="738" y="84"/>
                    <a:pt x="738" y="84"/>
                  </a:cubicBezTo>
                  <a:lnTo>
                    <a:pt x="738" y="84"/>
                  </a:lnTo>
                  <a:cubicBezTo>
                    <a:pt x="738" y="84"/>
                    <a:pt x="738" y="84"/>
                    <a:pt x="738" y="84"/>
                  </a:cubicBezTo>
                  <a:close/>
                  <a:moveTo>
                    <a:pt x="697" y="1"/>
                  </a:moveTo>
                  <a:cubicBezTo>
                    <a:pt x="506" y="1"/>
                    <a:pt x="131" y="185"/>
                    <a:pt x="77" y="241"/>
                  </a:cubicBezTo>
                  <a:cubicBezTo>
                    <a:pt x="11" y="311"/>
                    <a:pt x="1" y="335"/>
                    <a:pt x="19" y="335"/>
                  </a:cubicBezTo>
                  <a:cubicBezTo>
                    <a:pt x="54" y="335"/>
                    <a:pt x="196" y="242"/>
                    <a:pt x="232" y="219"/>
                  </a:cubicBezTo>
                  <a:cubicBezTo>
                    <a:pt x="405" y="114"/>
                    <a:pt x="597" y="141"/>
                    <a:pt x="784" y="92"/>
                  </a:cubicBezTo>
                  <a:cubicBezTo>
                    <a:pt x="784" y="92"/>
                    <a:pt x="783" y="92"/>
                    <a:pt x="783" y="92"/>
                  </a:cubicBezTo>
                  <a:lnTo>
                    <a:pt x="783" y="92"/>
                  </a:lnTo>
                  <a:cubicBezTo>
                    <a:pt x="799" y="90"/>
                    <a:pt x="811" y="82"/>
                    <a:pt x="803" y="55"/>
                  </a:cubicBezTo>
                  <a:cubicBezTo>
                    <a:pt x="791" y="16"/>
                    <a:pt x="752" y="1"/>
                    <a:pt x="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700;p110">
              <a:extLst>
                <a:ext uri="{FF2B5EF4-FFF2-40B4-BE49-F238E27FC236}">
                  <a16:creationId xmlns:a16="http://schemas.microsoft.com/office/drawing/2014/main" id="{02AFB1C4-1BD9-C584-5FF8-FFD24C31AC0C}"/>
                </a:ext>
              </a:extLst>
            </p:cNvPr>
            <p:cNvSpPr/>
            <p:nvPr/>
          </p:nvSpPr>
          <p:spPr>
            <a:xfrm>
              <a:off x="2149350" y="1750575"/>
              <a:ext cx="21625" cy="7100"/>
            </a:xfrm>
            <a:custGeom>
              <a:avLst/>
              <a:gdLst/>
              <a:ahLst/>
              <a:cxnLst/>
              <a:rect l="l" t="t" r="r" b="b"/>
              <a:pathLst>
                <a:path w="865" h="284" extrusionOk="0">
                  <a:moveTo>
                    <a:pt x="864" y="15"/>
                  </a:moveTo>
                  <a:lnTo>
                    <a:pt x="864" y="15"/>
                  </a:lnTo>
                  <a:cubicBezTo>
                    <a:pt x="864" y="15"/>
                    <a:pt x="864" y="15"/>
                    <a:pt x="864" y="15"/>
                  </a:cubicBezTo>
                  <a:cubicBezTo>
                    <a:pt x="864" y="15"/>
                    <a:pt x="864" y="15"/>
                    <a:pt x="864" y="15"/>
                  </a:cubicBezTo>
                  <a:close/>
                  <a:moveTo>
                    <a:pt x="770" y="0"/>
                  </a:moveTo>
                  <a:cubicBezTo>
                    <a:pt x="532" y="0"/>
                    <a:pt x="1" y="149"/>
                    <a:pt x="74" y="279"/>
                  </a:cubicBezTo>
                  <a:cubicBezTo>
                    <a:pt x="75" y="282"/>
                    <a:pt x="80" y="284"/>
                    <a:pt x="87" y="284"/>
                  </a:cubicBezTo>
                  <a:cubicBezTo>
                    <a:pt x="182" y="284"/>
                    <a:pt x="722" y="12"/>
                    <a:pt x="846" y="12"/>
                  </a:cubicBezTo>
                  <a:cubicBezTo>
                    <a:pt x="854" y="12"/>
                    <a:pt x="860" y="13"/>
                    <a:pt x="864" y="15"/>
                  </a:cubicBezTo>
                  <a:lnTo>
                    <a:pt x="864" y="15"/>
                  </a:lnTo>
                  <a:cubicBezTo>
                    <a:pt x="845" y="5"/>
                    <a:pt x="812" y="0"/>
                    <a:pt x="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701;p110">
              <a:extLst>
                <a:ext uri="{FF2B5EF4-FFF2-40B4-BE49-F238E27FC236}">
                  <a16:creationId xmlns:a16="http://schemas.microsoft.com/office/drawing/2014/main" id="{CD43093A-8103-FE4A-3807-91E3B0004360}"/>
                </a:ext>
              </a:extLst>
            </p:cNvPr>
            <p:cNvSpPr/>
            <p:nvPr/>
          </p:nvSpPr>
          <p:spPr>
            <a:xfrm>
              <a:off x="2149475" y="1745350"/>
              <a:ext cx="21850" cy="4725"/>
            </a:xfrm>
            <a:custGeom>
              <a:avLst/>
              <a:gdLst/>
              <a:ahLst/>
              <a:cxnLst/>
              <a:rect l="l" t="t" r="r" b="b"/>
              <a:pathLst>
                <a:path w="874" h="189" extrusionOk="0">
                  <a:moveTo>
                    <a:pt x="874" y="27"/>
                  </a:moveTo>
                  <a:lnTo>
                    <a:pt x="874" y="27"/>
                  </a:lnTo>
                  <a:cubicBezTo>
                    <a:pt x="874" y="27"/>
                    <a:pt x="874" y="27"/>
                    <a:pt x="874" y="27"/>
                  </a:cubicBezTo>
                  <a:cubicBezTo>
                    <a:pt x="874" y="27"/>
                    <a:pt x="874" y="27"/>
                    <a:pt x="874" y="27"/>
                  </a:cubicBezTo>
                  <a:close/>
                  <a:moveTo>
                    <a:pt x="646" y="0"/>
                  </a:moveTo>
                  <a:cubicBezTo>
                    <a:pt x="381" y="0"/>
                    <a:pt x="1" y="56"/>
                    <a:pt x="72" y="187"/>
                  </a:cubicBezTo>
                  <a:cubicBezTo>
                    <a:pt x="72" y="188"/>
                    <a:pt x="73" y="188"/>
                    <a:pt x="75" y="188"/>
                  </a:cubicBezTo>
                  <a:cubicBezTo>
                    <a:pt x="123" y="188"/>
                    <a:pt x="710" y="23"/>
                    <a:pt x="849" y="23"/>
                  </a:cubicBezTo>
                  <a:cubicBezTo>
                    <a:pt x="860" y="23"/>
                    <a:pt x="869" y="24"/>
                    <a:pt x="874" y="27"/>
                  </a:cubicBezTo>
                  <a:lnTo>
                    <a:pt x="874" y="27"/>
                  </a:lnTo>
                  <a:cubicBezTo>
                    <a:pt x="842" y="9"/>
                    <a:pt x="753" y="0"/>
                    <a:pt x="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702;p110">
              <a:extLst>
                <a:ext uri="{FF2B5EF4-FFF2-40B4-BE49-F238E27FC236}">
                  <a16:creationId xmlns:a16="http://schemas.microsoft.com/office/drawing/2014/main" id="{A0F3FD1A-586A-D88A-9CBB-9E22BD569F3E}"/>
                </a:ext>
              </a:extLst>
            </p:cNvPr>
            <p:cNvSpPr/>
            <p:nvPr/>
          </p:nvSpPr>
          <p:spPr>
            <a:xfrm>
              <a:off x="2151175" y="1736825"/>
              <a:ext cx="21200" cy="6775"/>
            </a:xfrm>
            <a:custGeom>
              <a:avLst/>
              <a:gdLst/>
              <a:ahLst/>
              <a:cxnLst/>
              <a:rect l="l" t="t" r="r" b="b"/>
              <a:pathLst>
                <a:path w="848" h="271" extrusionOk="0">
                  <a:moveTo>
                    <a:pt x="566" y="0"/>
                  </a:moveTo>
                  <a:cubicBezTo>
                    <a:pt x="501" y="0"/>
                    <a:pt x="435" y="10"/>
                    <a:pt x="367" y="31"/>
                  </a:cubicBezTo>
                  <a:cubicBezTo>
                    <a:pt x="327" y="43"/>
                    <a:pt x="1" y="195"/>
                    <a:pt x="75" y="267"/>
                  </a:cubicBezTo>
                  <a:cubicBezTo>
                    <a:pt x="77" y="269"/>
                    <a:pt x="81" y="271"/>
                    <a:pt x="86" y="271"/>
                  </a:cubicBezTo>
                  <a:cubicBezTo>
                    <a:pt x="146" y="271"/>
                    <a:pt x="383" y="108"/>
                    <a:pt x="435" y="94"/>
                  </a:cubicBezTo>
                  <a:cubicBezTo>
                    <a:pt x="496" y="77"/>
                    <a:pt x="652" y="53"/>
                    <a:pt x="759" y="53"/>
                  </a:cubicBezTo>
                  <a:cubicBezTo>
                    <a:pt x="797" y="53"/>
                    <a:pt x="829" y="56"/>
                    <a:pt x="848" y="64"/>
                  </a:cubicBezTo>
                  <a:cubicBezTo>
                    <a:pt x="754" y="22"/>
                    <a:pt x="662" y="0"/>
                    <a:pt x="5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703;p110">
              <a:extLst>
                <a:ext uri="{FF2B5EF4-FFF2-40B4-BE49-F238E27FC236}">
                  <a16:creationId xmlns:a16="http://schemas.microsoft.com/office/drawing/2014/main" id="{F5A8821A-8419-DB3D-1629-4EB068935342}"/>
                </a:ext>
              </a:extLst>
            </p:cNvPr>
            <p:cNvSpPr/>
            <p:nvPr/>
          </p:nvSpPr>
          <p:spPr>
            <a:xfrm>
              <a:off x="2172525" y="1732825"/>
              <a:ext cx="500" cy="125"/>
            </a:xfrm>
            <a:custGeom>
              <a:avLst/>
              <a:gdLst/>
              <a:ahLst/>
              <a:cxnLst/>
              <a:rect l="l" t="t" r="r" b="b"/>
              <a:pathLst>
                <a:path w="20" h="5" extrusionOk="0">
                  <a:moveTo>
                    <a:pt x="0" y="1"/>
                  </a:moveTo>
                  <a:cubicBezTo>
                    <a:pt x="0" y="1"/>
                    <a:pt x="0" y="1"/>
                    <a:pt x="2" y="1"/>
                  </a:cubicBezTo>
                  <a:cubicBezTo>
                    <a:pt x="14" y="4"/>
                    <a:pt x="18" y="5"/>
                    <a:pt x="18" y="5"/>
                  </a:cubicBezTo>
                  <a:cubicBezTo>
                    <a:pt x="19" y="5"/>
                    <a:pt x="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704;p110">
              <a:extLst>
                <a:ext uri="{FF2B5EF4-FFF2-40B4-BE49-F238E27FC236}">
                  <a16:creationId xmlns:a16="http://schemas.microsoft.com/office/drawing/2014/main" id="{13C20A8F-2298-0061-C588-19EA22EA34F2}"/>
                </a:ext>
              </a:extLst>
            </p:cNvPr>
            <p:cNvSpPr/>
            <p:nvPr/>
          </p:nvSpPr>
          <p:spPr>
            <a:xfrm>
              <a:off x="2153925" y="1729375"/>
              <a:ext cx="19675" cy="5925"/>
            </a:xfrm>
            <a:custGeom>
              <a:avLst/>
              <a:gdLst/>
              <a:ahLst/>
              <a:cxnLst/>
              <a:rect l="l" t="t" r="r" b="b"/>
              <a:pathLst>
                <a:path w="787" h="237" extrusionOk="0">
                  <a:moveTo>
                    <a:pt x="572" y="1"/>
                  </a:moveTo>
                  <a:cubicBezTo>
                    <a:pt x="336" y="1"/>
                    <a:pt x="1" y="173"/>
                    <a:pt x="42" y="229"/>
                  </a:cubicBezTo>
                  <a:cubicBezTo>
                    <a:pt x="45" y="234"/>
                    <a:pt x="54" y="236"/>
                    <a:pt x="66" y="236"/>
                  </a:cubicBezTo>
                  <a:cubicBezTo>
                    <a:pt x="146" y="236"/>
                    <a:pt x="386" y="127"/>
                    <a:pt x="432" y="117"/>
                  </a:cubicBezTo>
                  <a:cubicBezTo>
                    <a:pt x="456" y="112"/>
                    <a:pt x="506" y="110"/>
                    <a:pt x="560" y="110"/>
                  </a:cubicBezTo>
                  <a:cubicBezTo>
                    <a:pt x="663" y="110"/>
                    <a:pt x="783" y="118"/>
                    <a:pt x="786" y="126"/>
                  </a:cubicBezTo>
                  <a:cubicBezTo>
                    <a:pt x="761" y="34"/>
                    <a:pt x="676" y="1"/>
                    <a:pt x="5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705;p110">
              <a:extLst>
                <a:ext uri="{FF2B5EF4-FFF2-40B4-BE49-F238E27FC236}">
                  <a16:creationId xmlns:a16="http://schemas.microsoft.com/office/drawing/2014/main" id="{879506A2-68D9-4EC2-C8B4-E7BFBAA06B3B}"/>
                </a:ext>
              </a:extLst>
            </p:cNvPr>
            <p:cNvSpPr/>
            <p:nvPr/>
          </p:nvSpPr>
          <p:spPr>
            <a:xfrm>
              <a:off x="2171875" y="1724425"/>
              <a:ext cx="850" cy="825"/>
            </a:xfrm>
            <a:custGeom>
              <a:avLst/>
              <a:gdLst/>
              <a:ahLst/>
              <a:cxnLst/>
              <a:rect l="l" t="t" r="r" b="b"/>
              <a:pathLst>
                <a:path w="34" h="33" extrusionOk="0">
                  <a:moveTo>
                    <a:pt x="18" y="0"/>
                  </a:moveTo>
                  <a:cubicBezTo>
                    <a:pt x="12" y="0"/>
                    <a:pt x="7" y="6"/>
                    <a:pt x="1" y="17"/>
                  </a:cubicBezTo>
                  <a:cubicBezTo>
                    <a:pt x="7" y="27"/>
                    <a:pt x="12" y="32"/>
                    <a:pt x="18" y="32"/>
                  </a:cubicBezTo>
                  <a:cubicBezTo>
                    <a:pt x="23" y="32"/>
                    <a:pt x="28" y="27"/>
                    <a:pt x="33" y="17"/>
                  </a:cubicBezTo>
                  <a:cubicBezTo>
                    <a:pt x="28" y="6"/>
                    <a:pt x="23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706;p110">
              <a:extLst>
                <a:ext uri="{FF2B5EF4-FFF2-40B4-BE49-F238E27FC236}">
                  <a16:creationId xmlns:a16="http://schemas.microsoft.com/office/drawing/2014/main" id="{F221B74A-9864-72E7-3067-7F7220A1A9E5}"/>
                </a:ext>
              </a:extLst>
            </p:cNvPr>
            <p:cNvSpPr/>
            <p:nvPr/>
          </p:nvSpPr>
          <p:spPr>
            <a:xfrm>
              <a:off x="2152850" y="1723850"/>
              <a:ext cx="20650" cy="3475"/>
            </a:xfrm>
            <a:custGeom>
              <a:avLst/>
              <a:gdLst/>
              <a:ahLst/>
              <a:cxnLst/>
              <a:rect l="l" t="t" r="r" b="b"/>
              <a:pathLst>
                <a:path w="826" h="139" extrusionOk="0">
                  <a:moveTo>
                    <a:pt x="695" y="0"/>
                  </a:moveTo>
                  <a:cubicBezTo>
                    <a:pt x="480" y="0"/>
                    <a:pt x="0" y="37"/>
                    <a:pt x="100" y="130"/>
                  </a:cubicBezTo>
                  <a:cubicBezTo>
                    <a:pt x="107" y="136"/>
                    <a:pt x="120" y="139"/>
                    <a:pt x="136" y="139"/>
                  </a:cubicBezTo>
                  <a:cubicBezTo>
                    <a:pt x="230" y="139"/>
                    <a:pt x="454" y="56"/>
                    <a:pt x="517" y="56"/>
                  </a:cubicBezTo>
                  <a:cubicBezTo>
                    <a:pt x="605" y="58"/>
                    <a:pt x="693" y="65"/>
                    <a:pt x="781" y="75"/>
                  </a:cubicBezTo>
                  <a:cubicBezTo>
                    <a:pt x="823" y="58"/>
                    <a:pt x="826" y="35"/>
                    <a:pt x="788" y="5"/>
                  </a:cubicBezTo>
                  <a:cubicBezTo>
                    <a:pt x="775" y="2"/>
                    <a:pt x="741" y="0"/>
                    <a:pt x="6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707;p110">
              <a:extLst>
                <a:ext uri="{FF2B5EF4-FFF2-40B4-BE49-F238E27FC236}">
                  <a16:creationId xmlns:a16="http://schemas.microsoft.com/office/drawing/2014/main" id="{B25BF818-B281-80AE-4F47-7B0402D9A979}"/>
                </a:ext>
              </a:extLst>
            </p:cNvPr>
            <p:cNvSpPr/>
            <p:nvPr/>
          </p:nvSpPr>
          <p:spPr>
            <a:xfrm>
              <a:off x="2154675" y="1715850"/>
              <a:ext cx="20625" cy="5425"/>
            </a:xfrm>
            <a:custGeom>
              <a:avLst/>
              <a:gdLst/>
              <a:ahLst/>
              <a:cxnLst/>
              <a:rect l="l" t="t" r="r" b="b"/>
              <a:pathLst>
                <a:path w="825" h="217" extrusionOk="0">
                  <a:moveTo>
                    <a:pt x="487" y="1"/>
                  </a:moveTo>
                  <a:cubicBezTo>
                    <a:pt x="441" y="1"/>
                    <a:pt x="394" y="5"/>
                    <a:pt x="349" y="14"/>
                  </a:cubicBezTo>
                  <a:cubicBezTo>
                    <a:pt x="307" y="21"/>
                    <a:pt x="0" y="125"/>
                    <a:pt x="65" y="209"/>
                  </a:cubicBezTo>
                  <a:cubicBezTo>
                    <a:pt x="69" y="214"/>
                    <a:pt x="77" y="217"/>
                    <a:pt x="87" y="217"/>
                  </a:cubicBezTo>
                  <a:cubicBezTo>
                    <a:pt x="153" y="217"/>
                    <a:pt x="321" y="113"/>
                    <a:pt x="360" y="102"/>
                  </a:cubicBezTo>
                  <a:cubicBezTo>
                    <a:pt x="407" y="89"/>
                    <a:pt x="824" y="82"/>
                    <a:pt x="769" y="58"/>
                  </a:cubicBezTo>
                  <a:cubicBezTo>
                    <a:pt x="682" y="19"/>
                    <a:pt x="584" y="1"/>
                    <a:pt x="4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708;p110">
              <a:extLst>
                <a:ext uri="{FF2B5EF4-FFF2-40B4-BE49-F238E27FC236}">
                  <a16:creationId xmlns:a16="http://schemas.microsoft.com/office/drawing/2014/main" id="{54B6E9E8-4D8C-A44A-0D0F-82486228320C}"/>
                </a:ext>
              </a:extLst>
            </p:cNvPr>
            <p:cNvSpPr/>
            <p:nvPr/>
          </p:nvSpPr>
          <p:spPr>
            <a:xfrm>
              <a:off x="2157150" y="1707425"/>
              <a:ext cx="19625" cy="4100"/>
            </a:xfrm>
            <a:custGeom>
              <a:avLst/>
              <a:gdLst/>
              <a:ahLst/>
              <a:cxnLst/>
              <a:rect l="l" t="t" r="r" b="b"/>
              <a:pathLst>
                <a:path w="785" h="164" extrusionOk="0">
                  <a:moveTo>
                    <a:pt x="747" y="121"/>
                  </a:moveTo>
                  <a:cubicBezTo>
                    <a:pt x="747" y="121"/>
                    <a:pt x="747" y="121"/>
                    <a:pt x="747" y="121"/>
                  </a:cubicBezTo>
                  <a:cubicBezTo>
                    <a:pt x="747" y="121"/>
                    <a:pt x="747" y="121"/>
                    <a:pt x="747" y="121"/>
                  </a:cubicBezTo>
                  <a:close/>
                  <a:moveTo>
                    <a:pt x="503" y="1"/>
                  </a:moveTo>
                  <a:cubicBezTo>
                    <a:pt x="352" y="1"/>
                    <a:pt x="181" y="28"/>
                    <a:pt x="145" y="39"/>
                  </a:cubicBezTo>
                  <a:cubicBezTo>
                    <a:pt x="64" y="67"/>
                    <a:pt x="0" y="164"/>
                    <a:pt x="69" y="164"/>
                  </a:cubicBezTo>
                  <a:cubicBezTo>
                    <a:pt x="85" y="164"/>
                    <a:pt x="107" y="159"/>
                    <a:pt x="138" y="147"/>
                  </a:cubicBezTo>
                  <a:cubicBezTo>
                    <a:pt x="186" y="128"/>
                    <a:pt x="470" y="108"/>
                    <a:pt x="633" y="108"/>
                  </a:cubicBezTo>
                  <a:cubicBezTo>
                    <a:pt x="703" y="108"/>
                    <a:pt x="751" y="111"/>
                    <a:pt x="747" y="121"/>
                  </a:cubicBezTo>
                  <a:lnTo>
                    <a:pt x="747" y="121"/>
                  </a:lnTo>
                  <a:cubicBezTo>
                    <a:pt x="784" y="27"/>
                    <a:pt x="653" y="1"/>
                    <a:pt x="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709;p110">
              <a:extLst>
                <a:ext uri="{FF2B5EF4-FFF2-40B4-BE49-F238E27FC236}">
                  <a16:creationId xmlns:a16="http://schemas.microsoft.com/office/drawing/2014/main" id="{8E28D1ED-A355-5827-904F-3E265DF7CEA2}"/>
                </a:ext>
              </a:extLst>
            </p:cNvPr>
            <p:cNvSpPr/>
            <p:nvPr/>
          </p:nvSpPr>
          <p:spPr>
            <a:xfrm>
              <a:off x="2175050" y="1700350"/>
              <a:ext cx="25" cy="1825"/>
            </a:xfrm>
            <a:custGeom>
              <a:avLst/>
              <a:gdLst/>
              <a:ahLst/>
              <a:cxnLst/>
              <a:rect l="l" t="t" r="r" b="b"/>
              <a:pathLst>
                <a:path w="1" h="73" extrusionOk="0">
                  <a:moveTo>
                    <a:pt x="1" y="36"/>
                  </a:moveTo>
                  <a:cubicBezTo>
                    <a:pt x="1" y="73"/>
                    <a:pt x="1" y="0"/>
                    <a:pt x="1" y="36"/>
                  </a:cubicBezTo>
                  <a:cubicBezTo>
                    <a:pt x="1" y="50"/>
                    <a:pt x="1" y="36"/>
                    <a:pt x="1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710;p110">
              <a:extLst>
                <a:ext uri="{FF2B5EF4-FFF2-40B4-BE49-F238E27FC236}">
                  <a16:creationId xmlns:a16="http://schemas.microsoft.com/office/drawing/2014/main" id="{E614CC4C-420D-8F89-7CA8-CDE7E994C57E}"/>
                </a:ext>
              </a:extLst>
            </p:cNvPr>
            <p:cNvSpPr/>
            <p:nvPr/>
          </p:nvSpPr>
          <p:spPr>
            <a:xfrm>
              <a:off x="2158550" y="1699250"/>
              <a:ext cx="17650" cy="3875"/>
            </a:xfrm>
            <a:custGeom>
              <a:avLst/>
              <a:gdLst/>
              <a:ahLst/>
              <a:cxnLst/>
              <a:rect l="l" t="t" r="r" b="b"/>
              <a:pathLst>
                <a:path w="706" h="155" extrusionOk="0">
                  <a:moveTo>
                    <a:pt x="706" y="75"/>
                  </a:moveTo>
                  <a:lnTo>
                    <a:pt x="706" y="75"/>
                  </a:lnTo>
                  <a:cubicBezTo>
                    <a:pt x="706" y="75"/>
                    <a:pt x="706" y="75"/>
                    <a:pt x="706" y="75"/>
                  </a:cubicBezTo>
                  <a:cubicBezTo>
                    <a:pt x="706" y="75"/>
                    <a:pt x="706" y="75"/>
                    <a:pt x="706" y="75"/>
                  </a:cubicBezTo>
                  <a:close/>
                  <a:moveTo>
                    <a:pt x="491" y="1"/>
                  </a:moveTo>
                  <a:cubicBezTo>
                    <a:pt x="281" y="1"/>
                    <a:pt x="0" y="81"/>
                    <a:pt x="25" y="141"/>
                  </a:cubicBezTo>
                  <a:cubicBezTo>
                    <a:pt x="30" y="151"/>
                    <a:pt x="53" y="155"/>
                    <a:pt x="88" y="155"/>
                  </a:cubicBezTo>
                  <a:cubicBezTo>
                    <a:pt x="246" y="155"/>
                    <a:pt x="651" y="74"/>
                    <a:pt x="701" y="74"/>
                  </a:cubicBezTo>
                  <a:cubicBezTo>
                    <a:pt x="704" y="74"/>
                    <a:pt x="706" y="74"/>
                    <a:pt x="706" y="75"/>
                  </a:cubicBezTo>
                  <a:lnTo>
                    <a:pt x="706" y="75"/>
                  </a:lnTo>
                  <a:cubicBezTo>
                    <a:pt x="684" y="21"/>
                    <a:pt x="596" y="1"/>
                    <a:pt x="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711;p110">
              <a:extLst>
                <a:ext uri="{FF2B5EF4-FFF2-40B4-BE49-F238E27FC236}">
                  <a16:creationId xmlns:a16="http://schemas.microsoft.com/office/drawing/2014/main" id="{B349BD21-80F8-6B98-78B3-16E6C5AE3005}"/>
                </a:ext>
              </a:extLst>
            </p:cNvPr>
            <p:cNvSpPr/>
            <p:nvPr/>
          </p:nvSpPr>
          <p:spPr>
            <a:xfrm>
              <a:off x="2159175" y="1692250"/>
              <a:ext cx="18000" cy="4200"/>
            </a:xfrm>
            <a:custGeom>
              <a:avLst/>
              <a:gdLst/>
              <a:ahLst/>
              <a:cxnLst/>
              <a:rect l="l" t="t" r="r" b="b"/>
              <a:pathLst>
                <a:path w="720" h="168" extrusionOk="0">
                  <a:moveTo>
                    <a:pt x="491" y="0"/>
                  </a:moveTo>
                  <a:cubicBezTo>
                    <a:pt x="286" y="0"/>
                    <a:pt x="0" y="57"/>
                    <a:pt x="80" y="158"/>
                  </a:cubicBezTo>
                  <a:cubicBezTo>
                    <a:pt x="86" y="164"/>
                    <a:pt x="95" y="167"/>
                    <a:pt x="107" y="167"/>
                  </a:cubicBezTo>
                  <a:cubicBezTo>
                    <a:pt x="173" y="167"/>
                    <a:pt x="323" y="73"/>
                    <a:pt x="362" y="63"/>
                  </a:cubicBezTo>
                  <a:cubicBezTo>
                    <a:pt x="389" y="58"/>
                    <a:pt x="720" y="62"/>
                    <a:pt x="669" y="27"/>
                  </a:cubicBezTo>
                  <a:cubicBezTo>
                    <a:pt x="641" y="9"/>
                    <a:pt x="572" y="0"/>
                    <a:pt x="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712;p110">
              <a:extLst>
                <a:ext uri="{FF2B5EF4-FFF2-40B4-BE49-F238E27FC236}">
                  <a16:creationId xmlns:a16="http://schemas.microsoft.com/office/drawing/2014/main" id="{B8B9A826-2D4F-C984-F1EF-180AE37B85D5}"/>
                </a:ext>
              </a:extLst>
            </p:cNvPr>
            <p:cNvSpPr/>
            <p:nvPr/>
          </p:nvSpPr>
          <p:spPr>
            <a:xfrm>
              <a:off x="2160650" y="1684325"/>
              <a:ext cx="17175" cy="4200"/>
            </a:xfrm>
            <a:custGeom>
              <a:avLst/>
              <a:gdLst/>
              <a:ahLst/>
              <a:cxnLst/>
              <a:rect l="l" t="t" r="r" b="b"/>
              <a:pathLst>
                <a:path w="687" h="168" extrusionOk="0">
                  <a:moveTo>
                    <a:pt x="337" y="0"/>
                  </a:moveTo>
                  <a:cubicBezTo>
                    <a:pt x="168" y="0"/>
                    <a:pt x="1" y="42"/>
                    <a:pt x="9" y="146"/>
                  </a:cubicBezTo>
                  <a:cubicBezTo>
                    <a:pt x="10" y="162"/>
                    <a:pt x="23" y="168"/>
                    <a:pt x="44" y="168"/>
                  </a:cubicBezTo>
                  <a:cubicBezTo>
                    <a:pt x="121" y="168"/>
                    <a:pt x="299" y="86"/>
                    <a:pt x="341" y="81"/>
                  </a:cubicBezTo>
                  <a:cubicBezTo>
                    <a:pt x="342" y="81"/>
                    <a:pt x="343" y="81"/>
                    <a:pt x="344" y="81"/>
                  </a:cubicBezTo>
                  <a:cubicBezTo>
                    <a:pt x="376" y="81"/>
                    <a:pt x="524" y="104"/>
                    <a:pt x="610" y="104"/>
                  </a:cubicBezTo>
                  <a:cubicBezTo>
                    <a:pt x="658" y="104"/>
                    <a:pt x="687" y="97"/>
                    <a:pt x="668" y="76"/>
                  </a:cubicBezTo>
                  <a:cubicBezTo>
                    <a:pt x="625" y="30"/>
                    <a:pt x="480" y="0"/>
                    <a:pt x="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713;p110">
              <a:extLst>
                <a:ext uri="{FF2B5EF4-FFF2-40B4-BE49-F238E27FC236}">
                  <a16:creationId xmlns:a16="http://schemas.microsoft.com/office/drawing/2014/main" id="{CBEC56F0-2C73-DE44-9F52-3DAAF8C6BDB6}"/>
                </a:ext>
              </a:extLst>
            </p:cNvPr>
            <p:cNvSpPr/>
            <p:nvPr/>
          </p:nvSpPr>
          <p:spPr>
            <a:xfrm>
              <a:off x="2176475" y="1677650"/>
              <a:ext cx="250" cy="125"/>
            </a:xfrm>
            <a:custGeom>
              <a:avLst/>
              <a:gdLst/>
              <a:ahLst/>
              <a:cxnLst/>
              <a:rect l="l" t="t" r="r" b="b"/>
              <a:pathLst>
                <a:path w="10" h="5" extrusionOk="0">
                  <a:moveTo>
                    <a:pt x="0" y="0"/>
                  </a:moveTo>
                  <a:cubicBezTo>
                    <a:pt x="10" y="0"/>
                    <a:pt x="10" y="0"/>
                    <a:pt x="0" y="0"/>
                  </a:cubicBezTo>
                  <a:cubicBezTo>
                    <a:pt x="0" y="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714;p110">
              <a:extLst>
                <a:ext uri="{FF2B5EF4-FFF2-40B4-BE49-F238E27FC236}">
                  <a16:creationId xmlns:a16="http://schemas.microsoft.com/office/drawing/2014/main" id="{1A647825-C00F-0781-33A6-820D5C634C17}"/>
                </a:ext>
              </a:extLst>
            </p:cNvPr>
            <p:cNvSpPr/>
            <p:nvPr/>
          </p:nvSpPr>
          <p:spPr>
            <a:xfrm>
              <a:off x="2176350" y="1677200"/>
              <a:ext cx="525" cy="100"/>
            </a:xfrm>
            <a:custGeom>
              <a:avLst/>
              <a:gdLst/>
              <a:ahLst/>
              <a:cxnLst/>
              <a:rect l="l" t="t" r="r" b="b"/>
              <a:pathLst>
                <a:path w="21" h="4" extrusionOk="0">
                  <a:moveTo>
                    <a:pt x="21" y="0"/>
                  </a:moveTo>
                  <a:cubicBezTo>
                    <a:pt x="20" y="0"/>
                    <a:pt x="1" y="3"/>
                    <a:pt x="1" y="3"/>
                  </a:cubicBezTo>
                  <a:cubicBezTo>
                    <a:pt x="1" y="3"/>
                    <a:pt x="6" y="2"/>
                    <a:pt x="19" y="0"/>
                  </a:cubicBezTo>
                  <a:cubicBezTo>
                    <a:pt x="20" y="0"/>
                    <a:pt x="21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715;p110">
              <a:extLst>
                <a:ext uri="{FF2B5EF4-FFF2-40B4-BE49-F238E27FC236}">
                  <a16:creationId xmlns:a16="http://schemas.microsoft.com/office/drawing/2014/main" id="{A4174551-EADF-D547-C6BA-53CD02A3774C}"/>
                </a:ext>
              </a:extLst>
            </p:cNvPr>
            <p:cNvSpPr/>
            <p:nvPr/>
          </p:nvSpPr>
          <p:spPr>
            <a:xfrm>
              <a:off x="2162150" y="1676250"/>
              <a:ext cx="16000" cy="5950"/>
            </a:xfrm>
            <a:custGeom>
              <a:avLst/>
              <a:gdLst/>
              <a:ahLst/>
              <a:cxnLst/>
              <a:rect l="l" t="t" r="r" b="b"/>
              <a:pathLst>
                <a:path w="640" h="238" extrusionOk="0">
                  <a:moveTo>
                    <a:pt x="387" y="1"/>
                  </a:moveTo>
                  <a:cubicBezTo>
                    <a:pt x="302" y="1"/>
                    <a:pt x="215" y="20"/>
                    <a:pt x="144" y="62"/>
                  </a:cubicBezTo>
                  <a:cubicBezTo>
                    <a:pt x="62" y="111"/>
                    <a:pt x="0" y="237"/>
                    <a:pt x="56" y="237"/>
                  </a:cubicBezTo>
                  <a:cubicBezTo>
                    <a:pt x="73" y="237"/>
                    <a:pt x="101" y="225"/>
                    <a:pt x="144" y="196"/>
                  </a:cubicBezTo>
                  <a:cubicBezTo>
                    <a:pt x="298" y="87"/>
                    <a:pt x="398" y="147"/>
                    <a:pt x="559" y="107"/>
                  </a:cubicBezTo>
                  <a:lnTo>
                    <a:pt x="559" y="107"/>
                  </a:lnTo>
                  <a:cubicBezTo>
                    <a:pt x="560" y="107"/>
                    <a:pt x="560" y="107"/>
                    <a:pt x="560" y="107"/>
                  </a:cubicBezTo>
                  <a:cubicBezTo>
                    <a:pt x="560" y="107"/>
                    <a:pt x="561" y="107"/>
                    <a:pt x="561" y="106"/>
                  </a:cubicBezTo>
                  <a:cubicBezTo>
                    <a:pt x="561" y="106"/>
                    <a:pt x="562" y="106"/>
                    <a:pt x="562" y="106"/>
                  </a:cubicBezTo>
                  <a:lnTo>
                    <a:pt x="562" y="106"/>
                  </a:lnTo>
                  <a:cubicBezTo>
                    <a:pt x="563" y="106"/>
                    <a:pt x="563" y="106"/>
                    <a:pt x="564" y="105"/>
                  </a:cubicBezTo>
                  <a:cubicBezTo>
                    <a:pt x="564" y="105"/>
                    <a:pt x="564" y="105"/>
                    <a:pt x="564" y="105"/>
                  </a:cubicBezTo>
                  <a:lnTo>
                    <a:pt x="564" y="105"/>
                  </a:lnTo>
                  <a:cubicBezTo>
                    <a:pt x="640" y="72"/>
                    <a:pt x="525" y="16"/>
                    <a:pt x="495" y="11"/>
                  </a:cubicBezTo>
                  <a:cubicBezTo>
                    <a:pt x="460" y="4"/>
                    <a:pt x="424" y="1"/>
                    <a:pt x="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716;p110">
              <a:extLst>
                <a:ext uri="{FF2B5EF4-FFF2-40B4-BE49-F238E27FC236}">
                  <a16:creationId xmlns:a16="http://schemas.microsoft.com/office/drawing/2014/main" id="{FF627400-BE31-04B3-76B5-7FDC20E23E38}"/>
                </a:ext>
              </a:extLst>
            </p:cNvPr>
            <p:cNvSpPr/>
            <p:nvPr/>
          </p:nvSpPr>
          <p:spPr>
            <a:xfrm>
              <a:off x="2160200" y="1669050"/>
              <a:ext cx="18200" cy="7075"/>
            </a:xfrm>
            <a:custGeom>
              <a:avLst/>
              <a:gdLst/>
              <a:ahLst/>
              <a:cxnLst/>
              <a:rect l="l" t="t" r="r" b="b"/>
              <a:pathLst>
                <a:path w="728" h="283" extrusionOk="0">
                  <a:moveTo>
                    <a:pt x="627" y="1"/>
                  </a:moveTo>
                  <a:cubicBezTo>
                    <a:pt x="433" y="1"/>
                    <a:pt x="1" y="69"/>
                    <a:pt x="65" y="251"/>
                  </a:cubicBezTo>
                  <a:cubicBezTo>
                    <a:pt x="73" y="273"/>
                    <a:pt x="87" y="282"/>
                    <a:pt x="104" y="282"/>
                  </a:cubicBezTo>
                  <a:cubicBezTo>
                    <a:pt x="166" y="282"/>
                    <a:pt x="272" y="165"/>
                    <a:pt x="305" y="148"/>
                  </a:cubicBezTo>
                  <a:cubicBezTo>
                    <a:pt x="362" y="122"/>
                    <a:pt x="724" y="98"/>
                    <a:pt x="726" y="47"/>
                  </a:cubicBezTo>
                  <a:cubicBezTo>
                    <a:pt x="728" y="19"/>
                    <a:pt x="717" y="8"/>
                    <a:pt x="702" y="7"/>
                  </a:cubicBezTo>
                  <a:lnTo>
                    <a:pt x="702" y="7"/>
                  </a:lnTo>
                  <a:cubicBezTo>
                    <a:pt x="702" y="7"/>
                    <a:pt x="702" y="7"/>
                    <a:pt x="702" y="7"/>
                  </a:cubicBezTo>
                  <a:cubicBezTo>
                    <a:pt x="686" y="3"/>
                    <a:pt x="66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717;p110">
              <a:extLst>
                <a:ext uri="{FF2B5EF4-FFF2-40B4-BE49-F238E27FC236}">
                  <a16:creationId xmlns:a16="http://schemas.microsoft.com/office/drawing/2014/main" id="{4DAEC680-1C1E-2BDA-0A44-CB1ABA22837D}"/>
                </a:ext>
              </a:extLst>
            </p:cNvPr>
            <p:cNvSpPr/>
            <p:nvPr/>
          </p:nvSpPr>
          <p:spPr>
            <a:xfrm>
              <a:off x="2160200" y="1661625"/>
              <a:ext cx="18600" cy="6650"/>
            </a:xfrm>
            <a:custGeom>
              <a:avLst/>
              <a:gdLst/>
              <a:ahLst/>
              <a:cxnLst/>
              <a:rect l="l" t="t" r="r" b="b"/>
              <a:pathLst>
                <a:path w="744" h="266" extrusionOk="0">
                  <a:moveTo>
                    <a:pt x="549" y="1"/>
                  </a:moveTo>
                  <a:cubicBezTo>
                    <a:pt x="447" y="1"/>
                    <a:pt x="341" y="35"/>
                    <a:pt x="253" y="80"/>
                  </a:cubicBezTo>
                  <a:cubicBezTo>
                    <a:pt x="236" y="88"/>
                    <a:pt x="0" y="239"/>
                    <a:pt x="130" y="265"/>
                  </a:cubicBezTo>
                  <a:cubicBezTo>
                    <a:pt x="133" y="265"/>
                    <a:pt x="135" y="265"/>
                    <a:pt x="138" y="265"/>
                  </a:cubicBezTo>
                  <a:cubicBezTo>
                    <a:pt x="202" y="265"/>
                    <a:pt x="361" y="134"/>
                    <a:pt x="430" y="115"/>
                  </a:cubicBezTo>
                  <a:cubicBezTo>
                    <a:pt x="427" y="115"/>
                    <a:pt x="744" y="28"/>
                    <a:pt x="619" y="7"/>
                  </a:cubicBezTo>
                  <a:cubicBezTo>
                    <a:pt x="596" y="3"/>
                    <a:pt x="573" y="1"/>
                    <a:pt x="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718;p110">
              <a:extLst>
                <a:ext uri="{FF2B5EF4-FFF2-40B4-BE49-F238E27FC236}">
                  <a16:creationId xmlns:a16="http://schemas.microsoft.com/office/drawing/2014/main" id="{C1285FAB-3451-6E04-D5A6-01EEFF3BBED7}"/>
                </a:ext>
              </a:extLst>
            </p:cNvPr>
            <p:cNvSpPr/>
            <p:nvPr/>
          </p:nvSpPr>
          <p:spPr>
            <a:xfrm>
              <a:off x="2176475" y="1656450"/>
              <a:ext cx="250" cy="150"/>
            </a:xfrm>
            <a:custGeom>
              <a:avLst/>
              <a:gdLst/>
              <a:ahLst/>
              <a:cxnLst/>
              <a:rect l="l" t="t" r="r" b="b"/>
              <a:pathLst>
                <a:path w="10" h="6" extrusionOk="0">
                  <a:moveTo>
                    <a:pt x="0" y="1"/>
                  </a:moveTo>
                  <a:cubicBezTo>
                    <a:pt x="10" y="1"/>
                    <a:pt x="10" y="1"/>
                    <a:pt x="0" y="1"/>
                  </a:cubicBezTo>
                  <a:cubicBezTo>
                    <a:pt x="0" y="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719;p110">
              <a:extLst>
                <a:ext uri="{FF2B5EF4-FFF2-40B4-BE49-F238E27FC236}">
                  <a16:creationId xmlns:a16="http://schemas.microsoft.com/office/drawing/2014/main" id="{5756DAEB-19A1-150C-5DF0-13853E073D36}"/>
                </a:ext>
              </a:extLst>
            </p:cNvPr>
            <p:cNvSpPr/>
            <p:nvPr/>
          </p:nvSpPr>
          <p:spPr>
            <a:xfrm>
              <a:off x="2160750" y="1655550"/>
              <a:ext cx="17875" cy="4900"/>
            </a:xfrm>
            <a:custGeom>
              <a:avLst/>
              <a:gdLst/>
              <a:ahLst/>
              <a:cxnLst/>
              <a:rect l="l" t="t" r="r" b="b"/>
              <a:pathLst>
                <a:path w="715" h="196" extrusionOk="0">
                  <a:moveTo>
                    <a:pt x="490" y="1"/>
                  </a:moveTo>
                  <a:cubicBezTo>
                    <a:pt x="294" y="1"/>
                    <a:pt x="1" y="42"/>
                    <a:pt x="74" y="174"/>
                  </a:cubicBezTo>
                  <a:cubicBezTo>
                    <a:pt x="82" y="189"/>
                    <a:pt x="94" y="195"/>
                    <a:pt x="108" y="195"/>
                  </a:cubicBezTo>
                  <a:cubicBezTo>
                    <a:pt x="165" y="195"/>
                    <a:pt x="261" y="92"/>
                    <a:pt x="304" y="80"/>
                  </a:cubicBezTo>
                  <a:cubicBezTo>
                    <a:pt x="332" y="73"/>
                    <a:pt x="714" y="46"/>
                    <a:pt x="645" y="16"/>
                  </a:cubicBezTo>
                  <a:cubicBezTo>
                    <a:pt x="624" y="7"/>
                    <a:pt x="564" y="1"/>
                    <a:pt x="4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720;p110">
              <a:extLst>
                <a:ext uri="{FF2B5EF4-FFF2-40B4-BE49-F238E27FC236}">
                  <a16:creationId xmlns:a16="http://schemas.microsoft.com/office/drawing/2014/main" id="{7674D11F-ED92-DEAB-24BA-C9EDD7C1AF60}"/>
                </a:ext>
              </a:extLst>
            </p:cNvPr>
            <p:cNvSpPr/>
            <p:nvPr/>
          </p:nvSpPr>
          <p:spPr>
            <a:xfrm>
              <a:off x="2158700" y="1647125"/>
              <a:ext cx="18050" cy="6400"/>
            </a:xfrm>
            <a:custGeom>
              <a:avLst/>
              <a:gdLst/>
              <a:ahLst/>
              <a:cxnLst/>
              <a:rect l="l" t="t" r="r" b="b"/>
              <a:pathLst>
                <a:path w="722" h="256" extrusionOk="0">
                  <a:moveTo>
                    <a:pt x="564" y="1"/>
                  </a:moveTo>
                  <a:cubicBezTo>
                    <a:pt x="349" y="1"/>
                    <a:pt x="0" y="71"/>
                    <a:pt x="57" y="229"/>
                  </a:cubicBezTo>
                  <a:cubicBezTo>
                    <a:pt x="64" y="248"/>
                    <a:pt x="76" y="255"/>
                    <a:pt x="92" y="255"/>
                  </a:cubicBezTo>
                  <a:cubicBezTo>
                    <a:pt x="154" y="255"/>
                    <a:pt x="268" y="135"/>
                    <a:pt x="304" y="121"/>
                  </a:cubicBezTo>
                  <a:cubicBezTo>
                    <a:pt x="341" y="106"/>
                    <a:pt x="561" y="90"/>
                    <a:pt x="666" y="70"/>
                  </a:cubicBezTo>
                  <a:lnTo>
                    <a:pt x="666" y="70"/>
                  </a:lnTo>
                  <a:cubicBezTo>
                    <a:pt x="666" y="70"/>
                    <a:pt x="666" y="70"/>
                    <a:pt x="667" y="70"/>
                  </a:cubicBezTo>
                  <a:cubicBezTo>
                    <a:pt x="668" y="70"/>
                    <a:pt x="670" y="69"/>
                    <a:pt x="672" y="69"/>
                  </a:cubicBezTo>
                  <a:lnTo>
                    <a:pt x="672" y="69"/>
                  </a:lnTo>
                  <a:cubicBezTo>
                    <a:pt x="702" y="62"/>
                    <a:pt x="721" y="55"/>
                    <a:pt x="721" y="48"/>
                  </a:cubicBezTo>
                  <a:cubicBezTo>
                    <a:pt x="720" y="19"/>
                    <a:pt x="699" y="10"/>
                    <a:pt x="678" y="10"/>
                  </a:cubicBezTo>
                  <a:lnTo>
                    <a:pt x="678" y="10"/>
                  </a:lnTo>
                  <a:cubicBezTo>
                    <a:pt x="649" y="4"/>
                    <a:pt x="610" y="1"/>
                    <a:pt x="5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721;p110">
              <a:extLst>
                <a:ext uri="{FF2B5EF4-FFF2-40B4-BE49-F238E27FC236}">
                  <a16:creationId xmlns:a16="http://schemas.microsoft.com/office/drawing/2014/main" id="{FFBBA2D1-D42F-2AF9-1ABB-AF504EB2C89C}"/>
                </a:ext>
              </a:extLst>
            </p:cNvPr>
            <p:cNvSpPr/>
            <p:nvPr/>
          </p:nvSpPr>
          <p:spPr>
            <a:xfrm>
              <a:off x="2158125" y="1640275"/>
              <a:ext cx="16525" cy="4650"/>
            </a:xfrm>
            <a:custGeom>
              <a:avLst/>
              <a:gdLst/>
              <a:ahLst/>
              <a:cxnLst/>
              <a:rect l="l" t="t" r="r" b="b"/>
              <a:pathLst>
                <a:path w="661" h="186" extrusionOk="0">
                  <a:moveTo>
                    <a:pt x="526" y="1"/>
                  </a:moveTo>
                  <a:cubicBezTo>
                    <a:pt x="331" y="1"/>
                    <a:pt x="0" y="77"/>
                    <a:pt x="82" y="185"/>
                  </a:cubicBezTo>
                  <a:cubicBezTo>
                    <a:pt x="82" y="186"/>
                    <a:pt x="83" y="186"/>
                    <a:pt x="83" y="186"/>
                  </a:cubicBezTo>
                  <a:cubicBezTo>
                    <a:pt x="104" y="186"/>
                    <a:pt x="661" y="28"/>
                    <a:pt x="643" y="19"/>
                  </a:cubicBezTo>
                  <a:cubicBezTo>
                    <a:pt x="622" y="6"/>
                    <a:pt x="579" y="1"/>
                    <a:pt x="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722;p110">
              <a:extLst>
                <a:ext uri="{FF2B5EF4-FFF2-40B4-BE49-F238E27FC236}">
                  <a16:creationId xmlns:a16="http://schemas.microsoft.com/office/drawing/2014/main" id="{42119C1C-AB8B-0596-162D-5620A0B23A1D}"/>
                </a:ext>
              </a:extLst>
            </p:cNvPr>
            <p:cNvSpPr/>
            <p:nvPr/>
          </p:nvSpPr>
          <p:spPr>
            <a:xfrm>
              <a:off x="2157300" y="1633375"/>
              <a:ext cx="15250" cy="6775"/>
            </a:xfrm>
            <a:custGeom>
              <a:avLst/>
              <a:gdLst/>
              <a:ahLst/>
              <a:cxnLst/>
              <a:rect l="l" t="t" r="r" b="b"/>
              <a:pathLst>
                <a:path w="610" h="271" extrusionOk="0">
                  <a:moveTo>
                    <a:pt x="609" y="2"/>
                  </a:moveTo>
                  <a:lnTo>
                    <a:pt x="609" y="2"/>
                  </a:lnTo>
                  <a:cubicBezTo>
                    <a:pt x="609" y="2"/>
                    <a:pt x="609" y="2"/>
                    <a:pt x="609" y="2"/>
                  </a:cubicBezTo>
                  <a:cubicBezTo>
                    <a:pt x="609" y="2"/>
                    <a:pt x="609" y="2"/>
                    <a:pt x="609" y="2"/>
                  </a:cubicBezTo>
                  <a:close/>
                  <a:moveTo>
                    <a:pt x="585" y="0"/>
                  </a:moveTo>
                  <a:cubicBezTo>
                    <a:pt x="424" y="0"/>
                    <a:pt x="1" y="237"/>
                    <a:pt x="95" y="270"/>
                  </a:cubicBezTo>
                  <a:cubicBezTo>
                    <a:pt x="97" y="270"/>
                    <a:pt x="99" y="270"/>
                    <a:pt x="101" y="270"/>
                  </a:cubicBezTo>
                  <a:cubicBezTo>
                    <a:pt x="173" y="270"/>
                    <a:pt x="598" y="2"/>
                    <a:pt x="609" y="2"/>
                  </a:cubicBezTo>
                  <a:cubicBezTo>
                    <a:pt x="609" y="2"/>
                    <a:pt x="609" y="2"/>
                    <a:pt x="609" y="2"/>
                  </a:cubicBezTo>
                  <a:lnTo>
                    <a:pt x="609" y="2"/>
                  </a:lnTo>
                  <a:cubicBezTo>
                    <a:pt x="602" y="1"/>
                    <a:pt x="594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723;p110">
              <a:extLst>
                <a:ext uri="{FF2B5EF4-FFF2-40B4-BE49-F238E27FC236}">
                  <a16:creationId xmlns:a16="http://schemas.microsoft.com/office/drawing/2014/main" id="{70A60034-7FA7-5A20-5C49-DDAD6177B3CC}"/>
                </a:ext>
              </a:extLst>
            </p:cNvPr>
            <p:cNvSpPr/>
            <p:nvPr/>
          </p:nvSpPr>
          <p:spPr>
            <a:xfrm>
              <a:off x="2154375" y="1627775"/>
              <a:ext cx="19000" cy="6675"/>
            </a:xfrm>
            <a:custGeom>
              <a:avLst/>
              <a:gdLst/>
              <a:ahLst/>
              <a:cxnLst/>
              <a:rect l="l" t="t" r="r" b="b"/>
              <a:pathLst>
                <a:path w="760" h="267" extrusionOk="0">
                  <a:moveTo>
                    <a:pt x="671" y="0"/>
                  </a:moveTo>
                  <a:cubicBezTo>
                    <a:pt x="526" y="0"/>
                    <a:pt x="1" y="154"/>
                    <a:pt x="79" y="257"/>
                  </a:cubicBezTo>
                  <a:cubicBezTo>
                    <a:pt x="84" y="263"/>
                    <a:pt x="93" y="266"/>
                    <a:pt x="103" y="266"/>
                  </a:cubicBezTo>
                  <a:cubicBezTo>
                    <a:pt x="175" y="266"/>
                    <a:pt x="355" y="134"/>
                    <a:pt x="393" y="119"/>
                  </a:cubicBezTo>
                  <a:cubicBezTo>
                    <a:pt x="419" y="108"/>
                    <a:pt x="760" y="26"/>
                    <a:pt x="700" y="4"/>
                  </a:cubicBezTo>
                  <a:cubicBezTo>
                    <a:pt x="694" y="1"/>
                    <a:pt x="684" y="0"/>
                    <a:pt x="6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5724;p110">
              <a:extLst>
                <a:ext uri="{FF2B5EF4-FFF2-40B4-BE49-F238E27FC236}">
                  <a16:creationId xmlns:a16="http://schemas.microsoft.com/office/drawing/2014/main" id="{F524F9CE-1E73-029C-C5A9-E6A469DB9526}"/>
                </a:ext>
              </a:extLst>
            </p:cNvPr>
            <p:cNvSpPr/>
            <p:nvPr/>
          </p:nvSpPr>
          <p:spPr>
            <a:xfrm>
              <a:off x="2152325" y="1622625"/>
              <a:ext cx="17425" cy="7225"/>
            </a:xfrm>
            <a:custGeom>
              <a:avLst/>
              <a:gdLst/>
              <a:ahLst/>
              <a:cxnLst/>
              <a:rect l="l" t="t" r="r" b="b"/>
              <a:pathLst>
                <a:path w="697" h="289" extrusionOk="0">
                  <a:moveTo>
                    <a:pt x="685" y="1"/>
                  </a:moveTo>
                  <a:cubicBezTo>
                    <a:pt x="565" y="1"/>
                    <a:pt x="1" y="142"/>
                    <a:pt x="78" y="289"/>
                  </a:cubicBezTo>
                  <a:cubicBezTo>
                    <a:pt x="75" y="282"/>
                    <a:pt x="692" y="1"/>
                    <a:pt x="697" y="1"/>
                  </a:cubicBezTo>
                  <a:cubicBezTo>
                    <a:pt x="694" y="1"/>
                    <a:pt x="690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725;p110">
              <a:extLst>
                <a:ext uri="{FF2B5EF4-FFF2-40B4-BE49-F238E27FC236}">
                  <a16:creationId xmlns:a16="http://schemas.microsoft.com/office/drawing/2014/main" id="{B16BBA35-B610-E8FA-DF0C-B868F2DE8596}"/>
                </a:ext>
              </a:extLst>
            </p:cNvPr>
            <p:cNvSpPr/>
            <p:nvPr/>
          </p:nvSpPr>
          <p:spPr>
            <a:xfrm>
              <a:off x="2168600" y="1617750"/>
              <a:ext cx="275" cy="150"/>
            </a:xfrm>
            <a:custGeom>
              <a:avLst/>
              <a:gdLst/>
              <a:ahLst/>
              <a:cxnLst/>
              <a:rect l="l" t="t" r="r" b="b"/>
              <a:pathLst>
                <a:path w="11" h="6" extrusionOk="0">
                  <a:moveTo>
                    <a:pt x="1" y="0"/>
                  </a:moveTo>
                  <a:cubicBezTo>
                    <a:pt x="10" y="0"/>
                    <a:pt x="10" y="0"/>
                    <a:pt x="1" y="0"/>
                  </a:cubicBezTo>
                  <a:cubicBezTo>
                    <a:pt x="1" y="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726;p110">
              <a:extLst>
                <a:ext uri="{FF2B5EF4-FFF2-40B4-BE49-F238E27FC236}">
                  <a16:creationId xmlns:a16="http://schemas.microsoft.com/office/drawing/2014/main" id="{E025E820-93AF-BEA7-F6D2-587A7A73AB08}"/>
                </a:ext>
              </a:extLst>
            </p:cNvPr>
            <p:cNvSpPr/>
            <p:nvPr/>
          </p:nvSpPr>
          <p:spPr>
            <a:xfrm>
              <a:off x="2151700" y="1617275"/>
              <a:ext cx="17275" cy="8100"/>
            </a:xfrm>
            <a:custGeom>
              <a:avLst/>
              <a:gdLst/>
              <a:ahLst/>
              <a:cxnLst/>
              <a:rect l="l" t="t" r="r" b="b"/>
              <a:pathLst>
                <a:path w="691" h="324" extrusionOk="0">
                  <a:moveTo>
                    <a:pt x="679" y="0"/>
                  </a:moveTo>
                  <a:cubicBezTo>
                    <a:pt x="601" y="0"/>
                    <a:pt x="1" y="224"/>
                    <a:pt x="54" y="321"/>
                  </a:cubicBezTo>
                  <a:cubicBezTo>
                    <a:pt x="55" y="323"/>
                    <a:pt x="58" y="324"/>
                    <a:pt x="61" y="324"/>
                  </a:cubicBezTo>
                  <a:cubicBezTo>
                    <a:pt x="134" y="324"/>
                    <a:pt x="690" y="0"/>
                    <a:pt x="680" y="0"/>
                  </a:cubicBezTo>
                  <a:cubicBezTo>
                    <a:pt x="680" y="0"/>
                    <a:pt x="679" y="0"/>
                    <a:pt x="6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727;p110">
              <a:extLst>
                <a:ext uri="{FF2B5EF4-FFF2-40B4-BE49-F238E27FC236}">
                  <a16:creationId xmlns:a16="http://schemas.microsoft.com/office/drawing/2014/main" id="{C3D45199-33CD-6E3F-023F-27FD679F2A69}"/>
                </a:ext>
              </a:extLst>
            </p:cNvPr>
            <p:cNvSpPr/>
            <p:nvPr/>
          </p:nvSpPr>
          <p:spPr>
            <a:xfrm>
              <a:off x="2123225" y="1618325"/>
              <a:ext cx="27825" cy="3150"/>
            </a:xfrm>
            <a:custGeom>
              <a:avLst/>
              <a:gdLst/>
              <a:ahLst/>
              <a:cxnLst/>
              <a:rect l="l" t="t" r="r" b="b"/>
              <a:pathLst>
                <a:path w="1113" h="126" extrusionOk="0">
                  <a:moveTo>
                    <a:pt x="355" y="1"/>
                  </a:moveTo>
                  <a:cubicBezTo>
                    <a:pt x="158" y="1"/>
                    <a:pt x="0" y="22"/>
                    <a:pt x="7" y="90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21" y="90"/>
                    <a:pt x="624" y="125"/>
                    <a:pt x="928" y="125"/>
                  </a:cubicBezTo>
                  <a:cubicBezTo>
                    <a:pt x="1029" y="125"/>
                    <a:pt x="1097" y="121"/>
                    <a:pt x="1101" y="111"/>
                  </a:cubicBezTo>
                  <a:cubicBezTo>
                    <a:pt x="1113" y="77"/>
                    <a:pt x="1098" y="66"/>
                    <a:pt x="1078" y="66"/>
                  </a:cubicBezTo>
                  <a:cubicBezTo>
                    <a:pt x="1077" y="66"/>
                    <a:pt x="1077" y="66"/>
                    <a:pt x="1077" y="66"/>
                  </a:cubicBezTo>
                  <a:lnTo>
                    <a:pt x="1077" y="66"/>
                  </a:lnTo>
                  <a:cubicBezTo>
                    <a:pt x="1077" y="65"/>
                    <a:pt x="1078" y="65"/>
                    <a:pt x="1078" y="64"/>
                  </a:cubicBezTo>
                  <a:cubicBezTo>
                    <a:pt x="1024" y="49"/>
                    <a:pt x="647" y="1"/>
                    <a:pt x="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728;p110">
              <a:extLst>
                <a:ext uri="{FF2B5EF4-FFF2-40B4-BE49-F238E27FC236}">
                  <a16:creationId xmlns:a16="http://schemas.microsoft.com/office/drawing/2014/main" id="{5E6BC862-8D7D-71AE-2C6F-50023052B7BF}"/>
                </a:ext>
              </a:extLst>
            </p:cNvPr>
            <p:cNvSpPr/>
            <p:nvPr/>
          </p:nvSpPr>
          <p:spPr>
            <a:xfrm>
              <a:off x="2154350" y="1611075"/>
              <a:ext cx="350" cy="200"/>
            </a:xfrm>
            <a:custGeom>
              <a:avLst/>
              <a:gdLst/>
              <a:ahLst/>
              <a:cxnLst/>
              <a:rect l="l" t="t" r="r" b="b"/>
              <a:pathLst>
                <a:path w="14" h="8" extrusionOk="0">
                  <a:moveTo>
                    <a:pt x="0" y="1"/>
                  </a:moveTo>
                  <a:cubicBezTo>
                    <a:pt x="13" y="1"/>
                    <a:pt x="13" y="1"/>
                    <a:pt x="0" y="1"/>
                  </a:cubicBezTo>
                  <a:cubicBezTo>
                    <a:pt x="0" y="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729;p110">
              <a:extLst>
                <a:ext uri="{FF2B5EF4-FFF2-40B4-BE49-F238E27FC236}">
                  <a16:creationId xmlns:a16="http://schemas.microsoft.com/office/drawing/2014/main" id="{B1034B2F-FC0E-C9E6-FC08-7C0980AF3084}"/>
                </a:ext>
              </a:extLst>
            </p:cNvPr>
            <p:cNvSpPr/>
            <p:nvPr/>
          </p:nvSpPr>
          <p:spPr>
            <a:xfrm>
              <a:off x="2136125" y="1610825"/>
              <a:ext cx="18300" cy="9000"/>
            </a:xfrm>
            <a:custGeom>
              <a:avLst/>
              <a:gdLst/>
              <a:ahLst/>
              <a:cxnLst/>
              <a:rect l="l" t="t" r="r" b="b"/>
              <a:pathLst>
                <a:path w="732" h="360" extrusionOk="0">
                  <a:moveTo>
                    <a:pt x="732" y="0"/>
                  </a:moveTo>
                  <a:cubicBezTo>
                    <a:pt x="732" y="0"/>
                    <a:pt x="732" y="0"/>
                    <a:pt x="732" y="0"/>
                  </a:cubicBezTo>
                  <a:lnTo>
                    <a:pt x="732" y="0"/>
                  </a:lnTo>
                  <a:cubicBezTo>
                    <a:pt x="732" y="0"/>
                    <a:pt x="732" y="0"/>
                    <a:pt x="732" y="0"/>
                  </a:cubicBezTo>
                  <a:close/>
                  <a:moveTo>
                    <a:pt x="732" y="0"/>
                  </a:moveTo>
                  <a:lnTo>
                    <a:pt x="732" y="0"/>
                  </a:lnTo>
                  <a:cubicBezTo>
                    <a:pt x="648" y="16"/>
                    <a:pt x="1" y="290"/>
                    <a:pt x="20" y="358"/>
                  </a:cubicBezTo>
                  <a:cubicBezTo>
                    <a:pt x="20" y="359"/>
                    <a:pt x="21" y="359"/>
                    <a:pt x="22" y="359"/>
                  </a:cubicBezTo>
                  <a:cubicBezTo>
                    <a:pt x="69" y="359"/>
                    <a:pt x="703" y="6"/>
                    <a:pt x="7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730;p110">
              <a:extLst>
                <a:ext uri="{FF2B5EF4-FFF2-40B4-BE49-F238E27FC236}">
                  <a16:creationId xmlns:a16="http://schemas.microsoft.com/office/drawing/2014/main" id="{C31B15E1-75E3-13BF-E091-A32A81AD60D1}"/>
                </a:ext>
              </a:extLst>
            </p:cNvPr>
            <p:cNvSpPr/>
            <p:nvPr/>
          </p:nvSpPr>
          <p:spPr>
            <a:xfrm>
              <a:off x="2143800" y="1612050"/>
              <a:ext cx="14875" cy="7450"/>
            </a:xfrm>
            <a:custGeom>
              <a:avLst/>
              <a:gdLst/>
              <a:ahLst/>
              <a:cxnLst/>
              <a:rect l="l" t="t" r="r" b="b"/>
              <a:pathLst>
                <a:path w="595" h="298" extrusionOk="0">
                  <a:moveTo>
                    <a:pt x="594" y="1"/>
                  </a:moveTo>
                  <a:cubicBezTo>
                    <a:pt x="541" y="18"/>
                    <a:pt x="1" y="257"/>
                    <a:pt x="12" y="282"/>
                  </a:cubicBezTo>
                  <a:cubicBezTo>
                    <a:pt x="18" y="293"/>
                    <a:pt x="30" y="298"/>
                    <a:pt x="46" y="298"/>
                  </a:cubicBezTo>
                  <a:cubicBezTo>
                    <a:pt x="172" y="298"/>
                    <a:pt x="579" y="6"/>
                    <a:pt x="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731;p110">
              <a:extLst>
                <a:ext uri="{FF2B5EF4-FFF2-40B4-BE49-F238E27FC236}">
                  <a16:creationId xmlns:a16="http://schemas.microsoft.com/office/drawing/2014/main" id="{6247AA34-1604-3CD5-B5E5-C8F0EDAC40A1}"/>
                </a:ext>
              </a:extLst>
            </p:cNvPr>
            <p:cNvSpPr/>
            <p:nvPr/>
          </p:nvSpPr>
          <p:spPr>
            <a:xfrm>
              <a:off x="2119050" y="1550450"/>
              <a:ext cx="45350" cy="69975"/>
            </a:xfrm>
            <a:custGeom>
              <a:avLst/>
              <a:gdLst/>
              <a:ahLst/>
              <a:cxnLst/>
              <a:rect l="l" t="t" r="r" b="b"/>
              <a:pathLst>
                <a:path w="1814" h="2799" extrusionOk="0">
                  <a:moveTo>
                    <a:pt x="1813" y="0"/>
                  </a:moveTo>
                  <a:cubicBezTo>
                    <a:pt x="1812" y="3"/>
                    <a:pt x="1811" y="5"/>
                    <a:pt x="1811" y="7"/>
                  </a:cubicBezTo>
                  <a:lnTo>
                    <a:pt x="1811" y="7"/>
                  </a:lnTo>
                  <a:cubicBezTo>
                    <a:pt x="1811" y="5"/>
                    <a:pt x="1812" y="3"/>
                    <a:pt x="1813" y="0"/>
                  </a:cubicBezTo>
                  <a:close/>
                  <a:moveTo>
                    <a:pt x="1811" y="7"/>
                  </a:moveTo>
                  <a:cubicBezTo>
                    <a:pt x="1629" y="529"/>
                    <a:pt x="1284" y="986"/>
                    <a:pt x="970" y="1435"/>
                  </a:cubicBezTo>
                  <a:cubicBezTo>
                    <a:pt x="791" y="1689"/>
                    <a:pt x="602" y="1937"/>
                    <a:pt x="429" y="2196"/>
                  </a:cubicBezTo>
                  <a:cubicBezTo>
                    <a:pt x="383" y="2265"/>
                    <a:pt x="0" y="2769"/>
                    <a:pt x="89" y="2798"/>
                  </a:cubicBezTo>
                  <a:cubicBezTo>
                    <a:pt x="91" y="2799"/>
                    <a:pt x="92" y="2799"/>
                    <a:pt x="94" y="2799"/>
                  </a:cubicBezTo>
                  <a:cubicBezTo>
                    <a:pt x="222" y="2799"/>
                    <a:pt x="983" y="1569"/>
                    <a:pt x="1082" y="1423"/>
                  </a:cubicBezTo>
                  <a:cubicBezTo>
                    <a:pt x="1263" y="1161"/>
                    <a:pt x="1427" y="885"/>
                    <a:pt x="1584" y="609"/>
                  </a:cubicBezTo>
                  <a:cubicBezTo>
                    <a:pt x="1687" y="431"/>
                    <a:pt x="1770" y="126"/>
                    <a:pt x="1811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732;p110">
              <a:extLst>
                <a:ext uri="{FF2B5EF4-FFF2-40B4-BE49-F238E27FC236}">
                  <a16:creationId xmlns:a16="http://schemas.microsoft.com/office/drawing/2014/main" id="{D1A8F39E-FB16-B08A-EBC2-C97D9CE9B944}"/>
                </a:ext>
              </a:extLst>
            </p:cNvPr>
            <p:cNvSpPr/>
            <p:nvPr/>
          </p:nvSpPr>
          <p:spPr>
            <a:xfrm>
              <a:off x="2119825" y="1619375"/>
              <a:ext cx="6225" cy="2000"/>
            </a:xfrm>
            <a:custGeom>
              <a:avLst/>
              <a:gdLst/>
              <a:ahLst/>
              <a:cxnLst/>
              <a:rect l="l" t="t" r="r" b="b"/>
              <a:pathLst>
                <a:path w="249" h="80" extrusionOk="0">
                  <a:moveTo>
                    <a:pt x="192" y="0"/>
                  </a:moveTo>
                  <a:cubicBezTo>
                    <a:pt x="117" y="0"/>
                    <a:pt x="0" y="63"/>
                    <a:pt x="70" y="69"/>
                  </a:cubicBezTo>
                  <a:cubicBezTo>
                    <a:pt x="84" y="71"/>
                    <a:pt x="130" y="79"/>
                    <a:pt x="172" y="79"/>
                  </a:cubicBezTo>
                  <a:cubicBezTo>
                    <a:pt x="212" y="79"/>
                    <a:pt x="249" y="71"/>
                    <a:pt x="249" y="43"/>
                  </a:cubicBezTo>
                  <a:cubicBezTo>
                    <a:pt x="249" y="11"/>
                    <a:pt x="224" y="0"/>
                    <a:pt x="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733;p110">
              <a:extLst>
                <a:ext uri="{FF2B5EF4-FFF2-40B4-BE49-F238E27FC236}">
                  <a16:creationId xmlns:a16="http://schemas.microsoft.com/office/drawing/2014/main" id="{6A94BD1C-0A56-519E-C53C-4F9E7FB343A2}"/>
                </a:ext>
              </a:extLst>
            </p:cNvPr>
            <p:cNvSpPr/>
            <p:nvPr/>
          </p:nvSpPr>
          <p:spPr>
            <a:xfrm>
              <a:off x="2161275" y="1546325"/>
              <a:ext cx="25925" cy="11200"/>
            </a:xfrm>
            <a:custGeom>
              <a:avLst/>
              <a:gdLst/>
              <a:ahLst/>
              <a:cxnLst/>
              <a:rect l="l" t="t" r="r" b="b"/>
              <a:pathLst>
                <a:path w="1037" h="448" extrusionOk="0">
                  <a:moveTo>
                    <a:pt x="1002" y="0"/>
                  </a:moveTo>
                  <a:cubicBezTo>
                    <a:pt x="998" y="0"/>
                    <a:pt x="992" y="2"/>
                    <a:pt x="982" y="6"/>
                  </a:cubicBezTo>
                  <a:cubicBezTo>
                    <a:pt x="893" y="40"/>
                    <a:pt x="0" y="398"/>
                    <a:pt x="87" y="443"/>
                  </a:cubicBezTo>
                  <a:cubicBezTo>
                    <a:pt x="92" y="446"/>
                    <a:pt x="99" y="447"/>
                    <a:pt x="107" y="447"/>
                  </a:cubicBezTo>
                  <a:cubicBezTo>
                    <a:pt x="206" y="447"/>
                    <a:pt x="536" y="263"/>
                    <a:pt x="613" y="238"/>
                  </a:cubicBezTo>
                  <a:cubicBezTo>
                    <a:pt x="701" y="210"/>
                    <a:pt x="790" y="181"/>
                    <a:pt x="870" y="135"/>
                  </a:cubicBezTo>
                  <a:lnTo>
                    <a:pt x="870" y="135"/>
                  </a:lnTo>
                  <a:cubicBezTo>
                    <a:pt x="870" y="136"/>
                    <a:pt x="870" y="136"/>
                    <a:pt x="870" y="136"/>
                  </a:cubicBezTo>
                  <a:cubicBezTo>
                    <a:pt x="872" y="136"/>
                    <a:pt x="886" y="128"/>
                    <a:pt x="916" y="108"/>
                  </a:cubicBezTo>
                  <a:lnTo>
                    <a:pt x="916" y="108"/>
                  </a:lnTo>
                  <a:cubicBezTo>
                    <a:pt x="901" y="118"/>
                    <a:pt x="886" y="127"/>
                    <a:pt x="870" y="135"/>
                  </a:cubicBezTo>
                  <a:lnTo>
                    <a:pt x="870" y="135"/>
                  </a:lnTo>
                  <a:cubicBezTo>
                    <a:pt x="880" y="123"/>
                    <a:pt x="1036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734;p110">
              <a:extLst>
                <a:ext uri="{FF2B5EF4-FFF2-40B4-BE49-F238E27FC236}">
                  <a16:creationId xmlns:a16="http://schemas.microsoft.com/office/drawing/2014/main" id="{527784E2-2EB9-ABEA-476D-7B8D21AF323C}"/>
                </a:ext>
              </a:extLst>
            </p:cNvPr>
            <p:cNvSpPr/>
            <p:nvPr/>
          </p:nvSpPr>
          <p:spPr>
            <a:xfrm>
              <a:off x="2156825" y="1554425"/>
              <a:ext cx="23675" cy="11200"/>
            </a:xfrm>
            <a:custGeom>
              <a:avLst/>
              <a:gdLst/>
              <a:ahLst/>
              <a:cxnLst/>
              <a:rect l="l" t="t" r="r" b="b"/>
              <a:pathLst>
                <a:path w="947" h="448" extrusionOk="0">
                  <a:moveTo>
                    <a:pt x="947" y="1"/>
                  </a:moveTo>
                  <a:cubicBezTo>
                    <a:pt x="806" y="2"/>
                    <a:pt x="0" y="380"/>
                    <a:pt x="78" y="434"/>
                  </a:cubicBezTo>
                  <a:cubicBezTo>
                    <a:pt x="91" y="444"/>
                    <a:pt x="109" y="448"/>
                    <a:pt x="129" y="448"/>
                  </a:cubicBezTo>
                  <a:cubicBezTo>
                    <a:pt x="335" y="448"/>
                    <a:pt x="849" y="2"/>
                    <a:pt x="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735;p110">
              <a:extLst>
                <a:ext uri="{FF2B5EF4-FFF2-40B4-BE49-F238E27FC236}">
                  <a16:creationId xmlns:a16="http://schemas.microsoft.com/office/drawing/2014/main" id="{0240829D-F7AC-DE76-D024-8FE1D2949272}"/>
                </a:ext>
              </a:extLst>
            </p:cNvPr>
            <p:cNvSpPr/>
            <p:nvPr/>
          </p:nvSpPr>
          <p:spPr>
            <a:xfrm>
              <a:off x="2150950" y="1562500"/>
              <a:ext cx="25750" cy="11850"/>
            </a:xfrm>
            <a:custGeom>
              <a:avLst/>
              <a:gdLst/>
              <a:ahLst/>
              <a:cxnLst/>
              <a:rect l="l" t="t" r="r" b="b"/>
              <a:pathLst>
                <a:path w="1030" h="474" extrusionOk="0">
                  <a:moveTo>
                    <a:pt x="954" y="0"/>
                  </a:moveTo>
                  <a:cubicBezTo>
                    <a:pt x="804" y="0"/>
                    <a:pt x="637" y="115"/>
                    <a:pt x="509" y="176"/>
                  </a:cubicBezTo>
                  <a:cubicBezTo>
                    <a:pt x="458" y="199"/>
                    <a:pt x="0" y="398"/>
                    <a:pt x="107" y="469"/>
                  </a:cubicBezTo>
                  <a:cubicBezTo>
                    <a:pt x="111" y="472"/>
                    <a:pt x="117" y="473"/>
                    <a:pt x="124" y="473"/>
                  </a:cubicBezTo>
                  <a:cubicBezTo>
                    <a:pt x="216" y="473"/>
                    <a:pt x="547" y="255"/>
                    <a:pt x="613" y="225"/>
                  </a:cubicBezTo>
                  <a:cubicBezTo>
                    <a:pt x="653" y="205"/>
                    <a:pt x="1030" y="8"/>
                    <a:pt x="993" y="3"/>
                  </a:cubicBezTo>
                  <a:cubicBezTo>
                    <a:pt x="980" y="1"/>
                    <a:pt x="967" y="0"/>
                    <a:pt x="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8" name="Google Shape;5736;p110">
              <a:extLst>
                <a:ext uri="{FF2B5EF4-FFF2-40B4-BE49-F238E27FC236}">
                  <a16:creationId xmlns:a16="http://schemas.microsoft.com/office/drawing/2014/main" id="{7D530E82-2467-F989-0398-BA961D211968}"/>
                </a:ext>
              </a:extLst>
            </p:cNvPr>
            <p:cNvSpPr/>
            <p:nvPr/>
          </p:nvSpPr>
          <p:spPr>
            <a:xfrm>
              <a:off x="2145300" y="1570750"/>
              <a:ext cx="24525" cy="11550"/>
            </a:xfrm>
            <a:custGeom>
              <a:avLst/>
              <a:gdLst/>
              <a:ahLst/>
              <a:cxnLst/>
              <a:rect l="l" t="t" r="r" b="b"/>
              <a:pathLst>
                <a:path w="981" h="462" extrusionOk="0">
                  <a:moveTo>
                    <a:pt x="980" y="0"/>
                  </a:moveTo>
                  <a:cubicBezTo>
                    <a:pt x="980" y="0"/>
                    <a:pt x="980" y="0"/>
                    <a:pt x="980" y="0"/>
                  </a:cubicBezTo>
                  <a:lnTo>
                    <a:pt x="980" y="0"/>
                  </a:lnTo>
                  <a:cubicBezTo>
                    <a:pt x="980" y="0"/>
                    <a:pt x="980" y="0"/>
                    <a:pt x="980" y="0"/>
                  </a:cubicBezTo>
                  <a:close/>
                  <a:moveTo>
                    <a:pt x="980" y="0"/>
                  </a:moveTo>
                  <a:cubicBezTo>
                    <a:pt x="871" y="18"/>
                    <a:pt x="1" y="377"/>
                    <a:pt x="116" y="452"/>
                  </a:cubicBezTo>
                  <a:cubicBezTo>
                    <a:pt x="126" y="458"/>
                    <a:pt x="138" y="461"/>
                    <a:pt x="153" y="461"/>
                  </a:cubicBezTo>
                  <a:cubicBezTo>
                    <a:pt x="339" y="461"/>
                    <a:pt x="913" y="11"/>
                    <a:pt x="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9" name="Google Shape;5737;p110">
              <a:extLst>
                <a:ext uri="{FF2B5EF4-FFF2-40B4-BE49-F238E27FC236}">
                  <a16:creationId xmlns:a16="http://schemas.microsoft.com/office/drawing/2014/main" id="{A7A590DB-C1BE-D023-C7F4-996507FD1FBC}"/>
                </a:ext>
              </a:extLst>
            </p:cNvPr>
            <p:cNvSpPr/>
            <p:nvPr/>
          </p:nvSpPr>
          <p:spPr>
            <a:xfrm>
              <a:off x="2138675" y="1578625"/>
              <a:ext cx="28025" cy="14225"/>
            </a:xfrm>
            <a:custGeom>
              <a:avLst/>
              <a:gdLst/>
              <a:ahLst/>
              <a:cxnLst/>
              <a:rect l="l" t="t" r="r" b="b"/>
              <a:pathLst>
                <a:path w="1121" h="569" extrusionOk="0">
                  <a:moveTo>
                    <a:pt x="925" y="115"/>
                  </a:moveTo>
                  <a:lnTo>
                    <a:pt x="925" y="115"/>
                  </a:lnTo>
                  <a:cubicBezTo>
                    <a:pt x="915" y="120"/>
                    <a:pt x="905" y="125"/>
                    <a:pt x="895" y="131"/>
                  </a:cubicBezTo>
                  <a:lnTo>
                    <a:pt x="895" y="131"/>
                  </a:lnTo>
                  <a:cubicBezTo>
                    <a:pt x="903" y="127"/>
                    <a:pt x="913" y="122"/>
                    <a:pt x="925" y="115"/>
                  </a:cubicBezTo>
                  <a:close/>
                  <a:moveTo>
                    <a:pt x="1052" y="0"/>
                  </a:moveTo>
                  <a:cubicBezTo>
                    <a:pt x="1045" y="0"/>
                    <a:pt x="1037" y="1"/>
                    <a:pt x="1025" y="4"/>
                  </a:cubicBezTo>
                  <a:cubicBezTo>
                    <a:pt x="898" y="30"/>
                    <a:pt x="0" y="497"/>
                    <a:pt x="100" y="561"/>
                  </a:cubicBezTo>
                  <a:cubicBezTo>
                    <a:pt x="109" y="566"/>
                    <a:pt x="120" y="569"/>
                    <a:pt x="133" y="569"/>
                  </a:cubicBezTo>
                  <a:cubicBezTo>
                    <a:pt x="248" y="569"/>
                    <a:pt x="503" y="357"/>
                    <a:pt x="570" y="314"/>
                  </a:cubicBezTo>
                  <a:cubicBezTo>
                    <a:pt x="675" y="247"/>
                    <a:pt x="785" y="188"/>
                    <a:pt x="895" y="131"/>
                  </a:cubicBezTo>
                  <a:lnTo>
                    <a:pt x="895" y="131"/>
                  </a:lnTo>
                  <a:cubicBezTo>
                    <a:pt x="883" y="137"/>
                    <a:pt x="878" y="140"/>
                    <a:pt x="877" y="140"/>
                  </a:cubicBezTo>
                  <a:cubicBezTo>
                    <a:pt x="873" y="140"/>
                    <a:pt x="1121" y="0"/>
                    <a:pt x="1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0" name="Google Shape;5738;p110">
              <a:extLst>
                <a:ext uri="{FF2B5EF4-FFF2-40B4-BE49-F238E27FC236}">
                  <a16:creationId xmlns:a16="http://schemas.microsoft.com/office/drawing/2014/main" id="{D30966D4-8D4C-CBA1-71A1-E50DC72219E5}"/>
                </a:ext>
              </a:extLst>
            </p:cNvPr>
            <p:cNvSpPr/>
            <p:nvPr/>
          </p:nvSpPr>
          <p:spPr>
            <a:xfrm>
              <a:off x="2131650" y="1589375"/>
              <a:ext cx="25825" cy="13125"/>
            </a:xfrm>
            <a:custGeom>
              <a:avLst/>
              <a:gdLst/>
              <a:ahLst/>
              <a:cxnLst/>
              <a:rect l="l" t="t" r="r" b="b"/>
              <a:pathLst>
                <a:path w="1033" h="525" extrusionOk="0">
                  <a:moveTo>
                    <a:pt x="1032" y="1"/>
                  </a:moveTo>
                  <a:cubicBezTo>
                    <a:pt x="1031" y="1"/>
                    <a:pt x="1030" y="1"/>
                    <a:pt x="1029" y="1"/>
                  </a:cubicBezTo>
                  <a:lnTo>
                    <a:pt x="1029" y="1"/>
                  </a:lnTo>
                  <a:cubicBezTo>
                    <a:pt x="1030" y="1"/>
                    <a:pt x="1031" y="1"/>
                    <a:pt x="1032" y="1"/>
                  </a:cubicBezTo>
                  <a:close/>
                  <a:moveTo>
                    <a:pt x="1029" y="1"/>
                  </a:moveTo>
                  <a:cubicBezTo>
                    <a:pt x="889" y="26"/>
                    <a:pt x="0" y="457"/>
                    <a:pt x="94" y="520"/>
                  </a:cubicBezTo>
                  <a:cubicBezTo>
                    <a:pt x="99" y="523"/>
                    <a:pt x="105" y="524"/>
                    <a:pt x="113" y="524"/>
                  </a:cubicBezTo>
                  <a:cubicBezTo>
                    <a:pt x="210" y="524"/>
                    <a:pt x="524" y="301"/>
                    <a:pt x="589" y="267"/>
                  </a:cubicBezTo>
                  <a:cubicBezTo>
                    <a:pt x="682" y="216"/>
                    <a:pt x="963" y="14"/>
                    <a:pt x="1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1" name="Google Shape;5739;p110">
              <a:extLst>
                <a:ext uri="{FF2B5EF4-FFF2-40B4-BE49-F238E27FC236}">
                  <a16:creationId xmlns:a16="http://schemas.microsoft.com/office/drawing/2014/main" id="{A3C27302-53C3-B026-99F2-A7492DB320E6}"/>
                </a:ext>
              </a:extLst>
            </p:cNvPr>
            <p:cNvSpPr/>
            <p:nvPr/>
          </p:nvSpPr>
          <p:spPr>
            <a:xfrm>
              <a:off x="2126675" y="1599700"/>
              <a:ext cx="22075" cy="9850"/>
            </a:xfrm>
            <a:custGeom>
              <a:avLst/>
              <a:gdLst/>
              <a:ahLst/>
              <a:cxnLst/>
              <a:rect l="l" t="t" r="r" b="b"/>
              <a:pathLst>
                <a:path w="883" h="394" extrusionOk="0">
                  <a:moveTo>
                    <a:pt x="882" y="1"/>
                  </a:moveTo>
                  <a:cubicBezTo>
                    <a:pt x="882" y="1"/>
                    <a:pt x="882" y="1"/>
                    <a:pt x="882" y="1"/>
                  </a:cubicBezTo>
                  <a:cubicBezTo>
                    <a:pt x="882" y="1"/>
                    <a:pt x="882" y="1"/>
                    <a:pt x="882" y="1"/>
                  </a:cubicBezTo>
                  <a:close/>
                  <a:moveTo>
                    <a:pt x="877" y="1"/>
                  </a:moveTo>
                  <a:cubicBezTo>
                    <a:pt x="745" y="1"/>
                    <a:pt x="0" y="311"/>
                    <a:pt x="69" y="378"/>
                  </a:cubicBezTo>
                  <a:cubicBezTo>
                    <a:pt x="80" y="388"/>
                    <a:pt x="96" y="393"/>
                    <a:pt x="115" y="393"/>
                  </a:cubicBezTo>
                  <a:cubicBezTo>
                    <a:pt x="298" y="393"/>
                    <a:pt x="827" y="1"/>
                    <a:pt x="881" y="1"/>
                  </a:cubicBezTo>
                  <a:cubicBezTo>
                    <a:pt x="882" y="1"/>
                    <a:pt x="882" y="1"/>
                    <a:pt x="882" y="1"/>
                  </a:cubicBezTo>
                  <a:lnTo>
                    <a:pt x="882" y="1"/>
                  </a:lnTo>
                  <a:cubicBezTo>
                    <a:pt x="880" y="1"/>
                    <a:pt x="879" y="1"/>
                    <a:pt x="8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2" name="Google Shape;5740;p110">
              <a:extLst>
                <a:ext uri="{FF2B5EF4-FFF2-40B4-BE49-F238E27FC236}">
                  <a16:creationId xmlns:a16="http://schemas.microsoft.com/office/drawing/2014/main" id="{4F6752BE-FDF0-F8EE-C5A1-BDA0E5E48598}"/>
                </a:ext>
              </a:extLst>
            </p:cNvPr>
            <p:cNvSpPr/>
            <p:nvPr/>
          </p:nvSpPr>
          <p:spPr>
            <a:xfrm>
              <a:off x="2124050" y="1605700"/>
              <a:ext cx="22050" cy="8525"/>
            </a:xfrm>
            <a:custGeom>
              <a:avLst/>
              <a:gdLst/>
              <a:ahLst/>
              <a:cxnLst/>
              <a:rect l="l" t="t" r="r" b="b"/>
              <a:pathLst>
                <a:path w="882" h="341" extrusionOk="0">
                  <a:moveTo>
                    <a:pt x="880" y="2"/>
                  </a:moveTo>
                  <a:cubicBezTo>
                    <a:pt x="881" y="2"/>
                    <a:pt x="881" y="2"/>
                    <a:pt x="881" y="2"/>
                  </a:cubicBezTo>
                  <a:cubicBezTo>
                    <a:pt x="881" y="2"/>
                    <a:pt x="881" y="2"/>
                    <a:pt x="880" y="2"/>
                  </a:cubicBezTo>
                  <a:close/>
                  <a:moveTo>
                    <a:pt x="865" y="1"/>
                  </a:moveTo>
                  <a:cubicBezTo>
                    <a:pt x="713" y="1"/>
                    <a:pt x="1" y="217"/>
                    <a:pt x="30" y="320"/>
                  </a:cubicBezTo>
                  <a:cubicBezTo>
                    <a:pt x="34" y="334"/>
                    <a:pt x="48" y="341"/>
                    <a:pt x="70" y="341"/>
                  </a:cubicBezTo>
                  <a:cubicBezTo>
                    <a:pt x="230" y="341"/>
                    <a:pt x="799" y="2"/>
                    <a:pt x="877" y="2"/>
                  </a:cubicBezTo>
                  <a:cubicBezTo>
                    <a:pt x="878" y="2"/>
                    <a:pt x="879" y="2"/>
                    <a:pt x="880" y="2"/>
                  </a:cubicBezTo>
                  <a:lnTo>
                    <a:pt x="880" y="2"/>
                  </a:lnTo>
                  <a:cubicBezTo>
                    <a:pt x="876" y="1"/>
                    <a:pt x="871" y="1"/>
                    <a:pt x="8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3" name="Google Shape;5741;p110">
              <a:extLst>
                <a:ext uri="{FF2B5EF4-FFF2-40B4-BE49-F238E27FC236}">
                  <a16:creationId xmlns:a16="http://schemas.microsoft.com/office/drawing/2014/main" id="{27DDC642-0DA0-3667-3F6B-314C94F7EAB2}"/>
                </a:ext>
              </a:extLst>
            </p:cNvPr>
            <p:cNvSpPr/>
            <p:nvPr/>
          </p:nvSpPr>
          <p:spPr>
            <a:xfrm>
              <a:off x="2124525" y="1612600"/>
              <a:ext cx="1800" cy="1775"/>
            </a:xfrm>
            <a:custGeom>
              <a:avLst/>
              <a:gdLst/>
              <a:ahLst/>
              <a:cxnLst/>
              <a:rect l="l" t="t" r="r" b="b"/>
              <a:pathLst>
                <a:path w="72" h="71" extrusionOk="0">
                  <a:moveTo>
                    <a:pt x="36" y="1"/>
                  </a:moveTo>
                  <a:cubicBezTo>
                    <a:pt x="24" y="1"/>
                    <a:pt x="12" y="13"/>
                    <a:pt x="0" y="36"/>
                  </a:cubicBezTo>
                  <a:cubicBezTo>
                    <a:pt x="12" y="59"/>
                    <a:pt x="24" y="71"/>
                    <a:pt x="36" y="71"/>
                  </a:cubicBezTo>
                  <a:cubicBezTo>
                    <a:pt x="48" y="71"/>
                    <a:pt x="60" y="59"/>
                    <a:pt x="71" y="36"/>
                  </a:cubicBezTo>
                  <a:cubicBezTo>
                    <a:pt x="60" y="13"/>
                    <a:pt x="48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4" name="Google Shape;5742;p110">
              <a:extLst>
                <a:ext uri="{FF2B5EF4-FFF2-40B4-BE49-F238E27FC236}">
                  <a16:creationId xmlns:a16="http://schemas.microsoft.com/office/drawing/2014/main" id="{F829B09A-C1F1-0CC1-EFC3-0ECA1FB89267}"/>
                </a:ext>
              </a:extLst>
            </p:cNvPr>
            <p:cNvSpPr/>
            <p:nvPr/>
          </p:nvSpPr>
          <p:spPr>
            <a:xfrm>
              <a:off x="2206825" y="1611775"/>
              <a:ext cx="31800" cy="13775"/>
            </a:xfrm>
            <a:custGeom>
              <a:avLst/>
              <a:gdLst/>
              <a:ahLst/>
              <a:cxnLst/>
              <a:rect l="l" t="t" r="r" b="b"/>
              <a:pathLst>
                <a:path w="1272" h="551" extrusionOk="0">
                  <a:moveTo>
                    <a:pt x="1197" y="1"/>
                  </a:moveTo>
                  <a:cubicBezTo>
                    <a:pt x="1190" y="1"/>
                    <a:pt x="1179" y="2"/>
                    <a:pt x="1166" y="4"/>
                  </a:cubicBezTo>
                  <a:cubicBezTo>
                    <a:pt x="926" y="50"/>
                    <a:pt x="696" y="142"/>
                    <a:pt x="476" y="245"/>
                  </a:cubicBezTo>
                  <a:cubicBezTo>
                    <a:pt x="366" y="298"/>
                    <a:pt x="256" y="351"/>
                    <a:pt x="148" y="407"/>
                  </a:cubicBezTo>
                  <a:cubicBezTo>
                    <a:pt x="110" y="426"/>
                    <a:pt x="1" y="550"/>
                    <a:pt x="45" y="550"/>
                  </a:cubicBezTo>
                  <a:cubicBezTo>
                    <a:pt x="52" y="550"/>
                    <a:pt x="65" y="547"/>
                    <a:pt x="83" y="538"/>
                  </a:cubicBezTo>
                  <a:cubicBezTo>
                    <a:pt x="300" y="433"/>
                    <a:pt x="510" y="320"/>
                    <a:pt x="732" y="230"/>
                  </a:cubicBezTo>
                  <a:cubicBezTo>
                    <a:pt x="842" y="184"/>
                    <a:pt x="955" y="145"/>
                    <a:pt x="1071" y="114"/>
                  </a:cubicBezTo>
                  <a:cubicBezTo>
                    <a:pt x="1086" y="110"/>
                    <a:pt x="1271" y="1"/>
                    <a:pt x="1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5" name="Google Shape;5743;p110">
              <a:extLst>
                <a:ext uri="{FF2B5EF4-FFF2-40B4-BE49-F238E27FC236}">
                  <a16:creationId xmlns:a16="http://schemas.microsoft.com/office/drawing/2014/main" id="{E226A5FF-B23E-59DA-C520-C6FA486C5EB4}"/>
                </a:ext>
              </a:extLst>
            </p:cNvPr>
            <p:cNvSpPr/>
            <p:nvPr/>
          </p:nvSpPr>
          <p:spPr>
            <a:xfrm>
              <a:off x="2207650" y="1611975"/>
              <a:ext cx="16925" cy="7850"/>
            </a:xfrm>
            <a:custGeom>
              <a:avLst/>
              <a:gdLst/>
              <a:ahLst/>
              <a:cxnLst/>
              <a:rect l="l" t="t" r="r" b="b"/>
              <a:pathLst>
                <a:path w="677" h="314" extrusionOk="0">
                  <a:moveTo>
                    <a:pt x="605" y="0"/>
                  </a:moveTo>
                  <a:cubicBezTo>
                    <a:pt x="600" y="0"/>
                    <a:pt x="595" y="4"/>
                    <a:pt x="592" y="9"/>
                  </a:cubicBezTo>
                  <a:lnTo>
                    <a:pt x="592" y="9"/>
                  </a:lnTo>
                  <a:cubicBezTo>
                    <a:pt x="587" y="9"/>
                    <a:pt x="582" y="9"/>
                    <a:pt x="576" y="9"/>
                  </a:cubicBezTo>
                  <a:cubicBezTo>
                    <a:pt x="537" y="9"/>
                    <a:pt x="491" y="15"/>
                    <a:pt x="452" y="33"/>
                  </a:cubicBezTo>
                  <a:cubicBezTo>
                    <a:pt x="402" y="55"/>
                    <a:pt x="0" y="237"/>
                    <a:pt x="45" y="306"/>
                  </a:cubicBezTo>
                  <a:cubicBezTo>
                    <a:pt x="49" y="311"/>
                    <a:pt x="56" y="313"/>
                    <a:pt x="66" y="313"/>
                  </a:cubicBezTo>
                  <a:cubicBezTo>
                    <a:pt x="170" y="313"/>
                    <a:pt x="586" y="72"/>
                    <a:pt x="652" y="50"/>
                  </a:cubicBezTo>
                  <a:cubicBezTo>
                    <a:pt x="651" y="46"/>
                    <a:pt x="649" y="43"/>
                    <a:pt x="647" y="40"/>
                  </a:cubicBezTo>
                  <a:lnTo>
                    <a:pt x="647" y="40"/>
                  </a:lnTo>
                  <a:cubicBezTo>
                    <a:pt x="677" y="31"/>
                    <a:pt x="661" y="19"/>
                    <a:pt x="626" y="13"/>
                  </a:cubicBezTo>
                  <a:lnTo>
                    <a:pt x="626" y="13"/>
                  </a:lnTo>
                  <a:cubicBezTo>
                    <a:pt x="618" y="4"/>
                    <a:pt x="611" y="0"/>
                    <a:pt x="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6" name="Google Shape;5744;p110">
              <a:extLst>
                <a:ext uri="{FF2B5EF4-FFF2-40B4-BE49-F238E27FC236}">
                  <a16:creationId xmlns:a16="http://schemas.microsoft.com/office/drawing/2014/main" id="{91BB4E95-CFFE-BFF5-942C-68EA396C2D5C}"/>
                </a:ext>
              </a:extLst>
            </p:cNvPr>
            <p:cNvSpPr/>
            <p:nvPr/>
          </p:nvSpPr>
          <p:spPr>
            <a:xfrm>
              <a:off x="2209200" y="1611525"/>
              <a:ext cx="6725" cy="4275"/>
            </a:xfrm>
            <a:custGeom>
              <a:avLst/>
              <a:gdLst/>
              <a:ahLst/>
              <a:cxnLst/>
              <a:rect l="l" t="t" r="r" b="b"/>
              <a:pathLst>
                <a:path w="269" h="171" extrusionOk="0">
                  <a:moveTo>
                    <a:pt x="269" y="1"/>
                  </a:moveTo>
                  <a:lnTo>
                    <a:pt x="269" y="1"/>
                  </a:lnTo>
                  <a:cubicBezTo>
                    <a:pt x="242" y="16"/>
                    <a:pt x="0" y="170"/>
                    <a:pt x="28" y="170"/>
                  </a:cubicBezTo>
                  <a:cubicBezTo>
                    <a:pt x="30" y="171"/>
                    <a:pt x="31" y="171"/>
                    <a:pt x="32" y="171"/>
                  </a:cubicBezTo>
                  <a:cubicBezTo>
                    <a:pt x="145" y="171"/>
                    <a:pt x="234" y="21"/>
                    <a:pt x="2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7" name="Google Shape;5745;p110">
              <a:extLst>
                <a:ext uri="{FF2B5EF4-FFF2-40B4-BE49-F238E27FC236}">
                  <a16:creationId xmlns:a16="http://schemas.microsoft.com/office/drawing/2014/main" id="{21E90764-4AB5-F1B0-C3D1-3B0A9FEAAE26}"/>
                </a:ext>
              </a:extLst>
            </p:cNvPr>
            <p:cNvSpPr/>
            <p:nvPr/>
          </p:nvSpPr>
          <p:spPr>
            <a:xfrm>
              <a:off x="2233775" y="1609400"/>
              <a:ext cx="3400" cy="4225"/>
            </a:xfrm>
            <a:custGeom>
              <a:avLst/>
              <a:gdLst/>
              <a:ahLst/>
              <a:cxnLst/>
              <a:rect l="l" t="t" r="r" b="b"/>
              <a:pathLst>
                <a:path w="136" h="169" extrusionOk="0">
                  <a:moveTo>
                    <a:pt x="33" y="1"/>
                  </a:moveTo>
                  <a:cubicBezTo>
                    <a:pt x="3" y="1"/>
                    <a:pt x="0" y="50"/>
                    <a:pt x="63" y="136"/>
                  </a:cubicBezTo>
                  <a:cubicBezTo>
                    <a:pt x="80" y="159"/>
                    <a:pt x="93" y="169"/>
                    <a:pt x="103" y="169"/>
                  </a:cubicBezTo>
                  <a:cubicBezTo>
                    <a:pt x="124" y="169"/>
                    <a:pt x="132" y="131"/>
                    <a:pt x="129" y="94"/>
                  </a:cubicBezTo>
                  <a:lnTo>
                    <a:pt x="129" y="94"/>
                  </a:lnTo>
                  <a:cubicBezTo>
                    <a:pt x="133" y="93"/>
                    <a:pt x="136" y="93"/>
                    <a:pt x="136" y="93"/>
                  </a:cubicBezTo>
                  <a:cubicBezTo>
                    <a:pt x="133" y="88"/>
                    <a:pt x="130" y="83"/>
                    <a:pt x="127" y="79"/>
                  </a:cubicBezTo>
                  <a:lnTo>
                    <a:pt x="127" y="79"/>
                  </a:lnTo>
                  <a:cubicBezTo>
                    <a:pt x="122" y="46"/>
                    <a:pt x="108" y="17"/>
                    <a:pt x="87" y="17"/>
                  </a:cubicBezTo>
                  <a:cubicBezTo>
                    <a:pt x="83" y="17"/>
                    <a:pt x="79" y="18"/>
                    <a:pt x="75" y="20"/>
                  </a:cubicBezTo>
                  <a:lnTo>
                    <a:pt x="75" y="20"/>
                  </a:lnTo>
                  <a:cubicBezTo>
                    <a:pt x="59" y="7"/>
                    <a:pt x="44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01" name="Título 5900">
            <a:extLst>
              <a:ext uri="{FF2B5EF4-FFF2-40B4-BE49-F238E27FC236}">
                <a16:creationId xmlns:a16="http://schemas.microsoft.com/office/drawing/2014/main" id="{31B0521D-4B24-75E0-62C4-ADC56E2F72A5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 rot="-188070">
            <a:off x="2848231" y="3458694"/>
            <a:ext cx="2027612" cy="365653"/>
          </a:xfrm>
        </p:spPr>
        <p:txBody>
          <a:bodyPr/>
          <a:lstStyle/>
          <a:p>
            <a:r>
              <a:rPr lang="es-PA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Paso 2</a:t>
            </a:r>
            <a:br>
              <a:rPr lang="es-PA" sz="1600"/>
            </a:br>
            <a:r>
              <a:rPr lang="es-PA" sz="1600"/>
              <a:t>Análisis de las bases de datos seleccionadas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5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5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5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00"/>
                                        <p:tgtEl>
                                          <p:spTgt spid="5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2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200"/>
                            </p:stCondLst>
                            <p:childTnLst>
                              <p:par>
                                <p:cTn id="3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5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5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2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5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5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68"/>
          <p:cNvSpPr txBox="1">
            <a:spLocks noGrp="1"/>
          </p:cNvSpPr>
          <p:nvPr>
            <p:ph type="title"/>
          </p:nvPr>
        </p:nvSpPr>
        <p:spPr>
          <a:xfrm>
            <a:off x="2084212" y="2115534"/>
            <a:ext cx="5241300" cy="6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/>
              <a:t>Algunos datos interesantes de los análisis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" name="Google Shape;3000;p81"/>
          <p:cNvSpPr txBox="1">
            <a:spLocks noGrp="1"/>
          </p:cNvSpPr>
          <p:nvPr>
            <p:ph type="subTitle" idx="1"/>
          </p:nvPr>
        </p:nvSpPr>
        <p:spPr>
          <a:xfrm rot="-350">
            <a:off x="1065465" y="2604806"/>
            <a:ext cx="3004584" cy="1124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s-PA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 observó un valor atípico en el año 2019 en la provincia de Panamá donde su tasa global de fecundidad aumentó abruptamente en comparación con los años anteriores. </a:t>
            </a:r>
            <a:endParaRPr sz="1100"/>
          </a:p>
        </p:txBody>
      </p:sp>
      <p:sp>
        <p:nvSpPr>
          <p:cNvPr id="3002" name="Google Shape;3002;p81"/>
          <p:cNvSpPr/>
          <p:nvPr/>
        </p:nvSpPr>
        <p:spPr>
          <a:xfrm>
            <a:off x="4464438" y="340538"/>
            <a:ext cx="215121" cy="4685872"/>
          </a:xfrm>
          <a:custGeom>
            <a:avLst/>
            <a:gdLst/>
            <a:ahLst/>
            <a:cxnLst/>
            <a:rect l="l" t="t" r="r" b="b"/>
            <a:pathLst>
              <a:path w="2630" h="57288" extrusionOk="0">
                <a:moveTo>
                  <a:pt x="1315" y="0"/>
                </a:moveTo>
                <a:cubicBezTo>
                  <a:pt x="585" y="0"/>
                  <a:pt x="1" y="110"/>
                  <a:pt x="1" y="110"/>
                </a:cubicBezTo>
                <a:lnTo>
                  <a:pt x="1" y="57287"/>
                </a:lnTo>
                <a:lnTo>
                  <a:pt x="1348" y="56219"/>
                </a:lnTo>
                <a:lnTo>
                  <a:pt x="2630" y="57287"/>
                </a:lnTo>
                <a:lnTo>
                  <a:pt x="2630" y="110"/>
                </a:lnTo>
                <a:cubicBezTo>
                  <a:pt x="2630" y="110"/>
                  <a:pt x="2045" y="0"/>
                  <a:pt x="131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4380000" algn="bl" rotWithShape="0">
              <a:srgbClr val="000000">
                <a:alpha val="3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05" name="Google Shape;3005;p81"/>
          <p:cNvGrpSpPr/>
          <p:nvPr/>
        </p:nvGrpSpPr>
        <p:grpSpPr>
          <a:xfrm rot="-6454372">
            <a:off x="6118700" y="-1241570"/>
            <a:ext cx="401642" cy="3815734"/>
            <a:chOff x="1312800" y="2017050"/>
            <a:chExt cx="144550" cy="1373275"/>
          </a:xfrm>
        </p:grpSpPr>
        <p:sp>
          <p:nvSpPr>
            <p:cNvPr id="3006" name="Google Shape;3006;p81"/>
            <p:cNvSpPr/>
            <p:nvPr/>
          </p:nvSpPr>
          <p:spPr>
            <a:xfrm>
              <a:off x="1312800" y="3303025"/>
              <a:ext cx="92325" cy="87300"/>
            </a:xfrm>
            <a:custGeom>
              <a:avLst/>
              <a:gdLst/>
              <a:ahLst/>
              <a:cxnLst/>
              <a:rect l="l" t="t" r="r" b="b"/>
              <a:pathLst>
                <a:path w="3693" h="3492" extrusionOk="0">
                  <a:moveTo>
                    <a:pt x="1841" y="1"/>
                  </a:moveTo>
                  <a:cubicBezTo>
                    <a:pt x="880" y="1"/>
                    <a:pt x="84" y="732"/>
                    <a:pt x="43" y="1668"/>
                  </a:cubicBezTo>
                  <a:cubicBezTo>
                    <a:pt x="1" y="2631"/>
                    <a:pt x="774" y="3446"/>
                    <a:pt x="1771" y="3489"/>
                  </a:cubicBezTo>
                  <a:cubicBezTo>
                    <a:pt x="1799" y="3490"/>
                    <a:pt x="1827" y="3491"/>
                    <a:pt x="1855" y="3491"/>
                  </a:cubicBezTo>
                  <a:cubicBezTo>
                    <a:pt x="2815" y="3491"/>
                    <a:pt x="3611" y="2760"/>
                    <a:pt x="3651" y="1825"/>
                  </a:cubicBezTo>
                  <a:cubicBezTo>
                    <a:pt x="3693" y="862"/>
                    <a:pt x="2919" y="46"/>
                    <a:pt x="1923" y="3"/>
                  </a:cubicBezTo>
                  <a:cubicBezTo>
                    <a:pt x="1896" y="1"/>
                    <a:pt x="1868" y="1"/>
                    <a:pt x="18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81"/>
            <p:cNvSpPr/>
            <p:nvPr/>
          </p:nvSpPr>
          <p:spPr>
            <a:xfrm>
              <a:off x="1314625" y="2017050"/>
              <a:ext cx="141350" cy="1331100"/>
            </a:xfrm>
            <a:custGeom>
              <a:avLst/>
              <a:gdLst/>
              <a:ahLst/>
              <a:cxnLst/>
              <a:rect l="l" t="t" r="r" b="b"/>
              <a:pathLst>
                <a:path w="5654" h="53244" extrusionOk="0">
                  <a:moveTo>
                    <a:pt x="4166" y="1"/>
                  </a:moveTo>
                  <a:lnTo>
                    <a:pt x="2134" y="4039"/>
                  </a:lnTo>
                  <a:lnTo>
                    <a:pt x="1" y="53091"/>
                  </a:lnTo>
                  <a:lnTo>
                    <a:pt x="3520" y="53244"/>
                  </a:lnTo>
                  <a:lnTo>
                    <a:pt x="5653" y="4191"/>
                  </a:lnTo>
                  <a:lnTo>
                    <a:pt x="41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81"/>
            <p:cNvSpPr/>
            <p:nvPr/>
          </p:nvSpPr>
          <p:spPr>
            <a:xfrm>
              <a:off x="1313975" y="2119825"/>
              <a:ext cx="143375" cy="1229650"/>
            </a:xfrm>
            <a:custGeom>
              <a:avLst/>
              <a:gdLst/>
              <a:ahLst/>
              <a:cxnLst/>
              <a:rect l="l" t="t" r="r" b="b"/>
              <a:pathLst>
                <a:path w="5735" h="49186" extrusionOk="0">
                  <a:moveTo>
                    <a:pt x="2135" y="0"/>
                  </a:moveTo>
                  <a:lnTo>
                    <a:pt x="0" y="49029"/>
                  </a:lnTo>
                  <a:lnTo>
                    <a:pt x="3599" y="49185"/>
                  </a:lnTo>
                  <a:lnTo>
                    <a:pt x="5734" y="157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81"/>
            <p:cNvSpPr/>
            <p:nvPr/>
          </p:nvSpPr>
          <p:spPr>
            <a:xfrm>
              <a:off x="1343925" y="2121125"/>
              <a:ext cx="83375" cy="1227025"/>
            </a:xfrm>
            <a:custGeom>
              <a:avLst/>
              <a:gdLst/>
              <a:ahLst/>
              <a:cxnLst/>
              <a:rect l="l" t="t" r="r" b="b"/>
              <a:pathLst>
                <a:path w="3335" h="49081" extrusionOk="0">
                  <a:moveTo>
                    <a:pt x="2134" y="1"/>
                  </a:moveTo>
                  <a:lnTo>
                    <a:pt x="1" y="49028"/>
                  </a:lnTo>
                  <a:lnTo>
                    <a:pt x="1200" y="49081"/>
                  </a:lnTo>
                  <a:lnTo>
                    <a:pt x="3335" y="52"/>
                  </a:lnTo>
                  <a:lnTo>
                    <a:pt x="21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81"/>
            <p:cNvSpPr/>
            <p:nvPr/>
          </p:nvSpPr>
          <p:spPr>
            <a:xfrm>
              <a:off x="1313825" y="3344875"/>
              <a:ext cx="90250" cy="3950"/>
            </a:xfrm>
            <a:custGeom>
              <a:avLst/>
              <a:gdLst/>
              <a:ahLst/>
              <a:cxnLst/>
              <a:rect l="l" t="t" r="r" b="b"/>
              <a:pathLst>
                <a:path w="3610" h="158" fill="none" extrusionOk="0">
                  <a:moveTo>
                    <a:pt x="3610" y="157"/>
                  </a:moveTo>
                  <a:lnTo>
                    <a:pt x="1" y="0"/>
                  </a:lnTo>
                </a:path>
              </a:pathLst>
            </a:custGeom>
            <a:noFill/>
            <a:ln w="350" cap="flat" cmpd="sng">
              <a:solidFill>
                <a:srgbClr val="7E6373"/>
              </a:solidFill>
              <a:prstDash val="solid"/>
              <a:miter lim="1052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81"/>
            <p:cNvSpPr/>
            <p:nvPr/>
          </p:nvSpPr>
          <p:spPr>
            <a:xfrm>
              <a:off x="1400350" y="2017050"/>
              <a:ext cx="31900" cy="37625"/>
            </a:xfrm>
            <a:custGeom>
              <a:avLst/>
              <a:gdLst/>
              <a:ahLst/>
              <a:cxnLst/>
              <a:rect l="l" t="t" r="r" b="b"/>
              <a:pathLst>
                <a:path w="1276" h="1505" extrusionOk="0">
                  <a:moveTo>
                    <a:pt x="730" y="1"/>
                  </a:moveTo>
                  <a:cubicBezTo>
                    <a:pt x="564" y="1"/>
                    <a:pt x="0" y="1454"/>
                    <a:pt x="0" y="1454"/>
                  </a:cubicBezTo>
                  <a:lnTo>
                    <a:pt x="633" y="1481"/>
                  </a:lnTo>
                  <a:lnTo>
                    <a:pt x="1275" y="1504"/>
                  </a:lnTo>
                  <a:cubicBezTo>
                    <a:pt x="1275" y="1504"/>
                    <a:pt x="864" y="4"/>
                    <a:pt x="730" y="1"/>
                  </a:cubicBezTo>
                  <a:cubicBezTo>
                    <a:pt x="730" y="1"/>
                    <a:pt x="730" y="1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8" name="Google Shape;3018;p81"/>
          <p:cNvGrpSpPr/>
          <p:nvPr/>
        </p:nvGrpSpPr>
        <p:grpSpPr>
          <a:xfrm>
            <a:off x="36241" y="-256588"/>
            <a:ext cx="1367532" cy="1462883"/>
            <a:chOff x="5040825" y="3419200"/>
            <a:chExt cx="487725" cy="521750"/>
          </a:xfrm>
        </p:grpSpPr>
        <p:sp>
          <p:nvSpPr>
            <p:cNvPr id="3019" name="Google Shape;3019;p81"/>
            <p:cNvSpPr/>
            <p:nvPr/>
          </p:nvSpPr>
          <p:spPr>
            <a:xfrm>
              <a:off x="5040825" y="3419200"/>
              <a:ext cx="487725" cy="521750"/>
            </a:xfrm>
            <a:custGeom>
              <a:avLst/>
              <a:gdLst/>
              <a:ahLst/>
              <a:cxnLst/>
              <a:rect l="l" t="t" r="r" b="b"/>
              <a:pathLst>
                <a:path w="19509" h="20870" extrusionOk="0">
                  <a:moveTo>
                    <a:pt x="6724" y="1"/>
                  </a:moveTo>
                  <a:cubicBezTo>
                    <a:pt x="6703" y="1"/>
                    <a:pt x="6681" y="8"/>
                    <a:pt x="6664" y="23"/>
                  </a:cubicBezTo>
                  <a:lnTo>
                    <a:pt x="45" y="5567"/>
                  </a:lnTo>
                  <a:cubicBezTo>
                    <a:pt x="5" y="5601"/>
                    <a:pt x="0" y="5660"/>
                    <a:pt x="33" y="5700"/>
                  </a:cubicBezTo>
                  <a:lnTo>
                    <a:pt x="12711" y="20836"/>
                  </a:lnTo>
                  <a:cubicBezTo>
                    <a:pt x="12730" y="20858"/>
                    <a:pt x="12757" y="20869"/>
                    <a:pt x="12784" y="20869"/>
                  </a:cubicBezTo>
                  <a:cubicBezTo>
                    <a:pt x="12805" y="20869"/>
                    <a:pt x="12827" y="20862"/>
                    <a:pt x="12845" y="20847"/>
                  </a:cubicBezTo>
                  <a:lnTo>
                    <a:pt x="19463" y="15303"/>
                  </a:lnTo>
                  <a:cubicBezTo>
                    <a:pt x="19503" y="15269"/>
                    <a:pt x="19509" y="15210"/>
                    <a:pt x="19475" y="15170"/>
                  </a:cubicBezTo>
                  <a:lnTo>
                    <a:pt x="6796" y="34"/>
                  </a:lnTo>
                  <a:cubicBezTo>
                    <a:pt x="6778" y="12"/>
                    <a:pt x="6751" y="1"/>
                    <a:pt x="67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81"/>
            <p:cNvSpPr/>
            <p:nvPr/>
          </p:nvSpPr>
          <p:spPr>
            <a:xfrm>
              <a:off x="5094000" y="3483675"/>
              <a:ext cx="379725" cy="392775"/>
            </a:xfrm>
            <a:custGeom>
              <a:avLst/>
              <a:gdLst/>
              <a:ahLst/>
              <a:cxnLst/>
              <a:rect l="l" t="t" r="r" b="b"/>
              <a:pathLst>
                <a:path w="15189" h="15711" extrusionOk="0">
                  <a:moveTo>
                    <a:pt x="6795" y="0"/>
                  </a:moveTo>
                  <a:lnTo>
                    <a:pt x="0" y="5691"/>
                  </a:lnTo>
                  <a:lnTo>
                    <a:pt x="8393" y="15711"/>
                  </a:lnTo>
                  <a:lnTo>
                    <a:pt x="15188" y="10020"/>
                  </a:lnTo>
                  <a:lnTo>
                    <a:pt x="6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1" name="Google Shape;3021;p81"/>
          <p:cNvGrpSpPr/>
          <p:nvPr/>
        </p:nvGrpSpPr>
        <p:grpSpPr>
          <a:xfrm>
            <a:off x="3604960" y="3799027"/>
            <a:ext cx="745499" cy="689675"/>
            <a:chOff x="4441475" y="4015850"/>
            <a:chExt cx="538850" cy="498500"/>
          </a:xfrm>
        </p:grpSpPr>
        <p:sp>
          <p:nvSpPr>
            <p:cNvPr id="3022" name="Google Shape;3022;p81"/>
            <p:cNvSpPr/>
            <p:nvPr/>
          </p:nvSpPr>
          <p:spPr>
            <a:xfrm>
              <a:off x="4441475" y="4015850"/>
              <a:ext cx="538850" cy="498500"/>
            </a:xfrm>
            <a:custGeom>
              <a:avLst/>
              <a:gdLst/>
              <a:ahLst/>
              <a:cxnLst/>
              <a:rect l="l" t="t" r="r" b="b"/>
              <a:pathLst>
                <a:path w="21554" h="19940" extrusionOk="0">
                  <a:moveTo>
                    <a:pt x="12445" y="404"/>
                  </a:moveTo>
                  <a:cubicBezTo>
                    <a:pt x="12421" y="431"/>
                    <a:pt x="12391" y="452"/>
                    <a:pt x="12362" y="475"/>
                  </a:cubicBezTo>
                  <a:cubicBezTo>
                    <a:pt x="12099" y="680"/>
                    <a:pt x="11839" y="888"/>
                    <a:pt x="11573" y="1089"/>
                  </a:cubicBezTo>
                  <a:cubicBezTo>
                    <a:pt x="11383" y="1234"/>
                    <a:pt x="11185" y="1369"/>
                    <a:pt x="10992" y="1510"/>
                  </a:cubicBezTo>
                  <a:cubicBezTo>
                    <a:pt x="10775" y="1668"/>
                    <a:pt x="10567" y="1839"/>
                    <a:pt x="10341" y="1983"/>
                  </a:cubicBezTo>
                  <a:cubicBezTo>
                    <a:pt x="10138" y="2112"/>
                    <a:pt x="9953" y="2261"/>
                    <a:pt x="9774" y="2420"/>
                  </a:cubicBezTo>
                  <a:cubicBezTo>
                    <a:pt x="9764" y="2430"/>
                    <a:pt x="9751" y="2438"/>
                    <a:pt x="9740" y="2447"/>
                  </a:cubicBezTo>
                  <a:cubicBezTo>
                    <a:pt x="9426" y="2669"/>
                    <a:pt x="9114" y="2893"/>
                    <a:pt x="8800" y="3114"/>
                  </a:cubicBezTo>
                  <a:cubicBezTo>
                    <a:pt x="8616" y="3242"/>
                    <a:pt x="8425" y="3362"/>
                    <a:pt x="8245" y="3496"/>
                  </a:cubicBezTo>
                  <a:cubicBezTo>
                    <a:pt x="8042" y="3648"/>
                    <a:pt x="7849" y="3812"/>
                    <a:pt x="7650" y="3970"/>
                  </a:cubicBezTo>
                  <a:cubicBezTo>
                    <a:pt x="7633" y="3984"/>
                    <a:pt x="7616" y="3996"/>
                    <a:pt x="7597" y="4007"/>
                  </a:cubicBezTo>
                  <a:cubicBezTo>
                    <a:pt x="7395" y="4125"/>
                    <a:pt x="7225" y="4284"/>
                    <a:pt x="7056" y="4443"/>
                  </a:cubicBezTo>
                  <a:cubicBezTo>
                    <a:pt x="6966" y="4527"/>
                    <a:pt x="6872" y="4606"/>
                    <a:pt x="6777" y="4685"/>
                  </a:cubicBezTo>
                  <a:cubicBezTo>
                    <a:pt x="6693" y="4754"/>
                    <a:pt x="6606" y="4818"/>
                    <a:pt x="6523" y="4889"/>
                  </a:cubicBezTo>
                  <a:cubicBezTo>
                    <a:pt x="6303" y="5076"/>
                    <a:pt x="6087" y="5271"/>
                    <a:pt x="5862" y="5454"/>
                  </a:cubicBezTo>
                  <a:cubicBezTo>
                    <a:pt x="5715" y="5572"/>
                    <a:pt x="5574" y="5697"/>
                    <a:pt x="5438" y="5826"/>
                  </a:cubicBezTo>
                  <a:cubicBezTo>
                    <a:pt x="5328" y="5931"/>
                    <a:pt x="5214" y="6034"/>
                    <a:pt x="5089" y="6121"/>
                  </a:cubicBezTo>
                  <a:cubicBezTo>
                    <a:pt x="4869" y="6275"/>
                    <a:pt x="4670" y="6453"/>
                    <a:pt x="4475" y="6638"/>
                  </a:cubicBezTo>
                  <a:cubicBezTo>
                    <a:pt x="4307" y="6798"/>
                    <a:pt x="4131" y="6951"/>
                    <a:pt x="3952" y="7097"/>
                  </a:cubicBezTo>
                  <a:cubicBezTo>
                    <a:pt x="3648" y="7343"/>
                    <a:pt x="3339" y="7583"/>
                    <a:pt x="3032" y="7826"/>
                  </a:cubicBezTo>
                  <a:cubicBezTo>
                    <a:pt x="2668" y="8113"/>
                    <a:pt x="2304" y="8400"/>
                    <a:pt x="1939" y="8687"/>
                  </a:cubicBezTo>
                  <a:cubicBezTo>
                    <a:pt x="1757" y="8831"/>
                    <a:pt x="1564" y="8962"/>
                    <a:pt x="1394" y="9119"/>
                  </a:cubicBezTo>
                  <a:cubicBezTo>
                    <a:pt x="1200" y="9297"/>
                    <a:pt x="990" y="9447"/>
                    <a:pt x="761" y="9576"/>
                  </a:cubicBezTo>
                  <a:cubicBezTo>
                    <a:pt x="546" y="9697"/>
                    <a:pt x="334" y="9824"/>
                    <a:pt x="124" y="9952"/>
                  </a:cubicBezTo>
                  <a:cubicBezTo>
                    <a:pt x="11" y="10021"/>
                    <a:pt x="1" y="10067"/>
                    <a:pt x="54" y="10186"/>
                  </a:cubicBezTo>
                  <a:cubicBezTo>
                    <a:pt x="73" y="10226"/>
                    <a:pt x="94" y="10264"/>
                    <a:pt x="116" y="10301"/>
                  </a:cubicBezTo>
                  <a:cubicBezTo>
                    <a:pt x="253" y="10540"/>
                    <a:pt x="392" y="10778"/>
                    <a:pt x="529" y="11018"/>
                  </a:cubicBezTo>
                  <a:cubicBezTo>
                    <a:pt x="643" y="11220"/>
                    <a:pt x="763" y="11418"/>
                    <a:pt x="936" y="11579"/>
                  </a:cubicBezTo>
                  <a:cubicBezTo>
                    <a:pt x="962" y="11603"/>
                    <a:pt x="981" y="11636"/>
                    <a:pt x="1002" y="11665"/>
                  </a:cubicBezTo>
                  <a:cubicBezTo>
                    <a:pt x="1194" y="11929"/>
                    <a:pt x="1384" y="12193"/>
                    <a:pt x="1576" y="12457"/>
                  </a:cubicBezTo>
                  <a:cubicBezTo>
                    <a:pt x="1588" y="12475"/>
                    <a:pt x="1604" y="12491"/>
                    <a:pt x="1616" y="12509"/>
                  </a:cubicBezTo>
                  <a:cubicBezTo>
                    <a:pt x="1764" y="12723"/>
                    <a:pt x="1915" y="12936"/>
                    <a:pt x="2057" y="13155"/>
                  </a:cubicBezTo>
                  <a:cubicBezTo>
                    <a:pt x="2132" y="13270"/>
                    <a:pt x="2198" y="13389"/>
                    <a:pt x="2305" y="13483"/>
                  </a:cubicBezTo>
                  <a:cubicBezTo>
                    <a:pt x="2358" y="13529"/>
                    <a:pt x="2395" y="13596"/>
                    <a:pt x="2436" y="13655"/>
                  </a:cubicBezTo>
                  <a:cubicBezTo>
                    <a:pt x="2506" y="13756"/>
                    <a:pt x="2570" y="13863"/>
                    <a:pt x="2639" y="13964"/>
                  </a:cubicBezTo>
                  <a:cubicBezTo>
                    <a:pt x="2804" y="14202"/>
                    <a:pt x="2985" y="14429"/>
                    <a:pt x="3128" y="14682"/>
                  </a:cubicBezTo>
                  <a:cubicBezTo>
                    <a:pt x="3159" y="14739"/>
                    <a:pt x="3207" y="14786"/>
                    <a:pt x="3252" y="14834"/>
                  </a:cubicBezTo>
                  <a:cubicBezTo>
                    <a:pt x="3509" y="15109"/>
                    <a:pt x="3747" y="15400"/>
                    <a:pt x="3935" y="15730"/>
                  </a:cubicBezTo>
                  <a:cubicBezTo>
                    <a:pt x="4189" y="16178"/>
                    <a:pt x="4452" y="16619"/>
                    <a:pt x="4772" y="17026"/>
                  </a:cubicBezTo>
                  <a:cubicBezTo>
                    <a:pt x="5019" y="17339"/>
                    <a:pt x="5245" y="17668"/>
                    <a:pt x="5502" y="17973"/>
                  </a:cubicBezTo>
                  <a:cubicBezTo>
                    <a:pt x="5656" y="18156"/>
                    <a:pt x="5824" y="18327"/>
                    <a:pt x="5937" y="18541"/>
                  </a:cubicBezTo>
                  <a:cubicBezTo>
                    <a:pt x="5961" y="18583"/>
                    <a:pt x="6006" y="18615"/>
                    <a:pt x="6044" y="18649"/>
                  </a:cubicBezTo>
                  <a:cubicBezTo>
                    <a:pt x="6147" y="18739"/>
                    <a:pt x="6253" y="18826"/>
                    <a:pt x="6355" y="18919"/>
                  </a:cubicBezTo>
                  <a:cubicBezTo>
                    <a:pt x="6483" y="19036"/>
                    <a:pt x="6608" y="19157"/>
                    <a:pt x="6736" y="19275"/>
                  </a:cubicBezTo>
                  <a:cubicBezTo>
                    <a:pt x="6817" y="19350"/>
                    <a:pt x="6852" y="19355"/>
                    <a:pt x="6948" y="19305"/>
                  </a:cubicBezTo>
                  <a:cubicBezTo>
                    <a:pt x="6987" y="19286"/>
                    <a:pt x="7024" y="19263"/>
                    <a:pt x="7062" y="19241"/>
                  </a:cubicBezTo>
                  <a:cubicBezTo>
                    <a:pt x="7255" y="19128"/>
                    <a:pt x="7447" y="19015"/>
                    <a:pt x="7649" y="18897"/>
                  </a:cubicBezTo>
                  <a:cubicBezTo>
                    <a:pt x="7792" y="19069"/>
                    <a:pt x="7912" y="19267"/>
                    <a:pt x="8033" y="19465"/>
                  </a:cubicBezTo>
                  <a:cubicBezTo>
                    <a:pt x="8047" y="19488"/>
                    <a:pt x="8049" y="19520"/>
                    <a:pt x="8053" y="19547"/>
                  </a:cubicBezTo>
                  <a:cubicBezTo>
                    <a:pt x="8077" y="19704"/>
                    <a:pt x="8190" y="19807"/>
                    <a:pt x="8271" y="19940"/>
                  </a:cubicBezTo>
                  <a:cubicBezTo>
                    <a:pt x="8475" y="19847"/>
                    <a:pt x="8664" y="19762"/>
                    <a:pt x="8813" y="19604"/>
                  </a:cubicBezTo>
                  <a:cubicBezTo>
                    <a:pt x="9132" y="19265"/>
                    <a:pt x="9479" y="18958"/>
                    <a:pt x="9873" y="18709"/>
                  </a:cubicBezTo>
                  <a:cubicBezTo>
                    <a:pt x="9885" y="18700"/>
                    <a:pt x="9896" y="18692"/>
                    <a:pt x="9908" y="18683"/>
                  </a:cubicBezTo>
                  <a:cubicBezTo>
                    <a:pt x="10391" y="18311"/>
                    <a:pt x="10872" y="17938"/>
                    <a:pt x="11356" y="17568"/>
                  </a:cubicBezTo>
                  <a:cubicBezTo>
                    <a:pt x="11667" y="17331"/>
                    <a:pt x="11970" y="17083"/>
                    <a:pt x="12316" y="16895"/>
                  </a:cubicBezTo>
                  <a:cubicBezTo>
                    <a:pt x="12462" y="16815"/>
                    <a:pt x="12595" y="16712"/>
                    <a:pt x="12732" y="16616"/>
                  </a:cubicBezTo>
                  <a:cubicBezTo>
                    <a:pt x="13045" y="16394"/>
                    <a:pt x="13355" y="16166"/>
                    <a:pt x="13672" y="15949"/>
                  </a:cubicBezTo>
                  <a:cubicBezTo>
                    <a:pt x="13971" y="15745"/>
                    <a:pt x="14278" y="15551"/>
                    <a:pt x="14581" y="15354"/>
                  </a:cubicBezTo>
                  <a:cubicBezTo>
                    <a:pt x="14837" y="15186"/>
                    <a:pt x="15100" y="15031"/>
                    <a:pt x="15343" y="14849"/>
                  </a:cubicBezTo>
                  <a:cubicBezTo>
                    <a:pt x="15587" y="14663"/>
                    <a:pt x="15845" y="14505"/>
                    <a:pt x="16106" y="14347"/>
                  </a:cubicBezTo>
                  <a:cubicBezTo>
                    <a:pt x="16286" y="14238"/>
                    <a:pt x="16466" y="14129"/>
                    <a:pt x="16633" y="14003"/>
                  </a:cubicBezTo>
                  <a:cubicBezTo>
                    <a:pt x="16813" y="13867"/>
                    <a:pt x="16997" y="13740"/>
                    <a:pt x="17189" y="13623"/>
                  </a:cubicBezTo>
                  <a:cubicBezTo>
                    <a:pt x="17250" y="13585"/>
                    <a:pt x="17306" y="13538"/>
                    <a:pt x="17364" y="13493"/>
                  </a:cubicBezTo>
                  <a:cubicBezTo>
                    <a:pt x="17478" y="13404"/>
                    <a:pt x="17581" y="13298"/>
                    <a:pt x="17706" y="13226"/>
                  </a:cubicBezTo>
                  <a:cubicBezTo>
                    <a:pt x="17995" y="13059"/>
                    <a:pt x="18274" y="12879"/>
                    <a:pt x="18543" y="12680"/>
                  </a:cubicBezTo>
                  <a:cubicBezTo>
                    <a:pt x="18877" y="12435"/>
                    <a:pt x="19238" y="12232"/>
                    <a:pt x="19594" y="12024"/>
                  </a:cubicBezTo>
                  <a:cubicBezTo>
                    <a:pt x="19688" y="11969"/>
                    <a:pt x="19783" y="11921"/>
                    <a:pt x="19839" y="11815"/>
                  </a:cubicBezTo>
                  <a:cubicBezTo>
                    <a:pt x="19864" y="11770"/>
                    <a:pt x="19925" y="11741"/>
                    <a:pt x="19974" y="11711"/>
                  </a:cubicBezTo>
                  <a:cubicBezTo>
                    <a:pt x="20160" y="11599"/>
                    <a:pt x="20349" y="11489"/>
                    <a:pt x="20536" y="11378"/>
                  </a:cubicBezTo>
                  <a:cubicBezTo>
                    <a:pt x="20828" y="11204"/>
                    <a:pt x="21123" y="11032"/>
                    <a:pt x="21414" y="10854"/>
                  </a:cubicBezTo>
                  <a:cubicBezTo>
                    <a:pt x="21536" y="10780"/>
                    <a:pt x="21553" y="10720"/>
                    <a:pt x="21485" y="10603"/>
                  </a:cubicBezTo>
                  <a:cubicBezTo>
                    <a:pt x="21341" y="10359"/>
                    <a:pt x="21192" y="10118"/>
                    <a:pt x="21040" y="9881"/>
                  </a:cubicBezTo>
                  <a:cubicBezTo>
                    <a:pt x="20977" y="9784"/>
                    <a:pt x="20901" y="9696"/>
                    <a:pt x="20827" y="9606"/>
                  </a:cubicBezTo>
                  <a:cubicBezTo>
                    <a:pt x="20673" y="9416"/>
                    <a:pt x="20503" y="9237"/>
                    <a:pt x="20369" y="9030"/>
                  </a:cubicBezTo>
                  <a:cubicBezTo>
                    <a:pt x="20357" y="9013"/>
                    <a:pt x="20337" y="9000"/>
                    <a:pt x="20322" y="8984"/>
                  </a:cubicBezTo>
                  <a:cubicBezTo>
                    <a:pt x="20146" y="8802"/>
                    <a:pt x="19974" y="8615"/>
                    <a:pt x="19837" y="8399"/>
                  </a:cubicBezTo>
                  <a:cubicBezTo>
                    <a:pt x="19810" y="8357"/>
                    <a:pt x="19775" y="8319"/>
                    <a:pt x="19740" y="8284"/>
                  </a:cubicBezTo>
                  <a:cubicBezTo>
                    <a:pt x="19534" y="8078"/>
                    <a:pt x="19325" y="7879"/>
                    <a:pt x="19122" y="7671"/>
                  </a:cubicBezTo>
                  <a:cubicBezTo>
                    <a:pt x="18924" y="7470"/>
                    <a:pt x="18718" y="7277"/>
                    <a:pt x="18549" y="7049"/>
                  </a:cubicBezTo>
                  <a:cubicBezTo>
                    <a:pt x="18328" y="6753"/>
                    <a:pt x="18103" y="6460"/>
                    <a:pt x="17878" y="6167"/>
                  </a:cubicBezTo>
                  <a:cubicBezTo>
                    <a:pt x="17825" y="6098"/>
                    <a:pt x="17768" y="6032"/>
                    <a:pt x="17711" y="5967"/>
                  </a:cubicBezTo>
                  <a:cubicBezTo>
                    <a:pt x="17570" y="5803"/>
                    <a:pt x="17397" y="5665"/>
                    <a:pt x="17297" y="5466"/>
                  </a:cubicBezTo>
                  <a:cubicBezTo>
                    <a:pt x="17287" y="5447"/>
                    <a:pt x="17271" y="5430"/>
                    <a:pt x="17256" y="5416"/>
                  </a:cubicBezTo>
                  <a:cubicBezTo>
                    <a:pt x="17090" y="5264"/>
                    <a:pt x="16922" y="5116"/>
                    <a:pt x="16758" y="4963"/>
                  </a:cubicBezTo>
                  <a:cubicBezTo>
                    <a:pt x="16674" y="4884"/>
                    <a:pt x="16581" y="4810"/>
                    <a:pt x="16515" y="4718"/>
                  </a:cubicBezTo>
                  <a:cubicBezTo>
                    <a:pt x="16437" y="4611"/>
                    <a:pt x="16351" y="4516"/>
                    <a:pt x="16254" y="4428"/>
                  </a:cubicBezTo>
                  <a:cubicBezTo>
                    <a:pt x="16098" y="4286"/>
                    <a:pt x="15951" y="4137"/>
                    <a:pt x="15852" y="3947"/>
                  </a:cubicBezTo>
                  <a:cubicBezTo>
                    <a:pt x="15822" y="3890"/>
                    <a:pt x="15774" y="3843"/>
                    <a:pt x="15736" y="3790"/>
                  </a:cubicBezTo>
                  <a:cubicBezTo>
                    <a:pt x="15635" y="3648"/>
                    <a:pt x="15526" y="3512"/>
                    <a:pt x="15436" y="3364"/>
                  </a:cubicBezTo>
                  <a:cubicBezTo>
                    <a:pt x="15261" y="3080"/>
                    <a:pt x="15098" y="2789"/>
                    <a:pt x="14929" y="2501"/>
                  </a:cubicBezTo>
                  <a:cubicBezTo>
                    <a:pt x="14856" y="2376"/>
                    <a:pt x="14771" y="2262"/>
                    <a:pt x="14669" y="2155"/>
                  </a:cubicBezTo>
                  <a:cubicBezTo>
                    <a:pt x="14508" y="1987"/>
                    <a:pt x="14414" y="1770"/>
                    <a:pt x="14302" y="1566"/>
                  </a:cubicBezTo>
                  <a:cubicBezTo>
                    <a:pt x="14293" y="1548"/>
                    <a:pt x="14294" y="1524"/>
                    <a:pt x="14290" y="1503"/>
                  </a:cubicBezTo>
                  <a:cubicBezTo>
                    <a:pt x="14258" y="1370"/>
                    <a:pt x="14232" y="1237"/>
                    <a:pt x="14193" y="1105"/>
                  </a:cubicBezTo>
                  <a:cubicBezTo>
                    <a:pt x="14174" y="1043"/>
                    <a:pt x="14156" y="984"/>
                    <a:pt x="14153" y="917"/>
                  </a:cubicBezTo>
                  <a:cubicBezTo>
                    <a:pt x="14150" y="834"/>
                    <a:pt x="14102" y="771"/>
                    <a:pt x="14030" y="720"/>
                  </a:cubicBezTo>
                  <a:cubicBezTo>
                    <a:pt x="13967" y="749"/>
                    <a:pt x="13909" y="774"/>
                    <a:pt x="13848" y="800"/>
                  </a:cubicBezTo>
                  <a:cubicBezTo>
                    <a:pt x="13622" y="624"/>
                    <a:pt x="13408" y="445"/>
                    <a:pt x="13234" y="221"/>
                  </a:cubicBezTo>
                  <a:cubicBezTo>
                    <a:pt x="13166" y="134"/>
                    <a:pt x="13108" y="20"/>
                    <a:pt x="12975" y="1"/>
                  </a:cubicBezTo>
                  <a:cubicBezTo>
                    <a:pt x="12783" y="112"/>
                    <a:pt x="12594" y="231"/>
                    <a:pt x="12445" y="404"/>
                  </a:cubicBezTo>
                  <a:close/>
                  <a:moveTo>
                    <a:pt x="13864" y="1095"/>
                  </a:moveTo>
                  <a:cubicBezTo>
                    <a:pt x="13890" y="1123"/>
                    <a:pt x="13906" y="1133"/>
                    <a:pt x="13909" y="1144"/>
                  </a:cubicBezTo>
                  <a:cubicBezTo>
                    <a:pt x="13947" y="1289"/>
                    <a:pt x="13983" y="1435"/>
                    <a:pt x="14022" y="1580"/>
                  </a:cubicBezTo>
                  <a:cubicBezTo>
                    <a:pt x="14032" y="1621"/>
                    <a:pt x="14046" y="1664"/>
                    <a:pt x="14067" y="1701"/>
                  </a:cubicBezTo>
                  <a:cubicBezTo>
                    <a:pt x="14165" y="1870"/>
                    <a:pt x="14264" y="2040"/>
                    <a:pt x="14366" y="2207"/>
                  </a:cubicBezTo>
                  <a:cubicBezTo>
                    <a:pt x="14391" y="2250"/>
                    <a:pt x="14419" y="2296"/>
                    <a:pt x="14458" y="2327"/>
                  </a:cubicBezTo>
                  <a:cubicBezTo>
                    <a:pt x="14581" y="2425"/>
                    <a:pt x="14652" y="2560"/>
                    <a:pt x="14729" y="2691"/>
                  </a:cubicBezTo>
                  <a:cubicBezTo>
                    <a:pt x="14891" y="2966"/>
                    <a:pt x="15047" y="3245"/>
                    <a:pt x="15215" y="3516"/>
                  </a:cubicBezTo>
                  <a:cubicBezTo>
                    <a:pt x="15310" y="3669"/>
                    <a:pt x="15425" y="3811"/>
                    <a:pt x="15529" y="3959"/>
                  </a:cubicBezTo>
                  <a:cubicBezTo>
                    <a:pt x="15588" y="4041"/>
                    <a:pt x="15652" y="4121"/>
                    <a:pt x="15702" y="4208"/>
                  </a:cubicBezTo>
                  <a:cubicBezTo>
                    <a:pt x="15765" y="4317"/>
                    <a:pt x="15845" y="4408"/>
                    <a:pt x="15934" y="4493"/>
                  </a:cubicBezTo>
                  <a:cubicBezTo>
                    <a:pt x="16083" y="4632"/>
                    <a:pt x="16234" y="4766"/>
                    <a:pt x="16346" y="4940"/>
                  </a:cubicBezTo>
                  <a:cubicBezTo>
                    <a:pt x="16394" y="5016"/>
                    <a:pt x="16477" y="5073"/>
                    <a:pt x="16547" y="5136"/>
                  </a:cubicBezTo>
                  <a:cubicBezTo>
                    <a:pt x="16707" y="5281"/>
                    <a:pt x="16871" y="5424"/>
                    <a:pt x="17033" y="5569"/>
                  </a:cubicBezTo>
                  <a:cubicBezTo>
                    <a:pt x="17054" y="5588"/>
                    <a:pt x="17077" y="5610"/>
                    <a:pt x="17088" y="5635"/>
                  </a:cubicBezTo>
                  <a:cubicBezTo>
                    <a:pt x="17184" y="5837"/>
                    <a:pt x="17363" y="5970"/>
                    <a:pt x="17502" y="6136"/>
                  </a:cubicBezTo>
                  <a:cubicBezTo>
                    <a:pt x="17534" y="6174"/>
                    <a:pt x="17573" y="6209"/>
                    <a:pt x="17603" y="6250"/>
                  </a:cubicBezTo>
                  <a:cubicBezTo>
                    <a:pt x="17867" y="6631"/>
                    <a:pt x="18184" y="6972"/>
                    <a:pt x="18450" y="7353"/>
                  </a:cubicBezTo>
                  <a:cubicBezTo>
                    <a:pt x="18474" y="7387"/>
                    <a:pt x="18501" y="7422"/>
                    <a:pt x="18532" y="7452"/>
                  </a:cubicBezTo>
                  <a:cubicBezTo>
                    <a:pt x="18863" y="7787"/>
                    <a:pt x="19196" y="8121"/>
                    <a:pt x="19527" y="8455"/>
                  </a:cubicBezTo>
                  <a:cubicBezTo>
                    <a:pt x="19578" y="8507"/>
                    <a:pt x="19620" y="8566"/>
                    <a:pt x="19665" y="8621"/>
                  </a:cubicBezTo>
                  <a:cubicBezTo>
                    <a:pt x="19765" y="8745"/>
                    <a:pt x="19861" y="8874"/>
                    <a:pt x="19966" y="8993"/>
                  </a:cubicBezTo>
                  <a:cubicBezTo>
                    <a:pt x="20096" y="9138"/>
                    <a:pt x="20245" y="9267"/>
                    <a:pt x="20339" y="9443"/>
                  </a:cubicBezTo>
                  <a:cubicBezTo>
                    <a:pt x="20356" y="9475"/>
                    <a:pt x="20383" y="9501"/>
                    <a:pt x="20409" y="9526"/>
                  </a:cubicBezTo>
                  <a:cubicBezTo>
                    <a:pt x="20607" y="9729"/>
                    <a:pt x="20772" y="9959"/>
                    <a:pt x="20937" y="10188"/>
                  </a:cubicBezTo>
                  <a:cubicBezTo>
                    <a:pt x="21038" y="10328"/>
                    <a:pt x="21129" y="10475"/>
                    <a:pt x="21199" y="10631"/>
                  </a:cubicBezTo>
                  <a:cubicBezTo>
                    <a:pt x="21163" y="10707"/>
                    <a:pt x="21098" y="10727"/>
                    <a:pt x="21043" y="10758"/>
                  </a:cubicBezTo>
                  <a:cubicBezTo>
                    <a:pt x="20642" y="10993"/>
                    <a:pt x="20239" y="11224"/>
                    <a:pt x="19838" y="11458"/>
                  </a:cubicBezTo>
                  <a:cubicBezTo>
                    <a:pt x="19727" y="11523"/>
                    <a:pt x="19606" y="11577"/>
                    <a:pt x="19540" y="11701"/>
                  </a:cubicBezTo>
                  <a:cubicBezTo>
                    <a:pt x="19522" y="11735"/>
                    <a:pt x="19473" y="11755"/>
                    <a:pt x="19437" y="11778"/>
                  </a:cubicBezTo>
                  <a:cubicBezTo>
                    <a:pt x="19281" y="11870"/>
                    <a:pt x="19121" y="11956"/>
                    <a:pt x="18968" y="12054"/>
                  </a:cubicBezTo>
                  <a:cubicBezTo>
                    <a:pt x="18713" y="12220"/>
                    <a:pt x="18462" y="12394"/>
                    <a:pt x="18210" y="12562"/>
                  </a:cubicBezTo>
                  <a:cubicBezTo>
                    <a:pt x="18084" y="12648"/>
                    <a:pt x="17959" y="12738"/>
                    <a:pt x="17826" y="12811"/>
                  </a:cubicBezTo>
                  <a:cubicBezTo>
                    <a:pt x="17595" y="12936"/>
                    <a:pt x="17380" y="13078"/>
                    <a:pt x="17188" y="13260"/>
                  </a:cubicBezTo>
                  <a:cubicBezTo>
                    <a:pt x="17121" y="13324"/>
                    <a:pt x="17037" y="13374"/>
                    <a:pt x="16956" y="13421"/>
                  </a:cubicBezTo>
                  <a:cubicBezTo>
                    <a:pt x="16773" y="13526"/>
                    <a:pt x="16605" y="13652"/>
                    <a:pt x="16446" y="13789"/>
                  </a:cubicBezTo>
                  <a:cubicBezTo>
                    <a:pt x="16396" y="13831"/>
                    <a:pt x="16341" y="13869"/>
                    <a:pt x="16287" y="13903"/>
                  </a:cubicBezTo>
                  <a:cubicBezTo>
                    <a:pt x="16181" y="13968"/>
                    <a:pt x="16074" y="14029"/>
                    <a:pt x="15968" y="14090"/>
                  </a:cubicBezTo>
                  <a:cubicBezTo>
                    <a:pt x="15723" y="14232"/>
                    <a:pt x="15478" y="14374"/>
                    <a:pt x="15259" y="14555"/>
                  </a:cubicBezTo>
                  <a:cubicBezTo>
                    <a:pt x="15097" y="14690"/>
                    <a:pt x="14917" y="14799"/>
                    <a:pt x="14740" y="14913"/>
                  </a:cubicBezTo>
                  <a:cubicBezTo>
                    <a:pt x="14459" y="15094"/>
                    <a:pt x="14186" y="15284"/>
                    <a:pt x="13909" y="15470"/>
                  </a:cubicBezTo>
                  <a:cubicBezTo>
                    <a:pt x="13812" y="15534"/>
                    <a:pt x="13714" y="15598"/>
                    <a:pt x="13619" y="15663"/>
                  </a:cubicBezTo>
                  <a:cubicBezTo>
                    <a:pt x="13391" y="15819"/>
                    <a:pt x="13163" y="15972"/>
                    <a:pt x="12940" y="16134"/>
                  </a:cubicBezTo>
                  <a:cubicBezTo>
                    <a:pt x="12617" y="16368"/>
                    <a:pt x="12292" y="16597"/>
                    <a:pt x="11954" y="16811"/>
                  </a:cubicBezTo>
                  <a:cubicBezTo>
                    <a:pt x="11698" y="16974"/>
                    <a:pt x="11458" y="17163"/>
                    <a:pt x="11218" y="17350"/>
                  </a:cubicBezTo>
                  <a:cubicBezTo>
                    <a:pt x="10697" y="17755"/>
                    <a:pt x="10188" y="18176"/>
                    <a:pt x="9660" y="18571"/>
                  </a:cubicBezTo>
                  <a:cubicBezTo>
                    <a:pt x="9302" y="18836"/>
                    <a:pt x="8975" y="19128"/>
                    <a:pt x="8677" y="19457"/>
                  </a:cubicBezTo>
                  <a:cubicBezTo>
                    <a:pt x="8604" y="19538"/>
                    <a:pt x="8526" y="19614"/>
                    <a:pt x="8405" y="19654"/>
                  </a:cubicBezTo>
                  <a:cubicBezTo>
                    <a:pt x="8388" y="19631"/>
                    <a:pt x="8364" y="19607"/>
                    <a:pt x="8347" y="19578"/>
                  </a:cubicBezTo>
                  <a:cubicBezTo>
                    <a:pt x="8162" y="19275"/>
                    <a:pt x="7977" y="18971"/>
                    <a:pt x="7792" y="18668"/>
                  </a:cubicBezTo>
                  <a:cubicBezTo>
                    <a:pt x="7733" y="18571"/>
                    <a:pt x="7649" y="18489"/>
                    <a:pt x="7651" y="18359"/>
                  </a:cubicBezTo>
                  <a:cubicBezTo>
                    <a:pt x="7652" y="18322"/>
                    <a:pt x="7599" y="18269"/>
                    <a:pt x="7559" y="18251"/>
                  </a:cubicBezTo>
                  <a:cubicBezTo>
                    <a:pt x="7492" y="18221"/>
                    <a:pt x="7458" y="18172"/>
                    <a:pt x="7421" y="18118"/>
                  </a:cubicBezTo>
                  <a:cubicBezTo>
                    <a:pt x="7240" y="17847"/>
                    <a:pt x="7061" y="17573"/>
                    <a:pt x="6874" y="17306"/>
                  </a:cubicBezTo>
                  <a:cubicBezTo>
                    <a:pt x="6594" y="16910"/>
                    <a:pt x="6307" y="16517"/>
                    <a:pt x="5981" y="16156"/>
                  </a:cubicBezTo>
                  <a:cubicBezTo>
                    <a:pt x="5591" y="15726"/>
                    <a:pt x="5214" y="15287"/>
                    <a:pt x="4859" y="14827"/>
                  </a:cubicBezTo>
                  <a:cubicBezTo>
                    <a:pt x="4722" y="14651"/>
                    <a:pt x="4561" y="14492"/>
                    <a:pt x="4409" y="14327"/>
                  </a:cubicBezTo>
                  <a:cubicBezTo>
                    <a:pt x="4099" y="13990"/>
                    <a:pt x="3787" y="13659"/>
                    <a:pt x="3481" y="13320"/>
                  </a:cubicBezTo>
                  <a:cubicBezTo>
                    <a:pt x="3160" y="12965"/>
                    <a:pt x="2877" y="12578"/>
                    <a:pt x="2581" y="12203"/>
                  </a:cubicBezTo>
                  <a:cubicBezTo>
                    <a:pt x="2252" y="11784"/>
                    <a:pt x="2007" y="11314"/>
                    <a:pt x="1719" y="10871"/>
                  </a:cubicBezTo>
                  <a:cubicBezTo>
                    <a:pt x="1703" y="10846"/>
                    <a:pt x="1693" y="10819"/>
                    <a:pt x="1677" y="10781"/>
                  </a:cubicBezTo>
                  <a:cubicBezTo>
                    <a:pt x="1707" y="10754"/>
                    <a:pt x="1734" y="10719"/>
                    <a:pt x="1769" y="10701"/>
                  </a:cubicBezTo>
                  <a:cubicBezTo>
                    <a:pt x="2048" y="10555"/>
                    <a:pt x="2297" y="10375"/>
                    <a:pt x="2504" y="10133"/>
                  </a:cubicBezTo>
                  <a:cubicBezTo>
                    <a:pt x="2581" y="10042"/>
                    <a:pt x="2668" y="9945"/>
                    <a:pt x="2804" y="9932"/>
                  </a:cubicBezTo>
                  <a:cubicBezTo>
                    <a:pt x="2923" y="9828"/>
                    <a:pt x="3068" y="9753"/>
                    <a:pt x="3160" y="9620"/>
                  </a:cubicBezTo>
                  <a:cubicBezTo>
                    <a:pt x="3282" y="9444"/>
                    <a:pt x="3451" y="9318"/>
                    <a:pt x="3611" y="9185"/>
                  </a:cubicBezTo>
                  <a:cubicBezTo>
                    <a:pt x="3709" y="9104"/>
                    <a:pt x="3795" y="9020"/>
                    <a:pt x="3856" y="8913"/>
                  </a:cubicBezTo>
                  <a:cubicBezTo>
                    <a:pt x="3925" y="8791"/>
                    <a:pt x="4014" y="8689"/>
                    <a:pt x="4117" y="8596"/>
                  </a:cubicBezTo>
                  <a:cubicBezTo>
                    <a:pt x="4469" y="8283"/>
                    <a:pt x="4821" y="7969"/>
                    <a:pt x="5169" y="7652"/>
                  </a:cubicBezTo>
                  <a:cubicBezTo>
                    <a:pt x="5362" y="7477"/>
                    <a:pt x="5546" y="7290"/>
                    <a:pt x="5740" y="7117"/>
                  </a:cubicBezTo>
                  <a:cubicBezTo>
                    <a:pt x="6220" y="6686"/>
                    <a:pt x="6699" y="6253"/>
                    <a:pt x="7187" y="5831"/>
                  </a:cubicBezTo>
                  <a:cubicBezTo>
                    <a:pt x="7439" y="5613"/>
                    <a:pt x="7709" y="5416"/>
                    <a:pt x="7970" y="5208"/>
                  </a:cubicBezTo>
                  <a:cubicBezTo>
                    <a:pt x="8038" y="5155"/>
                    <a:pt x="8108" y="5101"/>
                    <a:pt x="8171" y="5042"/>
                  </a:cubicBezTo>
                  <a:cubicBezTo>
                    <a:pt x="8404" y="4829"/>
                    <a:pt x="8683" y="4689"/>
                    <a:pt x="8951" y="4529"/>
                  </a:cubicBezTo>
                  <a:cubicBezTo>
                    <a:pt x="9044" y="4473"/>
                    <a:pt x="9140" y="4420"/>
                    <a:pt x="9231" y="4363"/>
                  </a:cubicBezTo>
                  <a:cubicBezTo>
                    <a:pt x="9274" y="4335"/>
                    <a:pt x="9324" y="4306"/>
                    <a:pt x="9344" y="4265"/>
                  </a:cubicBezTo>
                  <a:cubicBezTo>
                    <a:pt x="9390" y="4172"/>
                    <a:pt x="9471" y="4129"/>
                    <a:pt x="9553" y="4082"/>
                  </a:cubicBezTo>
                  <a:cubicBezTo>
                    <a:pt x="9829" y="3922"/>
                    <a:pt x="10105" y="3761"/>
                    <a:pt x="10380" y="3600"/>
                  </a:cubicBezTo>
                  <a:cubicBezTo>
                    <a:pt x="10487" y="3537"/>
                    <a:pt x="10585" y="3466"/>
                    <a:pt x="10674" y="3377"/>
                  </a:cubicBezTo>
                  <a:cubicBezTo>
                    <a:pt x="10749" y="3301"/>
                    <a:pt x="10843" y="3242"/>
                    <a:pt x="10935" y="3185"/>
                  </a:cubicBezTo>
                  <a:cubicBezTo>
                    <a:pt x="11077" y="3097"/>
                    <a:pt x="11220" y="3015"/>
                    <a:pt x="11338" y="2891"/>
                  </a:cubicBezTo>
                  <a:cubicBezTo>
                    <a:pt x="11396" y="2829"/>
                    <a:pt x="11479" y="2791"/>
                    <a:pt x="11548" y="2739"/>
                  </a:cubicBezTo>
                  <a:cubicBezTo>
                    <a:pt x="11637" y="2675"/>
                    <a:pt x="11731" y="2617"/>
                    <a:pt x="11806" y="2541"/>
                  </a:cubicBezTo>
                  <a:cubicBezTo>
                    <a:pt x="11889" y="2456"/>
                    <a:pt x="11983" y="2391"/>
                    <a:pt x="12085" y="2335"/>
                  </a:cubicBezTo>
                  <a:cubicBezTo>
                    <a:pt x="12244" y="2247"/>
                    <a:pt x="12389" y="2145"/>
                    <a:pt x="12516" y="2010"/>
                  </a:cubicBezTo>
                  <a:cubicBezTo>
                    <a:pt x="12634" y="1884"/>
                    <a:pt x="12776" y="1780"/>
                    <a:pt x="12910" y="1669"/>
                  </a:cubicBezTo>
                  <a:cubicBezTo>
                    <a:pt x="12983" y="1607"/>
                    <a:pt x="13069" y="1567"/>
                    <a:pt x="13166" y="1560"/>
                  </a:cubicBezTo>
                  <a:cubicBezTo>
                    <a:pt x="13261" y="1554"/>
                    <a:pt x="13336" y="1508"/>
                    <a:pt x="13386" y="1436"/>
                  </a:cubicBezTo>
                  <a:cubicBezTo>
                    <a:pt x="13505" y="1266"/>
                    <a:pt x="13689" y="1198"/>
                    <a:pt x="13864" y="1095"/>
                  </a:cubicBezTo>
                  <a:close/>
                  <a:moveTo>
                    <a:pt x="6656" y="17466"/>
                  </a:moveTo>
                  <a:cubicBezTo>
                    <a:pt x="6538" y="17441"/>
                    <a:pt x="6472" y="17382"/>
                    <a:pt x="6395" y="17320"/>
                  </a:cubicBezTo>
                  <a:cubicBezTo>
                    <a:pt x="6419" y="17281"/>
                    <a:pt x="6437" y="17253"/>
                    <a:pt x="6460" y="17217"/>
                  </a:cubicBezTo>
                  <a:cubicBezTo>
                    <a:pt x="6558" y="17269"/>
                    <a:pt x="6602" y="17354"/>
                    <a:pt x="6656" y="17466"/>
                  </a:cubicBezTo>
                  <a:close/>
                  <a:moveTo>
                    <a:pt x="13083" y="513"/>
                  </a:moveTo>
                  <a:cubicBezTo>
                    <a:pt x="13113" y="553"/>
                    <a:pt x="13151" y="585"/>
                    <a:pt x="13188" y="618"/>
                  </a:cubicBezTo>
                  <a:cubicBezTo>
                    <a:pt x="13216" y="642"/>
                    <a:pt x="13249" y="660"/>
                    <a:pt x="13271" y="688"/>
                  </a:cubicBezTo>
                  <a:cubicBezTo>
                    <a:pt x="13308" y="731"/>
                    <a:pt x="13339" y="780"/>
                    <a:pt x="13369" y="826"/>
                  </a:cubicBezTo>
                  <a:cubicBezTo>
                    <a:pt x="13258" y="1064"/>
                    <a:pt x="13040" y="1158"/>
                    <a:pt x="12824" y="1233"/>
                  </a:cubicBezTo>
                  <a:cubicBezTo>
                    <a:pt x="12428" y="1372"/>
                    <a:pt x="12091" y="1610"/>
                    <a:pt x="11745" y="1836"/>
                  </a:cubicBezTo>
                  <a:cubicBezTo>
                    <a:pt x="11727" y="1847"/>
                    <a:pt x="11711" y="1864"/>
                    <a:pt x="11700" y="1882"/>
                  </a:cubicBezTo>
                  <a:cubicBezTo>
                    <a:pt x="11693" y="1891"/>
                    <a:pt x="11693" y="1910"/>
                    <a:pt x="11698" y="1921"/>
                  </a:cubicBezTo>
                  <a:cubicBezTo>
                    <a:pt x="11703" y="1932"/>
                    <a:pt x="11722" y="1947"/>
                    <a:pt x="11729" y="1945"/>
                  </a:cubicBezTo>
                  <a:cubicBezTo>
                    <a:pt x="11797" y="1922"/>
                    <a:pt x="11868" y="1903"/>
                    <a:pt x="11931" y="1870"/>
                  </a:cubicBezTo>
                  <a:cubicBezTo>
                    <a:pt x="12072" y="1797"/>
                    <a:pt x="12210" y="1716"/>
                    <a:pt x="12349" y="1637"/>
                  </a:cubicBezTo>
                  <a:cubicBezTo>
                    <a:pt x="12392" y="1612"/>
                    <a:pt x="12435" y="1587"/>
                    <a:pt x="12510" y="1543"/>
                  </a:cubicBezTo>
                  <a:cubicBezTo>
                    <a:pt x="12490" y="1602"/>
                    <a:pt x="12490" y="1638"/>
                    <a:pt x="12473" y="1649"/>
                  </a:cubicBezTo>
                  <a:cubicBezTo>
                    <a:pt x="12363" y="1723"/>
                    <a:pt x="12275" y="1818"/>
                    <a:pt x="12184" y="1910"/>
                  </a:cubicBezTo>
                  <a:cubicBezTo>
                    <a:pt x="12145" y="1948"/>
                    <a:pt x="12086" y="1974"/>
                    <a:pt x="12032" y="1987"/>
                  </a:cubicBezTo>
                  <a:cubicBezTo>
                    <a:pt x="11847" y="2031"/>
                    <a:pt x="11674" y="2105"/>
                    <a:pt x="11505" y="2188"/>
                  </a:cubicBezTo>
                  <a:cubicBezTo>
                    <a:pt x="11415" y="2232"/>
                    <a:pt x="11319" y="2269"/>
                    <a:pt x="11225" y="2308"/>
                  </a:cubicBezTo>
                  <a:cubicBezTo>
                    <a:pt x="11124" y="2351"/>
                    <a:pt x="11028" y="2403"/>
                    <a:pt x="10959" y="2490"/>
                  </a:cubicBezTo>
                  <a:cubicBezTo>
                    <a:pt x="10946" y="2506"/>
                    <a:pt x="10954" y="2538"/>
                    <a:pt x="10950" y="2581"/>
                  </a:cubicBezTo>
                  <a:cubicBezTo>
                    <a:pt x="11087" y="2532"/>
                    <a:pt x="11207" y="2490"/>
                    <a:pt x="11340" y="2443"/>
                  </a:cubicBezTo>
                  <a:cubicBezTo>
                    <a:pt x="11326" y="2475"/>
                    <a:pt x="11324" y="2492"/>
                    <a:pt x="11316" y="2498"/>
                  </a:cubicBezTo>
                  <a:cubicBezTo>
                    <a:pt x="11008" y="2703"/>
                    <a:pt x="10709" y="2919"/>
                    <a:pt x="10348" y="3031"/>
                  </a:cubicBezTo>
                  <a:cubicBezTo>
                    <a:pt x="10106" y="3104"/>
                    <a:pt x="9870" y="3201"/>
                    <a:pt x="9634" y="3294"/>
                  </a:cubicBezTo>
                  <a:cubicBezTo>
                    <a:pt x="9500" y="3346"/>
                    <a:pt x="9367" y="3405"/>
                    <a:pt x="9259" y="3500"/>
                  </a:cubicBezTo>
                  <a:cubicBezTo>
                    <a:pt x="9268" y="3558"/>
                    <a:pt x="9303" y="3558"/>
                    <a:pt x="9340" y="3545"/>
                  </a:cubicBezTo>
                  <a:cubicBezTo>
                    <a:pt x="9545" y="3475"/>
                    <a:pt x="9750" y="3403"/>
                    <a:pt x="9956" y="3333"/>
                  </a:cubicBezTo>
                  <a:cubicBezTo>
                    <a:pt x="9983" y="3324"/>
                    <a:pt x="10010" y="3319"/>
                    <a:pt x="10069" y="3305"/>
                  </a:cubicBezTo>
                  <a:cubicBezTo>
                    <a:pt x="10037" y="3349"/>
                    <a:pt x="10027" y="3375"/>
                    <a:pt x="10009" y="3390"/>
                  </a:cubicBezTo>
                  <a:cubicBezTo>
                    <a:pt x="9840" y="3536"/>
                    <a:pt x="9628" y="3598"/>
                    <a:pt x="9426" y="3678"/>
                  </a:cubicBezTo>
                  <a:cubicBezTo>
                    <a:pt x="9137" y="3792"/>
                    <a:pt x="8842" y="3894"/>
                    <a:pt x="8552" y="4006"/>
                  </a:cubicBezTo>
                  <a:cubicBezTo>
                    <a:pt x="8452" y="4046"/>
                    <a:pt x="8355" y="4097"/>
                    <a:pt x="8260" y="4149"/>
                  </a:cubicBezTo>
                  <a:cubicBezTo>
                    <a:pt x="8234" y="4164"/>
                    <a:pt x="8220" y="4203"/>
                    <a:pt x="8188" y="4247"/>
                  </a:cubicBezTo>
                  <a:cubicBezTo>
                    <a:pt x="8344" y="4272"/>
                    <a:pt x="8454" y="4188"/>
                    <a:pt x="8577" y="4168"/>
                  </a:cubicBezTo>
                  <a:cubicBezTo>
                    <a:pt x="8704" y="4148"/>
                    <a:pt x="8831" y="4115"/>
                    <a:pt x="8976" y="4084"/>
                  </a:cubicBezTo>
                  <a:cubicBezTo>
                    <a:pt x="8934" y="4166"/>
                    <a:pt x="8870" y="4197"/>
                    <a:pt x="8817" y="4239"/>
                  </a:cubicBezTo>
                  <a:cubicBezTo>
                    <a:pt x="8765" y="4279"/>
                    <a:pt x="8711" y="4316"/>
                    <a:pt x="8655" y="4350"/>
                  </a:cubicBezTo>
                  <a:cubicBezTo>
                    <a:pt x="8406" y="4498"/>
                    <a:pt x="8155" y="4645"/>
                    <a:pt x="7906" y="4792"/>
                  </a:cubicBezTo>
                  <a:cubicBezTo>
                    <a:pt x="7769" y="4872"/>
                    <a:pt x="7619" y="4932"/>
                    <a:pt x="7538" y="5085"/>
                  </a:cubicBezTo>
                  <a:cubicBezTo>
                    <a:pt x="7520" y="5120"/>
                    <a:pt x="7471" y="5139"/>
                    <a:pt x="7435" y="5162"/>
                  </a:cubicBezTo>
                  <a:cubicBezTo>
                    <a:pt x="7342" y="5218"/>
                    <a:pt x="7247" y="5274"/>
                    <a:pt x="7153" y="5327"/>
                  </a:cubicBezTo>
                  <a:cubicBezTo>
                    <a:pt x="7013" y="5405"/>
                    <a:pt x="6892" y="5505"/>
                    <a:pt x="6771" y="5610"/>
                  </a:cubicBezTo>
                  <a:cubicBezTo>
                    <a:pt x="6592" y="5767"/>
                    <a:pt x="6419" y="5935"/>
                    <a:pt x="6194" y="6030"/>
                  </a:cubicBezTo>
                  <a:cubicBezTo>
                    <a:pt x="6122" y="6061"/>
                    <a:pt x="6054" y="6108"/>
                    <a:pt x="5990" y="6154"/>
                  </a:cubicBezTo>
                  <a:cubicBezTo>
                    <a:pt x="5949" y="6183"/>
                    <a:pt x="5909" y="6217"/>
                    <a:pt x="5883" y="6258"/>
                  </a:cubicBezTo>
                  <a:cubicBezTo>
                    <a:pt x="5794" y="6401"/>
                    <a:pt x="5680" y="6518"/>
                    <a:pt x="5558" y="6632"/>
                  </a:cubicBezTo>
                  <a:cubicBezTo>
                    <a:pt x="5394" y="6784"/>
                    <a:pt x="5235" y="6943"/>
                    <a:pt x="5081" y="7106"/>
                  </a:cubicBezTo>
                  <a:cubicBezTo>
                    <a:pt x="4898" y="7302"/>
                    <a:pt x="4723" y="7506"/>
                    <a:pt x="4542" y="7703"/>
                  </a:cubicBezTo>
                  <a:cubicBezTo>
                    <a:pt x="4478" y="7771"/>
                    <a:pt x="4405" y="7830"/>
                    <a:pt x="4336" y="7894"/>
                  </a:cubicBezTo>
                  <a:cubicBezTo>
                    <a:pt x="4315" y="7913"/>
                    <a:pt x="4290" y="7930"/>
                    <a:pt x="4273" y="7953"/>
                  </a:cubicBezTo>
                  <a:cubicBezTo>
                    <a:pt x="3916" y="8442"/>
                    <a:pt x="3476" y="8851"/>
                    <a:pt x="3044" y="9269"/>
                  </a:cubicBezTo>
                  <a:cubicBezTo>
                    <a:pt x="2826" y="9482"/>
                    <a:pt x="2605" y="9690"/>
                    <a:pt x="2385" y="9901"/>
                  </a:cubicBezTo>
                  <a:cubicBezTo>
                    <a:pt x="2353" y="9930"/>
                    <a:pt x="2319" y="9960"/>
                    <a:pt x="2294" y="9994"/>
                  </a:cubicBezTo>
                  <a:cubicBezTo>
                    <a:pt x="2126" y="10222"/>
                    <a:pt x="1895" y="10371"/>
                    <a:pt x="1652" y="10503"/>
                  </a:cubicBezTo>
                  <a:cubicBezTo>
                    <a:pt x="1588" y="10538"/>
                    <a:pt x="1526" y="10575"/>
                    <a:pt x="1466" y="10617"/>
                  </a:cubicBezTo>
                  <a:cubicBezTo>
                    <a:pt x="1389" y="10670"/>
                    <a:pt x="1376" y="10721"/>
                    <a:pt x="1409" y="10803"/>
                  </a:cubicBezTo>
                  <a:cubicBezTo>
                    <a:pt x="1420" y="10831"/>
                    <a:pt x="1434" y="10856"/>
                    <a:pt x="1448" y="10881"/>
                  </a:cubicBezTo>
                  <a:cubicBezTo>
                    <a:pt x="1662" y="11243"/>
                    <a:pt x="1871" y="11608"/>
                    <a:pt x="2090" y="11967"/>
                  </a:cubicBezTo>
                  <a:cubicBezTo>
                    <a:pt x="2177" y="12109"/>
                    <a:pt x="2290" y="12234"/>
                    <a:pt x="2387" y="12370"/>
                  </a:cubicBezTo>
                  <a:cubicBezTo>
                    <a:pt x="2764" y="12902"/>
                    <a:pt x="3182" y="13403"/>
                    <a:pt x="3628" y="13879"/>
                  </a:cubicBezTo>
                  <a:cubicBezTo>
                    <a:pt x="3911" y="14179"/>
                    <a:pt x="4192" y="14481"/>
                    <a:pt x="4471" y="14786"/>
                  </a:cubicBezTo>
                  <a:cubicBezTo>
                    <a:pt x="4543" y="14866"/>
                    <a:pt x="4598" y="14962"/>
                    <a:pt x="4667" y="15046"/>
                  </a:cubicBezTo>
                  <a:cubicBezTo>
                    <a:pt x="4873" y="15299"/>
                    <a:pt x="5081" y="15549"/>
                    <a:pt x="5290" y="15799"/>
                  </a:cubicBezTo>
                  <a:cubicBezTo>
                    <a:pt x="5519" y="16071"/>
                    <a:pt x="5740" y="16349"/>
                    <a:pt x="5943" y="16640"/>
                  </a:cubicBezTo>
                  <a:cubicBezTo>
                    <a:pt x="6030" y="16764"/>
                    <a:pt x="6131" y="16879"/>
                    <a:pt x="6227" y="16997"/>
                  </a:cubicBezTo>
                  <a:cubicBezTo>
                    <a:pt x="6263" y="17041"/>
                    <a:pt x="6301" y="17083"/>
                    <a:pt x="6359" y="17149"/>
                  </a:cubicBezTo>
                  <a:cubicBezTo>
                    <a:pt x="6305" y="17169"/>
                    <a:pt x="6276" y="17177"/>
                    <a:pt x="6251" y="17189"/>
                  </a:cubicBezTo>
                  <a:cubicBezTo>
                    <a:pt x="6188" y="17224"/>
                    <a:pt x="6172" y="17287"/>
                    <a:pt x="6227" y="17328"/>
                  </a:cubicBezTo>
                  <a:cubicBezTo>
                    <a:pt x="6361" y="17426"/>
                    <a:pt x="6500" y="17517"/>
                    <a:pt x="6640" y="17606"/>
                  </a:cubicBezTo>
                  <a:cubicBezTo>
                    <a:pt x="6682" y="17633"/>
                    <a:pt x="6735" y="17645"/>
                    <a:pt x="6777" y="17673"/>
                  </a:cubicBezTo>
                  <a:cubicBezTo>
                    <a:pt x="6818" y="17701"/>
                    <a:pt x="6875" y="17733"/>
                    <a:pt x="6883" y="17773"/>
                  </a:cubicBezTo>
                  <a:cubicBezTo>
                    <a:pt x="6912" y="17894"/>
                    <a:pt x="7016" y="17956"/>
                    <a:pt x="7071" y="18054"/>
                  </a:cubicBezTo>
                  <a:cubicBezTo>
                    <a:pt x="7104" y="18113"/>
                    <a:pt x="7124" y="18180"/>
                    <a:pt x="7163" y="18273"/>
                  </a:cubicBezTo>
                  <a:cubicBezTo>
                    <a:pt x="7331" y="18339"/>
                    <a:pt x="7390" y="18539"/>
                    <a:pt x="7513" y="18685"/>
                  </a:cubicBezTo>
                  <a:cubicBezTo>
                    <a:pt x="7424" y="18777"/>
                    <a:pt x="7162" y="18936"/>
                    <a:pt x="6876" y="19073"/>
                  </a:cubicBezTo>
                  <a:cubicBezTo>
                    <a:pt x="6841" y="19048"/>
                    <a:pt x="6796" y="19025"/>
                    <a:pt x="6759" y="18993"/>
                  </a:cubicBezTo>
                  <a:cubicBezTo>
                    <a:pt x="6566" y="18819"/>
                    <a:pt x="6373" y="18644"/>
                    <a:pt x="6180" y="18468"/>
                  </a:cubicBezTo>
                  <a:cubicBezTo>
                    <a:pt x="6149" y="18439"/>
                    <a:pt x="6114" y="18409"/>
                    <a:pt x="6095" y="18371"/>
                  </a:cubicBezTo>
                  <a:cubicBezTo>
                    <a:pt x="5963" y="18116"/>
                    <a:pt x="5745" y="17929"/>
                    <a:pt x="5574" y="17705"/>
                  </a:cubicBezTo>
                  <a:cubicBezTo>
                    <a:pt x="5377" y="17445"/>
                    <a:pt x="5182" y="17184"/>
                    <a:pt x="4986" y="16923"/>
                  </a:cubicBezTo>
                  <a:cubicBezTo>
                    <a:pt x="4899" y="16807"/>
                    <a:pt x="4811" y="16692"/>
                    <a:pt x="4728" y="16574"/>
                  </a:cubicBezTo>
                  <a:cubicBezTo>
                    <a:pt x="4628" y="16431"/>
                    <a:pt x="4528" y="16289"/>
                    <a:pt x="4436" y="16142"/>
                  </a:cubicBezTo>
                  <a:cubicBezTo>
                    <a:pt x="4339" y="15988"/>
                    <a:pt x="4246" y="15832"/>
                    <a:pt x="4161" y="15672"/>
                  </a:cubicBezTo>
                  <a:cubicBezTo>
                    <a:pt x="3962" y="15298"/>
                    <a:pt x="3700" y="14972"/>
                    <a:pt x="3410" y="14664"/>
                  </a:cubicBezTo>
                  <a:cubicBezTo>
                    <a:pt x="3351" y="14602"/>
                    <a:pt x="3303" y="14529"/>
                    <a:pt x="3254" y="14457"/>
                  </a:cubicBezTo>
                  <a:cubicBezTo>
                    <a:pt x="3137" y="14291"/>
                    <a:pt x="3021" y="14125"/>
                    <a:pt x="2908" y="13957"/>
                  </a:cubicBezTo>
                  <a:cubicBezTo>
                    <a:pt x="2835" y="13849"/>
                    <a:pt x="2762" y="13740"/>
                    <a:pt x="2695" y="13628"/>
                  </a:cubicBezTo>
                  <a:cubicBezTo>
                    <a:pt x="2615" y="13498"/>
                    <a:pt x="2526" y="13377"/>
                    <a:pt x="2417" y="13267"/>
                  </a:cubicBezTo>
                  <a:cubicBezTo>
                    <a:pt x="2357" y="13207"/>
                    <a:pt x="2312" y="13131"/>
                    <a:pt x="2264" y="13059"/>
                  </a:cubicBezTo>
                  <a:cubicBezTo>
                    <a:pt x="2139" y="12872"/>
                    <a:pt x="2025" y="12678"/>
                    <a:pt x="1894" y="12496"/>
                  </a:cubicBezTo>
                  <a:cubicBezTo>
                    <a:pt x="1653" y="12161"/>
                    <a:pt x="1404" y="11830"/>
                    <a:pt x="1159" y="11498"/>
                  </a:cubicBezTo>
                  <a:cubicBezTo>
                    <a:pt x="1151" y="11486"/>
                    <a:pt x="1144" y="11472"/>
                    <a:pt x="1134" y="11463"/>
                  </a:cubicBezTo>
                  <a:cubicBezTo>
                    <a:pt x="877" y="11219"/>
                    <a:pt x="731" y="10899"/>
                    <a:pt x="549" y="10603"/>
                  </a:cubicBezTo>
                  <a:cubicBezTo>
                    <a:pt x="473" y="10479"/>
                    <a:pt x="399" y="10354"/>
                    <a:pt x="326" y="10229"/>
                  </a:cubicBezTo>
                  <a:cubicBezTo>
                    <a:pt x="309" y="10199"/>
                    <a:pt x="297" y="10166"/>
                    <a:pt x="278" y="10125"/>
                  </a:cubicBezTo>
                  <a:cubicBezTo>
                    <a:pt x="325" y="10091"/>
                    <a:pt x="363" y="10060"/>
                    <a:pt x="405" y="10034"/>
                  </a:cubicBezTo>
                  <a:cubicBezTo>
                    <a:pt x="622" y="9905"/>
                    <a:pt x="841" y="9777"/>
                    <a:pt x="1062" y="9650"/>
                  </a:cubicBezTo>
                  <a:cubicBezTo>
                    <a:pt x="1201" y="9570"/>
                    <a:pt x="1324" y="9469"/>
                    <a:pt x="1445" y="9365"/>
                  </a:cubicBezTo>
                  <a:cubicBezTo>
                    <a:pt x="1621" y="9215"/>
                    <a:pt x="1800" y="9066"/>
                    <a:pt x="1982" y="8923"/>
                  </a:cubicBezTo>
                  <a:cubicBezTo>
                    <a:pt x="2385" y="8605"/>
                    <a:pt x="2792" y="8289"/>
                    <a:pt x="3197" y="7971"/>
                  </a:cubicBezTo>
                  <a:cubicBezTo>
                    <a:pt x="3526" y="7711"/>
                    <a:pt x="3858" y="7452"/>
                    <a:pt x="4183" y="7186"/>
                  </a:cubicBezTo>
                  <a:cubicBezTo>
                    <a:pt x="4346" y="7054"/>
                    <a:pt x="4501" y="6912"/>
                    <a:pt x="4654" y="6769"/>
                  </a:cubicBezTo>
                  <a:cubicBezTo>
                    <a:pt x="4829" y="6605"/>
                    <a:pt x="5005" y="6446"/>
                    <a:pt x="5203" y="6308"/>
                  </a:cubicBezTo>
                  <a:cubicBezTo>
                    <a:pt x="5345" y="6209"/>
                    <a:pt x="5479" y="6094"/>
                    <a:pt x="5602" y="5972"/>
                  </a:cubicBezTo>
                  <a:cubicBezTo>
                    <a:pt x="5767" y="5808"/>
                    <a:pt x="5951" y="5668"/>
                    <a:pt x="6130" y="5521"/>
                  </a:cubicBezTo>
                  <a:cubicBezTo>
                    <a:pt x="6326" y="5360"/>
                    <a:pt x="6512" y="5187"/>
                    <a:pt x="6702" y="5020"/>
                  </a:cubicBezTo>
                  <a:cubicBezTo>
                    <a:pt x="6746" y="4982"/>
                    <a:pt x="6792" y="4946"/>
                    <a:pt x="6837" y="4910"/>
                  </a:cubicBezTo>
                  <a:cubicBezTo>
                    <a:pt x="6998" y="4775"/>
                    <a:pt x="7159" y="4640"/>
                    <a:pt x="7320" y="4505"/>
                  </a:cubicBezTo>
                  <a:cubicBezTo>
                    <a:pt x="7380" y="4454"/>
                    <a:pt x="7432" y="4389"/>
                    <a:pt x="7498" y="4347"/>
                  </a:cubicBezTo>
                  <a:cubicBezTo>
                    <a:pt x="7726" y="4203"/>
                    <a:pt x="7931" y="4030"/>
                    <a:pt x="8130" y="3850"/>
                  </a:cubicBezTo>
                  <a:cubicBezTo>
                    <a:pt x="8331" y="3670"/>
                    <a:pt x="8564" y="3537"/>
                    <a:pt x="8785" y="3384"/>
                  </a:cubicBezTo>
                  <a:cubicBezTo>
                    <a:pt x="9077" y="3182"/>
                    <a:pt x="9370" y="2983"/>
                    <a:pt x="9664" y="2782"/>
                  </a:cubicBezTo>
                  <a:cubicBezTo>
                    <a:pt x="9861" y="2647"/>
                    <a:pt x="10059" y="2513"/>
                    <a:pt x="10254" y="2375"/>
                  </a:cubicBezTo>
                  <a:cubicBezTo>
                    <a:pt x="10592" y="2136"/>
                    <a:pt x="10928" y="1897"/>
                    <a:pt x="11263" y="1655"/>
                  </a:cubicBezTo>
                  <a:cubicBezTo>
                    <a:pt x="11580" y="1425"/>
                    <a:pt x="11896" y="1196"/>
                    <a:pt x="12208" y="959"/>
                  </a:cubicBezTo>
                  <a:cubicBezTo>
                    <a:pt x="12393" y="819"/>
                    <a:pt x="12568" y="666"/>
                    <a:pt x="12745" y="518"/>
                  </a:cubicBezTo>
                  <a:cubicBezTo>
                    <a:pt x="12762" y="504"/>
                    <a:pt x="12776" y="487"/>
                    <a:pt x="12793" y="472"/>
                  </a:cubicBezTo>
                  <a:cubicBezTo>
                    <a:pt x="12931" y="355"/>
                    <a:pt x="12966" y="362"/>
                    <a:pt x="13083" y="5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81"/>
            <p:cNvSpPr/>
            <p:nvPr/>
          </p:nvSpPr>
          <p:spPr>
            <a:xfrm>
              <a:off x="4623875" y="4260725"/>
              <a:ext cx="151950" cy="126550"/>
            </a:xfrm>
            <a:custGeom>
              <a:avLst/>
              <a:gdLst/>
              <a:ahLst/>
              <a:cxnLst/>
              <a:rect l="l" t="t" r="r" b="b"/>
              <a:pathLst>
                <a:path w="6078" h="5062" extrusionOk="0">
                  <a:moveTo>
                    <a:pt x="6065" y="2520"/>
                  </a:moveTo>
                  <a:cubicBezTo>
                    <a:pt x="6069" y="2441"/>
                    <a:pt x="6077" y="2359"/>
                    <a:pt x="6061" y="2283"/>
                  </a:cubicBezTo>
                  <a:cubicBezTo>
                    <a:pt x="6005" y="2030"/>
                    <a:pt x="5955" y="1772"/>
                    <a:pt x="5789" y="1559"/>
                  </a:cubicBezTo>
                  <a:cubicBezTo>
                    <a:pt x="5772" y="1535"/>
                    <a:pt x="5758" y="1509"/>
                    <a:pt x="5744" y="1484"/>
                  </a:cubicBezTo>
                  <a:cubicBezTo>
                    <a:pt x="5666" y="1331"/>
                    <a:pt x="5546" y="1219"/>
                    <a:pt x="5406" y="1123"/>
                  </a:cubicBezTo>
                  <a:cubicBezTo>
                    <a:pt x="5359" y="1091"/>
                    <a:pt x="5308" y="1058"/>
                    <a:pt x="5274" y="1014"/>
                  </a:cubicBezTo>
                  <a:cubicBezTo>
                    <a:pt x="5154" y="861"/>
                    <a:pt x="5041" y="701"/>
                    <a:pt x="4921" y="546"/>
                  </a:cubicBezTo>
                  <a:cubicBezTo>
                    <a:pt x="4842" y="442"/>
                    <a:pt x="4758" y="340"/>
                    <a:pt x="4634" y="287"/>
                  </a:cubicBezTo>
                  <a:cubicBezTo>
                    <a:pt x="4310" y="147"/>
                    <a:pt x="3973" y="76"/>
                    <a:pt x="3618" y="115"/>
                  </a:cubicBezTo>
                  <a:cubicBezTo>
                    <a:pt x="3494" y="129"/>
                    <a:pt x="3378" y="162"/>
                    <a:pt x="3271" y="229"/>
                  </a:cubicBezTo>
                  <a:cubicBezTo>
                    <a:pt x="3103" y="331"/>
                    <a:pt x="2937" y="436"/>
                    <a:pt x="2761" y="521"/>
                  </a:cubicBezTo>
                  <a:cubicBezTo>
                    <a:pt x="2527" y="635"/>
                    <a:pt x="2337" y="796"/>
                    <a:pt x="2191" y="1009"/>
                  </a:cubicBezTo>
                  <a:cubicBezTo>
                    <a:pt x="2171" y="1040"/>
                    <a:pt x="2147" y="1066"/>
                    <a:pt x="2126" y="1097"/>
                  </a:cubicBezTo>
                  <a:cubicBezTo>
                    <a:pt x="1963" y="1325"/>
                    <a:pt x="1802" y="1554"/>
                    <a:pt x="1645" y="1775"/>
                  </a:cubicBezTo>
                  <a:cubicBezTo>
                    <a:pt x="1555" y="1784"/>
                    <a:pt x="1468" y="1787"/>
                    <a:pt x="1383" y="1801"/>
                  </a:cubicBezTo>
                  <a:cubicBezTo>
                    <a:pt x="1317" y="1810"/>
                    <a:pt x="1271" y="1791"/>
                    <a:pt x="1238" y="1734"/>
                  </a:cubicBezTo>
                  <a:cubicBezTo>
                    <a:pt x="1213" y="1690"/>
                    <a:pt x="1186" y="1647"/>
                    <a:pt x="1161" y="1603"/>
                  </a:cubicBezTo>
                  <a:cubicBezTo>
                    <a:pt x="987" y="1302"/>
                    <a:pt x="811" y="1001"/>
                    <a:pt x="637" y="700"/>
                  </a:cubicBezTo>
                  <a:cubicBezTo>
                    <a:pt x="574" y="593"/>
                    <a:pt x="503" y="495"/>
                    <a:pt x="413" y="408"/>
                  </a:cubicBezTo>
                  <a:cubicBezTo>
                    <a:pt x="352" y="348"/>
                    <a:pt x="305" y="274"/>
                    <a:pt x="253" y="205"/>
                  </a:cubicBezTo>
                  <a:cubicBezTo>
                    <a:pt x="223" y="165"/>
                    <a:pt x="201" y="117"/>
                    <a:pt x="168" y="79"/>
                  </a:cubicBezTo>
                  <a:cubicBezTo>
                    <a:pt x="146" y="53"/>
                    <a:pt x="113" y="33"/>
                    <a:pt x="83" y="16"/>
                  </a:cubicBezTo>
                  <a:cubicBezTo>
                    <a:pt x="53" y="0"/>
                    <a:pt x="1" y="32"/>
                    <a:pt x="2" y="64"/>
                  </a:cubicBezTo>
                  <a:cubicBezTo>
                    <a:pt x="3" y="99"/>
                    <a:pt x="1" y="140"/>
                    <a:pt x="18" y="169"/>
                  </a:cubicBezTo>
                  <a:cubicBezTo>
                    <a:pt x="87" y="287"/>
                    <a:pt x="147" y="415"/>
                    <a:pt x="238" y="515"/>
                  </a:cubicBezTo>
                  <a:cubicBezTo>
                    <a:pt x="333" y="617"/>
                    <a:pt x="413" y="726"/>
                    <a:pt x="485" y="844"/>
                  </a:cubicBezTo>
                  <a:cubicBezTo>
                    <a:pt x="671" y="1155"/>
                    <a:pt x="863" y="1462"/>
                    <a:pt x="1044" y="1775"/>
                  </a:cubicBezTo>
                  <a:cubicBezTo>
                    <a:pt x="1138" y="1938"/>
                    <a:pt x="1254" y="2028"/>
                    <a:pt x="1450" y="1981"/>
                  </a:cubicBezTo>
                  <a:cubicBezTo>
                    <a:pt x="1496" y="1971"/>
                    <a:pt x="1547" y="1989"/>
                    <a:pt x="1606" y="1995"/>
                  </a:cubicBezTo>
                  <a:cubicBezTo>
                    <a:pt x="1594" y="2064"/>
                    <a:pt x="1586" y="2120"/>
                    <a:pt x="1573" y="2175"/>
                  </a:cubicBezTo>
                  <a:cubicBezTo>
                    <a:pt x="1510" y="2424"/>
                    <a:pt x="1497" y="2676"/>
                    <a:pt x="1515" y="2932"/>
                  </a:cubicBezTo>
                  <a:cubicBezTo>
                    <a:pt x="1521" y="3028"/>
                    <a:pt x="1547" y="3112"/>
                    <a:pt x="1597" y="3197"/>
                  </a:cubicBezTo>
                  <a:cubicBezTo>
                    <a:pt x="1765" y="3484"/>
                    <a:pt x="1929" y="3774"/>
                    <a:pt x="2098" y="4061"/>
                  </a:cubicBezTo>
                  <a:cubicBezTo>
                    <a:pt x="2171" y="4187"/>
                    <a:pt x="2253" y="4306"/>
                    <a:pt x="2372" y="4395"/>
                  </a:cubicBezTo>
                  <a:cubicBezTo>
                    <a:pt x="2423" y="4433"/>
                    <a:pt x="2463" y="4485"/>
                    <a:pt x="2504" y="4528"/>
                  </a:cubicBezTo>
                  <a:cubicBezTo>
                    <a:pt x="2472" y="4724"/>
                    <a:pt x="2510" y="4795"/>
                    <a:pt x="2677" y="4850"/>
                  </a:cubicBezTo>
                  <a:cubicBezTo>
                    <a:pt x="2731" y="4868"/>
                    <a:pt x="2790" y="4875"/>
                    <a:pt x="2847" y="4886"/>
                  </a:cubicBezTo>
                  <a:cubicBezTo>
                    <a:pt x="3038" y="4924"/>
                    <a:pt x="3230" y="4963"/>
                    <a:pt x="3422" y="4999"/>
                  </a:cubicBezTo>
                  <a:cubicBezTo>
                    <a:pt x="3485" y="5011"/>
                    <a:pt x="3550" y="5020"/>
                    <a:pt x="3615" y="5024"/>
                  </a:cubicBezTo>
                  <a:cubicBezTo>
                    <a:pt x="3773" y="5034"/>
                    <a:pt x="3933" y="5036"/>
                    <a:pt x="4091" y="5050"/>
                  </a:cubicBezTo>
                  <a:cubicBezTo>
                    <a:pt x="4207" y="5062"/>
                    <a:pt x="4311" y="5046"/>
                    <a:pt x="4391" y="4960"/>
                  </a:cubicBezTo>
                  <a:cubicBezTo>
                    <a:pt x="4464" y="4883"/>
                    <a:pt x="4551" y="4839"/>
                    <a:pt x="4648" y="4805"/>
                  </a:cubicBezTo>
                  <a:cubicBezTo>
                    <a:pt x="4689" y="4791"/>
                    <a:pt x="4733" y="4777"/>
                    <a:pt x="4766" y="4749"/>
                  </a:cubicBezTo>
                  <a:cubicBezTo>
                    <a:pt x="4960" y="4589"/>
                    <a:pt x="5160" y="4435"/>
                    <a:pt x="5375" y="4300"/>
                  </a:cubicBezTo>
                  <a:cubicBezTo>
                    <a:pt x="5447" y="4254"/>
                    <a:pt x="5503" y="4183"/>
                    <a:pt x="5571" y="4131"/>
                  </a:cubicBezTo>
                  <a:cubicBezTo>
                    <a:pt x="5757" y="3988"/>
                    <a:pt x="5875" y="3802"/>
                    <a:pt x="5925" y="3574"/>
                  </a:cubicBezTo>
                  <a:cubicBezTo>
                    <a:pt x="5980" y="3320"/>
                    <a:pt x="6037" y="3065"/>
                    <a:pt x="6042" y="2802"/>
                  </a:cubicBezTo>
                  <a:cubicBezTo>
                    <a:pt x="6044" y="2708"/>
                    <a:pt x="6061" y="2615"/>
                    <a:pt x="6065" y="2520"/>
                  </a:cubicBezTo>
                  <a:close/>
                  <a:moveTo>
                    <a:pt x="5805" y="2472"/>
                  </a:moveTo>
                  <a:cubicBezTo>
                    <a:pt x="5769" y="2374"/>
                    <a:pt x="5750" y="2275"/>
                    <a:pt x="5761" y="2138"/>
                  </a:cubicBezTo>
                  <a:cubicBezTo>
                    <a:pt x="5818" y="2268"/>
                    <a:pt x="5842" y="2366"/>
                    <a:pt x="5805" y="2472"/>
                  </a:cubicBezTo>
                  <a:close/>
                  <a:moveTo>
                    <a:pt x="5693" y="1856"/>
                  </a:moveTo>
                  <a:cubicBezTo>
                    <a:pt x="5711" y="1907"/>
                    <a:pt x="5727" y="1958"/>
                    <a:pt x="5744" y="2010"/>
                  </a:cubicBezTo>
                  <a:cubicBezTo>
                    <a:pt x="5732" y="2010"/>
                    <a:pt x="5722" y="2010"/>
                    <a:pt x="5710" y="2010"/>
                  </a:cubicBezTo>
                  <a:cubicBezTo>
                    <a:pt x="5696" y="1956"/>
                    <a:pt x="5681" y="1903"/>
                    <a:pt x="5665" y="1846"/>
                  </a:cubicBezTo>
                  <a:cubicBezTo>
                    <a:pt x="5677" y="1850"/>
                    <a:pt x="5691" y="1851"/>
                    <a:pt x="5693" y="1856"/>
                  </a:cubicBezTo>
                  <a:close/>
                  <a:moveTo>
                    <a:pt x="2078" y="3610"/>
                  </a:moveTo>
                  <a:cubicBezTo>
                    <a:pt x="2063" y="3603"/>
                    <a:pt x="2050" y="3574"/>
                    <a:pt x="2052" y="3559"/>
                  </a:cubicBezTo>
                  <a:cubicBezTo>
                    <a:pt x="2054" y="3545"/>
                    <a:pt x="2081" y="3526"/>
                    <a:pt x="2095" y="3526"/>
                  </a:cubicBezTo>
                  <a:cubicBezTo>
                    <a:pt x="2146" y="3526"/>
                    <a:pt x="2196" y="3530"/>
                    <a:pt x="2245" y="3540"/>
                  </a:cubicBezTo>
                  <a:cubicBezTo>
                    <a:pt x="2322" y="3556"/>
                    <a:pt x="2397" y="3579"/>
                    <a:pt x="2473" y="3599"/>
                  </a:cubicBezTo>
                  <a:cubicBezTo>
                    <a:pt x="2336" y="3654"/>
                    <a:pt x="2156" y="3650"/>
                    <a:pt x="2078" y="3610"/>
                  </a:cubicBezTo>
                  <a:close/>
                  <a:moveTo>
                    <a:pt x="2651" y="3523"/>
                  </a:moveTo>
                  <a:cubicBezTo>
                    <a:pt x="2573" y="3532"/>
                    <a:pt x="2495" y="3513"/>
                    <a:pt x="2362" y="3451"/>
                  </a:cubicBezTo>
                  <a:cubicBezTo>
                    <a:pt x="2390" y="3434"/>
                    <a:pt x="2413" y="3410"/>
                    <a:pt x="2435" y="3410"/>
                  </a:cubicBezTo>
                  <a:cubicBezTo>
                    <a:pt x="2513" y="3409"/>
                    <a:pt x="2591" y="3415"/>
                    <a:pt x="2668" y="3424"/>
                  </a:cubicBezTo>
                  <a:cubicBezTo>
                    <a:pt x="2682" y="3425"/>
                    <a:pt x="2705" y="3451"/>
                    <a:pt x="2703" y="3466"/>
                  </a:cubicBezTo>
                  <a:cubicBezTo>
                    <a:pt x="2703" y="3483"/>
                    <a:pt x="2684" y="3501"/>
                    <a:pt x="2671" y="3516"/>
                  </a:cubicBezTo>
                  <a:cubicBezTo>
                    <a:pt x="2668" y="3521"/>
                    <a:pt x="2658" y="3522"/>
                    <a:pt x="2651" y="3523"/>
                  </a:cubicBezTo>
                  <a:close/>
                  <a:moveTo>
                    <a:pt x="3084" y="2978"/>
                  </a:moveTo>
                  <a:cubicBezTo>
                    <a:pt x="3081" y="3083"/>
                    <a:pt x="3011" y="3137"/>
                    <a:pt x="2951" y="3196"/>
                  </a:cubicBezTo>
                  <a:cubicBezTo>
                    <a:pt x="2921" y="3225"/>
                    <a:pt x="2884" y="3209"/>
                    <a:pt x="2857" y="3167"/>
                  </a:cubicBezTo>
                  <a:cubicBezTo>
                    <a:pt x="2933" y="3104"/>
                    <a:pt x="3009" y="3041"/>
                    <a:pt x="3084" y="2978"/>
                  </a:cubicBezTo>
                  <a:close/>
                  <a:moveTo>
                    <a:pt x="3504" y="2943"/>
                  </a:moveTo>
                  <a:cubicBezTo>
                    <a:pt x="3510" y="2940"/>
                    <a:pt x="3517" y="2938"/>
                    <a:pt x="3523" y="2936"/>
                  </a:cubicBezTo>
                  <a:cubicBezTo>
                    <a:pt x="3526" y="2939"/>
                    <a:pt x="3534" y="2944"/>
                    <a:pt x="3533" y="2945"/>
                  </a:cubicBezTo>
                  <a:cubicBezTo>
                    <a:pt x="3530" y="2952"/>
                    <a:pt x="3525" y="2956"/>
                    <a:pt x="3521" y="2961"/>
                  </a:cubicBezTo>
                  <a:cubicBezTo>
                    <a:pt x="3516" y="2955"/>
                    <a:pt x="3510" y="2948"/>
                    <a:pt x="3504" y="2943"/>
                  </a:cubicBezTo>
                  <a:close/>
                  <a:moveTo>
                    <a:pt x="3344" y="3099"/>
                  </a:moveTo>
                  <a:cubicBezTo>
                    <a:pt x="3444" y="3094"/>
                    <a:pt x="3501" y="3088"/>
                    <a:pt x="3557" y="3088"/>
                  </a:cubicBezTo>
                  <a:cubicBezTo>
                    <a:pt x="3640" y="3087"/>
                    <a:pt x="3668" y="3138"/>
                    <a:pt x="3666" y="3213"/>
                  </a:cubicBezTo>
                  <a:cubicBezTo>
                    <a:pt x="3494" y="3215"/>
                    <a:pt x="3494" y="3215"/>
                    <a:pt x="3344" y="3099"/>
                  </a:cubicBezTo>
                  <a:close/>
                  <a:moveTo>
                    <a:pt x="3569" y="3321"/>
                  </a:moveTo>
                  <a:cubicBezTo>
                    <a:pt x="3419" y="3369"/>
                    <a:pt x="3419" y="3369"/>
                    <a:pt x="3190" y="3340"/>
                  </a:cubicBezTo>
                  <a:cubicBezTo>
                    <a:pt x="3210" y="3264"/>
                    <a:pt x="3210" y="3264"/>
                    <a:pt x="3274" y="3199"/>
                  </a:cubicBezTo>
                  <a:cubicBezTo>
                    <a:pt x="3368" y="3238"/>
                    <a:pt x="3466" y="3279"/>
                    <a:pt x="3569" y="3321"/>
                  </a:cubicBezTo>
                  <a:close/>
                  <a:moveTo>
                    <a:pt x="2199" y="3816"/>
                  </a:moveTo>
                  <a:cubicBezTo>
                    <a:pt x="2251" y="3775"/>
                    <a:pt x="2298" y="3798"/>
                    <a:pt x="2362" y="3837"/>
                  </a:cubicBezTo>
                  <a:cubicBezTo>
                    <a:pt x="2246" y="3930"/>
                    <a:pt x="2246" y="3930"/>
                    <a:pt x="2199" y="3816"/>
                  </a:cubicBezTo>
                  <a:close/>
                  <a:moveTo>
                    <a:pt x="3008" y="3488"/>
                  </a:moveTo>
                  <a:cubicBezTo>
                    <a:pt x="3272" y="3505"/>
                    <a:pt x="3536" y="3522"/>
                    <a:pt x="3805" y="3539"/>
                  </a:cubicBezTo>
                  <a:cubicBezTo>
                    <a:pt x="3851" y="3581"/>
                    <a:pt x="3879" y="3634"/>
                    <a:pt x="3861" y="3718"/>
                  </a:cubicBezTo>
                  <a:cubicBezTo>
                    <a:pt x="3577" y="3734"/>
                    <a:pt x="3295" y="3783"/>
                    <a:pt x="3009" y="3735"/>
                  </a:cubicBezTo>
                  <a:cubicBezTo>
                    <a:pt x="3009" y="3640"/>
                    <a:pt x="3009" y="3566"/>
                    <a:pt x="3008" y="3488"/>
                  </a:cubicBezTo>
                  <a:close/>
                  <a:moveTo>
                    <a:pt x="2506" y="4025"/>
                  </a:moveTo>
                  <a:cubicBezTo>
                    <a:pt x="2580" y="3897"/>
                    <a:pt x="2678" y="3843"/>
                    <a:pt x="2803" y="3858"/>
                  </a:cubicBezTo>
                  <a:cubicBezTo>
                    <a:pt x="3171" y="3903"/>
                    <a:pt x="3539" y="3883"/>
                    <a:pt x="3902" y="3872"/>
                  </a:cubicBezTo>
                  <a:cubicBezTo>
                    <a:pt x="3982" y="3954"/>
                    <a:pt x="3981" y="4051"/>
                    <a:pt x="4001" y="4142"/>
                  </a:cubicBezTo>
                  <a:cubicBezTo>
                    <a:pt x="3962" y="4183"/>
                    <a:pt x="3924" y="4223"/>
                    <a:pt x="3886" y="4263"/>
                  </a:cubicBezTo>
                  <a:cubicBezTo>
                    <a:pt x="3651" y="4251"/>
                    <a:pt x="2690" y="4086"/>
                    <a:pt x="2506" y="4025"/>
                  </a:cubicBezTo>
                  <a:close/>
                  <a:moveTo>
                    <a:pt x="3217" y="4711"/>
                  </a:moveTo>
                  <a:cubicBezTo>
                    <a:pt x="3033" y="4640"/>
                    <a:pt x="2863" y="4547"/>
                    <a:pt x="2738" y="4388"/>
                  </a:cubicBezTo>
                  <a:cubicBezTo>
                    <a:pt x="2708" y="4350"/>
                    <a:pt x="2660" y="4326"/>
                    <a:pt x="2621" y="4294"/>
                  </a:cubicBezTo>
                  <a:cubicBezTo>
                    <a:pt x="2596" y="4272"/>
                    <a:pt x="2572" y="4249"/>
                    <a:pt x="2544" y="4222"/>
                  </a:cubicBezTo>
                  <a:cubicBezTo>
                    <a:pt x="2561" y="4212"/>
                    <a:pt x="2568" y="4206"/>
                    <a:pt x="2572" y="4207"/>
                  </a:cubicBezTo>
                  <a:cubicBezTo>
                    <a:pt x="3005" y="4284"/>
                    <a:pt x="3438" y="4363"/>
                    <a:pt x="3870" y="4444"/>
                  </a:cubicBezTo>
                  <a:cubicBezTo>
                    <a:pt x="3881" y="4445"/>
                    <a:pt x="3889" y="4457"/>
                    <a:pt x="3898" y="4466"/>
                  </a:cubicBezTo>
                  <a:cubicBezTo>
                    <a:pt x="3899" y="4465"/>
                    <a:pt x="3901" y="4465"/>
                    <a:pt x="3902" y="4464"/>
                  </a:cubicBezTo>
                  <a:cubicBezTo>
                    <a:pt x="3904" y="4464"/>
                    <a:pt x="3905" y="4465"/>
                    <a:pt x="3906" y="4466"/>
                  </a:cubicBezTo>
                  <a:cubicBezTo>
                    <a:pt x="3951" y="4422"/>
                    <a:pt x="4005" y="4440"/>
                    <a:pt x="4082" y="4443"/>
                  </a:cubicBezTo>
                  <a:cubicBezTo>
                    <a:pt x="4012" y="4510"/>
                    <a:pt x="3960" y="4502"/>
                    <a:pt x="3906" y="4466"/>
                  </a:cubicBezTo>
                  <a:cubicBezTo>
                    <a:pt x="3904" y="4468"/>
                    <a:pt x="3903" y="4469"/>
                    <a:pt x="3901" y="4471"/>
                  </a:cubicBezTo>
                  <a:cubicBezTo>
                    <a:pt x="3900" y="4469"/>
                    <a:pt x="3899" y="4468"/>
                    <a:pt x="3898" y="4466"/>
                  </a:cubicBezTo>
                  <a:cubicBezTo>
                    <a:pt x="3794" y="4520"/>
                    <a:pt x="3689" y="4473"/>
                    <a:pt x="3585" y="4468"/>
                  </a:cubicBezTo>
                  <a:cubicBezTo>
                    <a:pt x="3509" y="4463"/>
                    <a:pt x="3436" y="4423"/>
                    <a:pt x="3359" y="4450"/>
                  </a:cubicBezTo>
                  <a:cubicBezTo>
                    <a:pt x="3349" y="4506"/>
                    <a:pt x="3384" y="4522"/>
                    <a:pt x="3418" y="4534"/>
                  </a:cubicBezTo>
                  <a:cubicBezTo>
                    <a:pt x="3556" y="4579"/>
                    <a:pt x="3697" y="4610"/>
                    <a:pt x="3843" y="4610"/>
                  </a:cubicBezTo>
                  <a:cubicBezTo>
                    <a:pt x="3886" y="4610"/>
                    <a:pt x="3930" y="4609"/>
                    <a:pt x="3973" y="4611"/>
                  </a:cubicBezTo>
                  <a:cubicBezTo>
                    <a:pt x="4068" y="4616"/>
                    <a:pt x="4097" y="4643"/>
                    <a:pt x="4109" y="4741"/>
                  </a:cubicBezTo>
                  <a:cubicBezTo>
                    <a:pt x="4113" y="4768"/>
                    <a:pt x="4107" y="4798"/>
                    <a:pt x="4105" y="4826"/>
                  </a:cubicBezTo>
                  <a:cubicBezTo>
                    <a:pt x="3651" y="4837"/>
                    <a:pt x="3495" y="4818"/>
                    <a:pt x="3217" y="4711"/>
                  </a:cubicBezTo>
                  <a:close/>
                  <a:moveTo>
                    <a:pt x="5546" y="3615"/>
                  </a:moveTo>
                  <a:cubicBezTo>
                    <a:pt x="5447" y="3844"/>
                    <a:pt x="5297" y="4026"/>
                    <a:pt x="5098" y="4163"/>
                  </a:cubicBezTo>
                  <a:cubicBezTo>
                    <a:pt x="4907" y="4294"/>
                    <a:pt x="4702" y="4407"/>
                    <a:pt x="4504" y="4525"/>
                  </a:cubicBezTo>
                  <a:cubicBezTo>
                    <a:pt x="4454" y="4555"/>
                    <a:pt x="4403" y="4585"/>
                    <a:pt x="4322" y="4551"/>
                  </a:cubicBezTo>
                  <a:cubicBezTo>
                    <a:pt x="4274" y="4335"/>
                    <a:pt x="4226" y="4122"/>
                    <a:pt x="4181" y="3911"/>
                  </a:cubicBezTo>
                  <a:cubicBezTo>
                    <a:pt x="4173" y="3876"/>
                    <a:pt x="4167" y="3838"/>
                    <a:pt x="4174" y="3806"/>
                  </a:cubicBezTo>
                  <a:cubicBezTo>
                    <a:pt x="4186" y="3756"/>
                    <a:pt x="4172" y="3724"/>
                    <a:pt x="4142" y="3688"/>
                  </a:cubicBezTo>
                  <a:cubicBezTo>
                    <a:pt x="4119" y="3662"/>
                    <a:pt x="4104" y="3628"/>
                    <a:pt x="4090" y="3595"/>
                  </a:cubicBezTo>
                  <a:cubicBezTo>
                    <a:pt x="4028" y="3448"/>
                    <a:pt x="3963" y="3303"/>
                    <a:pt x="3908" y="3154"/>
                  </a:cubicBezTo>
                  <a:cubicBezTo>
                    <a:pt x="3868" y="3046"/>
                    <a:pt x="3832" y="2934"/>
                    <a:pt x="3814" y="2821"/>
                  </a:cubicBezTo>
                  <a:cubicBezTo>
                    <a:pt x="3798" y="2711"/>
                    <a:pt x="3715" y="2666"/>
                    <a:pt x="3641" y="2614"/>
                  </a:cubicBezTo>
                  <a:cubicBezTo>
                    <a:pt x="3616" y="2595"/>
                    <a:pt x="3558" y="2607"/>
                    <a:pt x="3520" y="2621"/>
                  </a:cubicBezTo>
                  <a:cubicBezTo>
                    <a:pt x="3020" y="2795"/>
                    <a:pt x="2523" y="2971"/>
                    <a:pt x="2024" y="3146"/>
                  </a:cubicBezTo>
                  <a:cubicBezTo>
                    <a:pt x="1964" y="3167"/>
                    <a:pt x="1901" y="3180"/>
                    <a:pt x="1840" y="3195"/>
                  </a:cubicBezTo>
                  <a:cubicBezTo>
                    <a:pt x="1764" y="3116"/>
                    <a:pt x="1716" y="3037"/>
                    <a:pt x="1709" y="2939"/>
                  </a:cubicBezTo>
                  <a:cubicBezTo>
                    <a:pt x="1688" y="2624"/>
                    <a:pt x="1713" y="2317"/>
                    <a:pt x="1831" y="2009"/>
                  </a:cubicBezTo>
                  <a:cubicBezTo>
                    <a:pt x="1919" y="2013"/>
                    <a:pt x="2005" y="2019"/>
                    <a:pt x="2090" y="2021"/>
                  </a:cubicBezTo>
                  <a:cubicBezTo>
                    <a:pt x="2177" y="2024"/>
                    <a:pt x="2264" y="2024"/>
                    <a:pt x="2351" y="2020"/>
                  </a:cubicBezTo>
                  <a:cubicBezTo>
                    <a:pt x="2386" y="2018"/>
                    <a:pt x="2423" y="2009"/>
                    <a:pt x="2455" y="1994"/>
                  </a:cubicBezTo>
                  <a:cubicBezTo>
                    <a:pt x="2494" y="1976"/>
                    <a:pt x="2531" y="1947"/>
                    <a:pt x="2528" y="1897"/>
                  </a:cubicBezTo>
                  <a:cubicBezTo>
                    <a:pt x="2525" y="1842"/>
                    <a:pt x="2477" y="1827"/>
                    <a:pt x="2434" y="1825"/>
                  </a:cubicBezTo>
                  <a:cubicBezTo>
                    <a:pt x="2326" y="1818"/>
                    <a:pt x="2217" y="1821"/>
                    <a:pt x="2109" y="1815"/>
                  </a:cubicBezTo>
                  <a:cubicBezTo>
                    <a:pt x="2045" y="1813"/>
                    <a:pt x="1982" y="1804"/>
                    <a:pt x="1923" y="1798"/>
                  </a:cubicBezTo>
                  <a:cubicBezTo>
                    <a:pt x="1894" y="1747"/>
                    <a:pt x="1927" y="1718"/>
                    <a:pt x="1946" y="1694"/>
                  </a:cubicBezTo>
                  <a:cubicBezTo>
                    <a:pt x="2130" y="1443"/>
                    <a:pt x="2314" y="1192"/>
                    <a:pt x="2506" y="946"/>
                  </a:cubicBezTo>
                  <a:cubicBezTo>
                    <a:pt x="2553" y="885"/>
                    <a:pt x="2621" y="836"/>
                    <a:pt x="2688" y="796"/>
                  </a:cubicBezTo>
                  <a:cubicBezTo>
                    <a:pt x="2912" y="662"/>
                    <a:pt x="3139" y="533"/>
                    <a:pt x="3366" y="405"/>
                  </a:cubicBezTo>
                  <a:cubicBezTo>
                    <a:pt x="3417" y="377"/>
                    <a:pt x="3470" y="350"/>
                    <a:pt x="3526" y="339"/>
                  </a:cubicBezTo>
                  <a:cubicBezTo>
                    <a:pt x="3771" y="292"/>
                    <a:pt x="4021" y="287"/>
                    <a:pt x="4256" y="372"/>
                  </a:cubicBezTo>
                  <a:cubicBezTo>
                    <a:pt x="4520" y="468"/>
                    <a:pt x="4606" y="409"/>
                    <a:pt x="4838" y="782"/>
                  </a:cubicBezTo>
                  <a:cubicBezTo>
                    <a:pt x="4899" y="880"/>
                    <a:pt x="4979" y="963"/>
                    <a:pt x="5032" y="1069"/>
                  </a:cubicBezTo>
                  <a:cubicBezTo>
                    <a:pt x="5069" y="1144"/>
                    <a:pt x="5144" y="1199"/>
                    <a:pt x="5199" y="1266"/>
                  </a:cubicBezTo>
                  <a:cubicBezTo>
                    <a:pt x="5365" y="1472"/>
                    <a:pt x="5467" y="1711"/>
                    <a:pt x="5543" y="1964"/>
                  </a:cubicBezTo>
                  <a:cubicBezTo>
                    <a:pt x="5565" y="2039"/>
                    <a:pt x="5583" y="2118"/>
                    <a:pt x="5615" y="2191"/>
                  </a:cubicBezTo>
                  <a:cubicBezTo>
                    <a:pt x="5707" y="2403"/>
                    <a:pt x="5721" y="2626"/>
                    <a:pt x="5700" y="2853"/>
                  </a:cubicBezTo>
                  <a:cubicBezTo>
                    <a:pt x="5675" y="3111"/>
                    <a:pt x="5651" y="3370"/>
                    <a:pt x="5546" y="36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81"/>
            <p:cNvSpPr/>
            <p:nvPr/>
          </p:nvSpPr>
          <p:spPr>
            <a:xfrm>
              <a:off x="4579400" y="4351800"/>
              <a:ext cx="79550" cy="102050"/>
            </a:xfrm>
            <a:custGeom>
              <a:avLst/>
              <a:gdLst/>
              <a:ahLst/>
              <a:cxnLst/>
              <a:rect l="l" t="t" r="r" b="b"/>
              <a:pathLst>
                <a:path w="3182" h="4082" extrusionOk="0">
                  <a:moveTo>
                    <a:pt x="2331" y="2967"/>
                  </a:moveTo>
                  <a:cubicBezTo>
                    <a:pt x="1961" y="2670"/>
                    <a:pt x="1639" y="2329"/>
                    <a:pt x="1420" y="1902"/>
                  </a:cubicBezTo>
                  <a:cubicBezTo>
                    <a:pt x="1389" y="1843"/>
                    <a:pt x="1355" y="1788"/>
                    <a:pt x="1321" y="1732"/>
                  </a:cubicBezTo>
                  <a:cubicBezTo>
                    <a:pt x="1202" y="1525"/>
                    <a:pt x="1089" y="1314"/>
                    <a:pt x="903" y="1154"/>
                  </a:cubicBezTo>
                  <a:cubicBezTo>
                    <a:pt x="872" y="1125"/>
                    <a:pt x="851" y="1085"/>
                    <a:pt x="823" y="1052"/>
                  </a:cubicBezTo>
                  <a:cubicBezTo>
                    <a:pt x="759" y="973"/>
                    <a:pt x="693" y="896"/>
                    <a:pt x="630" y="817"/>
                  </a:cubicBezTo>
                  <a:cubicBezTo>
                    <a:pt x="558" y="727"/>
                    <a:pt x="485" y="637"/>
                    <a:pt x="419" y="543"/>
                  </a:cubicBezTo>
                  <a:cubicBezTo>
                    <a:pt x="370" y="471"/>
                    <a:pt x="333" y="391"/>
                    <a:pt x="286" y="318"/>
                  </a:cubicBezTo>
                  <a:cubicBezTo>
                    <a:pt x="213" y="206"/>
                    <a:pt x="132" y="101"/>
                    <a:pt x="40" y="1"/>
                  </a:cubicBezTo>
                  <a:cubicBezTo>
                    <a:pt x="1" y="47"/>
                    <a:pt x="25" y="78"/>
                    <a:pt x="39" y="110"/>
                  </a:cubicBezTo>
                  <a:cubicBezTo>
                    <a:pt x="225" y="557"/>
                    <a:pt x="527" y="929"/>
                    <a:pt x="810" y="1314"/>
                  </a:cubicBezTo>
                  <a:cubicBezTo>
                    <a:pt x="814" y="1320"/>
                    <a:pt x="819" y="1325"/>
                    <a:pt x="824" y="1331"/>
                  </a:cubicBezTo>
                  <a:cubicBezTo>
                    <a:pt x="938" y="1434"/>
                    <a:pt x="1019" y="1562"/>
                    <a:pt x="1094" y="1696"/>
                  </a:cubicBezTo>
                  <a:cubicBezTo>
                    <a:pt x="1180" y="1847"/>
                    <a:pt x="1264" y="1999"/>
                    <a:pt x="1358" y="2146"/>
                  </a:cubicBezTo>
                  <a:cubicBezTo>
                    <a:pt x="1447" y="2286"/>
                    <a:pt x="1540" y="2426"/>
                    <a:pt x="1645" y="2554"/>
                  </a:cubicBezTo>
                  <a:cubicBezTo>
                    <a:pt x="1820" y="2767"/>
                    <a:pt x="2028" y="2948"/>
                    <a:pt x="2236" y="3129"/>
                  </a:cubicBezTo>
                  <a:cubicBezTo>
                    <a:pt x="2383" y="3257"/>
                    <a:pt x="2531" y="3387"/>
                    <a:pt x="2655" y="3537"/>
                  </a:cubicBezTo>
                  <a:cubicBezTo>
                    <a:pt x="2776" y="3681"/>
                    <a:pt x="2937" y="3812"/>
                    <a:pt x="2929" y="4034"/>
                  </a:cubicBezTo>
                  <a:cubicBezTo>
                    <a:pt x="2929" y="4049"/>
                    <a:pt x="2986" y="4082"/>
                    <a:pt x="3015" y="4080"/>
                  </a:cubicBezTo>
                  <a:cubicBezTo>
                    <a:pt x="3127" y="4069"/>
                    <a:pt x="3181" y="3973"/>
                    <a:pt x="3126" y="3878"/>
                  </a:cubicBezTo>
                  <a:cubicBezTo>
                    <a:pt x="3066" y="3770"/>
                    <a:pt x="2998" y="3666"/>
                    <a:pt x="2924" y="3568"/>
                  </a:cubicBezTo>
                  <a:cubicBezTo>
                    <a:pt x="2754" y="3341"/>
                    <a:pt x="2554" y="3143"/>
                    <a:pt x="2331" y="29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81"/>
            <p:cNvSpPr/>
            <p:nvPr/>
          </p:nvSpPr>
          <p:spPr>
            <a:xfrm>
              <a:off x="4578000" y="4302475"/>
              <a:ext cx="99625" cy="133350"/>
            </a:xfrm>
            <a:custGeom>
              <a:avLst/>
              <a:gdLst/>
              <a:ahLst/>
              <a:cxnLst/>
              <a:rect l="l" t="t" r="r" b="b"/>
              <a:pathLst>
                <a:path w="3985" h="5334" extrusionOk="0">
                  <a:moveTo>
                    <a:pt x="3108" y="4111"/>
                  </a:moveTo>
                  <a:cubicBezTo>
                    <a:pt x="2751" y="3791"/>
                    <a:pt x="2479" y="3413"/>
                    <a:pt x="2283" y="2976"/>
                  </a:cubicBezTo>
                  <a:cubicBezTo>
                    <a:pt x="2253" y="2912"/>
                    <a:pt x="2216" y="2847"/>
                    <a:pt x="2168" y="2794"/>
                  </a:cubicBezTo>
                  <a:cubicBezTo>
                    <a:pt x="2028" y="2638"/>
                    <a:pt x="1887" y="2482"/>
                    <a:pt x="1737" y="2336"/>
                  </a:cubicBezTo>
                  <a:cubicBezTo>
                    <a:pt x="1584" y="2187"/>
                    <a:pt x="1455" y="2026"/>
                    <a:pt x="1355" y="1838"/>
                  </a:cubicBezTo>
                  <a:cubicBezTo>
                    <a:pt x="1311" y="1756"/>
                    <a:pt x="1259" y="1675"/>
                    <a:pt x="1175" y="1624"/>
                  </a:cubicBezTo>
                  <a:cubicBezTo>
                    <a:pt x="1008" y="1523"/>
                    <a:pt x="907" y="1367"/>
                    <a:pt x="808" y="1204"/>
                  </a:cubicBezTo>
                  <a:cubicBezTo>
                    <a:pt x="583" y="831"/>
                    <a:pt x="349" y="464"/>
                    <a:pt x="118" y="96"/>
                  </a:cubicBezTo>
                  <a:cubicBezTo>
                    <a:pt x="96" y="62"/>
                    <a:pt x="66" y="32"/>
                    <a:pt x="41" y="0"/>
                  </a:cubicBezTo>
                  <a:cubicBezTo>
                    <a:pt x="27" y="7"/>
                    <a:pt x="15" y="16"/>
                    <a:pt x="1" y="23"/>
                  </a:cubicBezTo>
                  <a:cubicBezTo>
                    <a:pt x="11" y="54"/>
                    <a:pt x="19" y="87"/>
                    <a:pt x="34" y="116"/>
                  </a:cubicBezTo>
                  <a:cubicBezTo>
                    <a:pt x="257" y="523"/>
                    <a:pt x="481" y="928"/>
                    <a:pt x="704" y="1335"/>
                  </a:cubicBezTo>
                  <a:cubicBezTo>
                    <a:pt x="789" y="1491"/>
                    <a:pt x="907" y="1615"/>
                    <a:pt x="1049" y="1721"/>
                  </a:cubicBezTo>
                  <a:cubicBezTo>
                    <a:pt x="1111" y="1768"/>
                    <a:pt x="1177" y="1823"/>
                    <a:pt x="1213" y="1891"/>
                  </a:cubicBezTo>
                  <a:cubicBezTo>
                    <a:pt x="1335" y="2124"/>
                    <a:pt x="1501" y="2323"/>
                    <a:pt x="1689" y="2505"/>
                  </a:cubicBezTo>
                  <a:cubicBezTo>
                    <a:pt x="1726" y="2541"/>
                    <a:pt x="1760" y="2579"/>
                    <a:pt x="1795" y="2616"/>
                  </a:cubicBezTo>
                  <a:cubicBezTo>
                    <a:pt x="1859" y="2684"/>
                    <a:pt x="1923" y="2752"/>
                    <a:pt x="1987" y="2822"/>
                  </a:cubicBezTo>
                  <a:cubicBezTo>
                    <a:pt x="2045" y="2886"/>
                    <a:pt x="2110" y="2945"/>
                    <a:pt x="2159" y="3015"/>
                  </a:cubicBezTo>
                  <a:cubicBezTo>
                    <a:pt x="2258" y="3158"/>
                    <a:pt x="2345" y="3309"/>
                    <a:pt x="2443" y="3453"/>
                  </a:cubicBezTo>
                  <a:cubicBezTo>
                    <a:pt x="2515" y="3561"/>
                    <a:pt x="2588" y="3670"/>
                    <a:pt x="2673" y="3768"/>
                  </a:cubicBezTo>
                  <a:cubicBezTo>
                    <a:pt x="2831" y="3947"/>
                    <a:pt x="2996" y="4120"/>
                    <a:pt x="3159" y="4295"/>
                  </a:cubicBezTo>
                  <a:cubicBezTo>
                    <a:pt x="3328" y="4473"/>
                    <a:pt x="3500" y="4650"/>
                    <a:pt x="3667" y="4831"/>
                  </a:cubicBezTo>
                  <a:cubicBezTo>
                    <a:pt x="3766" y="4940"/>
                    <a:pt x="3842" y="5062"/>
                    <a:pt x="3848" y="5216"/>
                  </a:cubicBezTo>
                  <a:cubicBezTo>
                    <a:pt x="3849" y="5250"/>
                    <a:pt x="3868" y="5285"/>
                    <a:pt x="3887" y="5314"/>
                  </a:cubicBezTo>
                  <a:cubicBezTo>
                    <a:pt x="3896" y="5327"/>
                    <a:pt x="3927" y="5333"/>
                    <a:pt x="3944" y="5328"/>
                  </a:cubicBezTo>
                  <a:cubicBezTo>
                    <a:pt x="3960" y="5321"/>
                    <a:pt x="3975" y="5299"/>
                    <a:pt x="3980" y="5281"/>
                  </a:cubicBezTo>
                  <a:cubicBezTo>
                    <a:pt x="3984" y="5261"/>
                    <a:pt x="3977" y="5239"/>
                    <a:pt x="3974" y="5218"/>
                  </a:cubicBezTo>
                  <a:cubicBezTo>
                    <a:pt x="3942" y="4993"/>
                    <a:pt x="3824" y="4813"/>
                    <a:pt x="3668" y="4657"/>
                  </a:cubicBezTo>
                  <a:cubicBezTo>
                    <a:pt x="3484" y="4471"/>
                    <a:pt x="3302" y="4284"/>
                    <a:pt x="3108" y="41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81"/>
            <p:cNvSpPr/>
            <p:nvPr/>
          </p:nvSpPr>
          <p:spPr>
            <a:xfrm>
              <a:off x="4738100" y="4145450"/>
              <a:ext cx="73700" cy="92500"/>
            </a:xfrm>
            <a:custGeom>
              <a:avLst/>
              <a:gdLst/>
              <a:ahLst/>
              <a:cxnLst/>
              <a:rect l="l" t="t" r="r" b="b"/>
              <a:pathLst>
                <a:path w="2948" h="3700" extrusionOk="0">
                  <a:moveTo>
                    <a:pt x="410" y="486"/>
                  </a:moveTo>
                  <a:cubicBezTo>
                    <a:pt x="341" y="367"/>
                    <a:pt x="272" y="249"/>
                    <a:pt x="201" y="131"/>
                  </a:cubicBezTo>
                  <a:cubicBezTo>
                    <a:pt x="179" y="94"/>
                    <a:pt x="154" y="56"/>
                    <a:pt x="123" y="28"/>
                  </a:cubicBezTo>
                  <a:cubicBezTo>
                    <a:pt x="105" y="12"/>
                    <a:pt x="58" y="0"/>
                    <a:pt x="46" y="11"/>
                  </a:cubicBezTo>
                  <a:cubicBezTo>
                    <a:pt x="22" y="32"/>
                    <a:pt x="1" y="71"/>
                    <a:pt x="4" y="100"/>
                  </a:cubicBezTo>
                  <a:cubicBezTo>
                    <a:pt x="7" y="140"/>
                    <a:pt x="29" y="182"/>
                    <a:pt x="50" y="219"/>
                  </a:cubicBezTo>
                  <a:cubicBezTo>
                    <a:pt x="192" y="463"/>
                    <a:pt x="333" y="708"/>
                    <a:pt x="481" y="949"/>
                  </a:cubicBezTo>
                  <a:cubicBezTo>
                    <a:pt x="526" y="1022"/>
                    <a:pt x="586" y="1088"/>
                    <a:pt x="648" y="1147"/>
                  </a:cubicBezTo>
                  <a:cubicBezTo>
                    <a:pt x="762" y="1257"/>
                    <a:pt x="887" y="1357"/>
                    <a:pt x="1000" y="1468"/>
                  </a:cubicBezTo>
                  <a:cubicBezTo>
                    <a:pt x="1067" y="1533"/>
                    <a:pt x="1138" y="1601"/>
                    <a:pt x="1178" y="1684"/>
                  </a:cubicBezTo>
                  <a:cubicBezTo>
                    <a:pt x="1310" y="1955"/>
                    <a:pt x="1546" y="2144"/>
                    <a:pt x="1716" y="2386"/>
                  </a:cubicBezTo>
                  <a:cubicBezTo>
                    <a:pt x="1781" y="2481"/>
                    <a:pt x="1850" y="2580"/>
                    <a:pt x="1940" y="2648"/>
                  </a:cubicBezTo>
                  <a:cubicBezTo>
                    <a:pt x="2083" y="2758"/>
                    <a:pt x="2179" y="2898"/>
                    <a:pt x="2266" y="3048"/>
                  </a:cubicBezTo>
                  <a:cubicBezTo>
                    <a:pt x="2276" y="3067"/>
                    <a:pt x="2291" y="3084"/>
                    <a:pt x="2306" y="3099"/>
                  </a:cubicBezTo>
                  <a:cubicBezTo>
                    <a:pt x="2432" y="3228"/>
                    <a:pt x="2559" y="3356"/>
                    <a:pt x="2685" y="3486"/>
                  </a:cubicBezTo>
                  <a:cubicBezTo>
                    <a:pt x="2719" y="3523"/>
                    <a:pt x="2748" y="3565"/>
                    <a:pt x="2779" y="3604"/>
                  </a:cubicBezTo>
                  <a:cubicBezTo>
                    <a:pt x="2801" y="3632"/>
                    <a:pt x="2820" y="3666"/>
                    <a:pt x="2849" y="3686"/>
                  </a:cubicBezTo>
                  <a:cubicBezTo>
                    <a:pt x="2868" y="3699"/>
                    <a:pt x="2902" y="3698"/>
                    <a:pt x="2926" y="3690"/>
                  </a:cubicBezTo>
                  <a:cubicBezTo>
                    <a:pt x="2937" y="3687"/>
                    <a:pt x="2948" y="3651"/>
                    <a:pt x="2943" y="3634"/>
                  </a:cubicBezTo>
                  <a:cubicBezTo>
                    <a:pt x="2912" y="3520"/>
                    <a:pt x="2849" y="3425"/>
                    <a:pt x="2766" y="3341"/>
                  </a:cubicBezTo>
                  <a:cubicBezTo>
                    <a:pt x="2582" y="3157"/>
                    <a:pt x="2384" y="2986"/>
                    <a:pt x="2273" y="2742"/>
                  </a:cubicBezTo>
                  <a:cubicBezTo>
                    <a:pt x="2256" y="2703"/>
                    <a:pt x="2229" y="2663"/>
                    <a:pt x="2197" y="2639"/>
                  </a:cubicBezTo>
                  <a:cubicBezTo>
                    <a:pt x="2030" y="2517"/>
                    <a:pt x="1934" y="2333"/>
                    <a:pt x="1786" y="2194"/>
                  </a:cubicBezTo>
                  <a:cubicBezTo>
                    <a:pt x="1724" y="2136"/>
                    <a:pt x="1696" y="2039"/>
                    <a:pt x="1631" y="1988"/>
                  </a:cubicBezTo>
                  <a:cubicBezTo>
                    <a:pt x="1500" y="1884"/>
                    <a:pt x="1425" y="1746"/>
                    <a:pt x="1348" y="1608"/>
                  </a:cubicBezTo>
                  <a:cubicBezTo>
                    <a:pt x="1282" y="1492"/>
                    <a:pt x="1199" y="1397"/>
                    <a:pt x="1098" y="1311"/>
                  </a:cubicBezTo>
                  <a:cubicBezTo>
                    <a:pt x="672" y="944"/>
                    <a:pt x="674" y="942"/>
                    <a:pt x="410" y="4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81"/>
            <p:cNvSpPr/>
            <p:nvPr/>
          </p:nvSpPr>
          <p:spPr>
            <a:xfrm>
              <a:off x="4794075" y="4181850"/>
              <a:ext cx="76825" cy="103750"/>
            </a:xfrm>
            <a:custGeom>
              <a:avLst/>
              <a:gdLst/>
              <a:ahLst/>
              <a:cxnLst/>
              <a:rect l="l" t="t" r="r" b="b"/>
              <a:pathLst>
                <a:path w="3073" h="4150" extrusionOk="0">
                  <a:moveTo>
                    <a:pt x="28" y="99"/>
                  </a:moveTo>
                  <a:cubicBezTo>
                    <a:pt x="104" y="142"/>
                    <a:pt x="184" y="177"/>
                    <a:pt x="262" y="214"/>
                  </a:cubicBezTo>
                  <a:cubicBezTo>
                    <a:pt x="355" y="258"/>
                    <a:pt x="430" y="323"/>
                    <a:pt x="495" y="405"/>
                  </a:cubicBezTo>
                  <a:cubicBezTo>
                    <a:pt x="656" y="609"/>
                    <a:pt x="819" y="811"/>
                    <a:pt x="988" y="1010"/>
                  </a:cubicBezTo>
                  <a:cubicBezTo>
                    <a:pt x="1038" y="1070"/>
                    <a:pt x="1099" y="1126"/>
                    <a:pt x="1166" y="1166"/>
                  </a:cubicBezTo>
                  <a:cubicBezTo>
                    <a:pt x="1238" y="1209"/>
                    <a:pt x="1288" y="1265"/>
                    <a:pt x="1329" y="1334"/>
                  </a:cubicBezTo>
                  <a:cubicBezTo>
                    <a:pt x="1390" y="1442"/>
                    <a:pt x="1454" y="1547"/>
                    <a:pt x="1520" y="1651"/>
                  </a:cubicBezTo>
                  <a:cubicBezTo>
                    <a:pt x="1566" y="1725"/>
                    <a:pt x="1611" y="1800"/>
                    <a:pt x="1670" y="1864"/>
                  </a:cubicBezTo>
                  <a:cubicBezTo>
                    <a:pt x="1820" y="2023"/>
                    <a:pt x="1941" y="2201"/>
                    <a:pt x="2048" y="2392"/>
                  </a:cubicBezTo>
                  <a:cubicBezTo>
                    <a:pt x="2157" y="2587"/>
                    <a:pt x="2274" y="2780"/>
                    <a:pt x="2389" y="2973"/>
                  </a:cubicBezTo>
                  <a:cubicBezTo>
                    <a:pt x="2476" y="3123"/>
                    <a:pt x="2565" y="3271"/>
                    <a:pt x="2688" y="3397"/>
                  </a:cubicBezTo>
                  <a:cubicBezTo>
                    <a:pt x="2848" y="3563"/>
                    <a:pt x="2917" y="3765"/>
                    <a:pt x="2872" y="3996"/>
                  </a:cubicBezTo>
                  <a:cubicBezTo>
                    <a:pt x="2866" y="4018"/>
                    <a:pt x="2856" y="4040"/>
                    <a:pt x="2859" y="4060"/>
                  </a:cubicBezTo>
                  <a:cubicBezTo>
                    <a:pt x="2863" y="4087"/>
                    <a:pt x="2871" y="4125"/>
                    <a:pt x="2889" y="4134"/>
                  </a:cubicBezTo>
                  <a:cubicBezTo>
                    <a:pt x="2917" y="4147"/>
                    <a:pt x="2961" y="4150"/>
                    <a:pt x="2989" y="4136"/>
                  </a:cubicBezTo>
                  <a:cubicBezTo>
                    <a:pt x="3044" y="4110"/>
                    <a:pt x="3063" y="4056"/>
                    <a:pt x="3064" y="3992"/>
                  </a:cubicBezTo>
                  <a:cubicBezTo>
                    <a:pt x="3073" y="3703"/>
                    <a:pt x="2981" y="3455"/>
                    <a:pt x="2774" y="3247"/>
                  </a:cubicBezTo>
                  <a:cubicBezTo>
                    <a:pt x="2682" y="3155"/>
                    <a:pt x="2605" y="3048"/>
                    <a:pt x="2537" y="2938"/>
                  </a:cubicBezTo>
                  <a:cubicBezTo>
                    <a:pt x="2383" y="2684"/>
                    <a:pt x="2238" y="2424"/>
                    <a:pt x="2087" y="2169"/>
                  </a:cubicBezTo>
                  <a:cubicBezTo>
                    <a:pt x="2035" y="2081"/>
                    <a:pt x="1988" y="1988"/>
                    <a:pt x="1919" y="1916"/>
                  </a:cubicBezTo>
                  <a:cubicBezTo>
                    <a:pt x="1730" y="1719"/>
                    <a:pt x="1597" y="1489"/>
                    <a:pt x="1471" y="1251"/>
                  </a:cubicBezTo>
                  <a:cubicBezTo>
                    <a:pt x="1420" y="1152"/>
                    <a:pt x="1344" y="1084"/>
                    <a:pt x="1249" y="1023"/>
                  </a:cubicBezTo>
                  <a:cubicBezTo>
                    <a:pt x="1034" y="884"/>
                    <a:pt x="855" y="706"/>
                    <a:pt x="753" y="521"/>
                  </a:cubicBezTo>
                  <a:cubicBezTo>
                    <a:pt x="682" y="356"/>
                    <a:pt x="625" y="233"/>
                    <a:pt x="499" y="175"/>
                  </a:cubicBezTo>
                  <a:cubicBezTo>
                    <a:pt x="355" y="109"/>
                    <a:pt x="204" y="59"/>
                    <a:pt x="54" y="6"/>
                  </a:cubicBezTo>
                  <a:cubicBezTo>
                    <a:pt x="40" y="0"/>
                    <a:pt x="1" y="21"/>
                    <a:pt x="2" y="29"/>
                  </a:cubicBezTo>
                  <a:cubicBezTo>
                    <a:pt x="4" y="54"/>
                    <a:pt x="10" y="90"/>
                    <a:pt x="28" y="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81"/>
            <p:cNvSpPr/>
            <p:nvPr/>
          </p:nvSpPr>
          <p:spPr>
            <a:xfrm>
              <a:off x="4659225" y="4213200"/>
              <a:ext cx="34575" cy="39800"/>
            </a:xfrm>
            <a:custGeom>
              <a:avLst/>
              <a:gdLst/>
              <a:ahLst/>
              <a:cxnLst/>
              <a:rect l="l" t="t" r="r" b="b"/>
              <a:pathLst>
                <a:path w="1383" h="1592" extrusionOk="0">
                  <a:moveTo>
                    <a:pt x="53" y="373"/>
                  </a:moveTo>
                  <a:cubicBezTo>
                    <a:pt x="246" y="739"/>
                    <a:pt x="472" y="1081"/>
                    <a:pt x="776" y="1365"/>
                  </a:cubicBezTo>
                  <a:cubicBezTo>
                    <a:pt x="839" y="1424"/>
                    <a:pt x="899" y="1487"/>
                    <a:pt x="963" y="1545"/>
                  </a:cubicBezTo>
                  <a:cubicBezTo>
                    <a:pt x="1011" y="1587"/>
                    <a:pt x="1064" y="1591"/>
                    <a:pt x="1124" y="1563"/>
                  </a:cubicBezTo>
                  <a:cubicBezTo>
                    <a:pt x="1224" y="1515"/>
                    <a:pt x="1299" y="1437"/>
                    <a:pt x="1382" y="1336"/>
                  </a:cubicBezTo>
                  <a:cubicBezTo>
                    <a:pt x="1363" y="1297"/>
                    <a:pt x="1348" y="1265"/>
                    <a:pt x="1334" y="1232"/>
                  </a:cubicBezTo>
                  <a:cubicBezTo>
                    <a:pt x="1220" y="976"/>
                    <a:pt x="1013" y="792"/>
                    <a:pt x="827" y="594"/>
                  </a:cubicBezTo>
                  <a:cubicBezTo>
                    <a:pt x="741" y="503"/>
                    <a:pt x="661" y="412"/>
                    <a:pt x="602" y="303"/>
                  </a:cubicBezTo>
                  <a:cubicBezTo>
                    <a:pt x="568" y="240"/>
                    <a:pt x="531" y="178"/>
                    <a:pt x="493" y="117"/>
                  </a:cubicBezTo>
                  <a:cubicBezTo>
                    <a:pt x="428" y="15"/>
                    <a:pt x="379" y="0"/>
                    <a:pt x="278" y="53"/>
                  </a:cubicBezTo>
                  <a:cubicBezTo>
                    <a:pt x="222" y="83"/>
                    <a:pt x="166" y="117"/>
                    <a:pt x="112" y="153"/>
                  </a:cubicBezTo>
                  <a:cubicBezTo>
                    <a:pt x="15" y="218"/>
                    <a:pt x="1" y="272"/>
                    <a:pt x="53" y="373"/>
                  </a:cubicBezTo>
                  <a:close/>
                  <a:moveTo>
                    <a:pt x="379" y="315"/>
                  </a:moveTo>
                  <a:cubicBezTo>
                    <a:pt x="476" y="529"/>
                    <a:pt x="647" y="687"/>
                    <a:pt x="794" y="863"/>
                  </a:cubicBezTo>
                  <a:cubicBezTo>
                    <a:pt x="826" y="902"/>
                    <a:pt x="860" y="940"/>
                    <a:pt x="899" y="970"/>
                  </a:cubicBezTo>
                  <a:cubicBezTo>
                    <a:pt x="1034" y="1079"/>
                    <a:pt x="1099" y="1228"/>
                    <a:pt x="1170" y="1384"/>
                  </a:cubicBezTo>
                  <a:cubicBezTo>
                    <a:pt x="1138" y="1400"/>
                    <a:pt x="1114" y="1412"/>
                    <a:pt x="1087" y="1426"/>
                  </a:cubicBezTo>
                  <a:cubicBezTo>
                    <a:pt x="931" y="1260"/>
                    <a:pt x="773" y="1103"/>
                    <a:pt x="629" y="936"/>
                  </a:cubicBezTo>
                  <a:cubicBezTo>
                    <a:pt x="554" y="849"/>
                    <a:pt x="500" y="745"/>
                    <a:pt x="439" y="647"/>
                  </a:cubicBezTo>
                  <a:cubicBezTo>
                    <a:pt x="384" y="555"/>
                    <a:pt x="330" y="461"/>
                    <a:pt x="280" y="365"/>
                  </a:cubicBezTo>
                  <a:cubicBezTo>
                    <a:pt x="270" y="346"/>
                    <a:pt x="277" y="310"/>
                    <a:pt x="290" y="290"/>
                  </a:cubicBezTo>
                  <a:cubicBezTo>
                    <a:pt x="308" y="263"/>
                    <a:pt x="362" y="276"/>
                    <a:pt x="379" y="3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81"/>
            <p:cNvSpPr/>
            <p:nvPr/>
          </p:nvSpPr>
          <p:spPr>
            <a:xfrm>
              <a:off x="4680675" y="4203125"/>
              <a:ext cx="33200" cy="38500"/>
            </a:xfrm>
            <a:custGeom>
              <a:avLst/>
              <a:gdLst/>
              <a:ahLst/>
              <a:cxnLst/>
              <a:rect l="l" t="t" r="r" b="b"/>
              <a:pathLst>
                <a:path w="1328" h="1540" extrusionOk="0">
                  <a:moveTo>
                    <a:pt x="1104" y="1479"/>
                  </a:moveTo>
                  <a:cubicBezTo>
                    <a:pt x="1168" y="1422"/>
                    <a:pt x="1230" y="1361"/>
                    <a:pt x="1288" y="1297"/>
                  </a:cubicBezTo>
                  <a:cubicBezTo>
                    <a:pt x="1309" y="1272"/>
                    <a:pt x="1315" y="1234"/>
                    <a:pt x="1328" y="1203"/>
                  </a:cubicBezTo>
                  <a:cubicBezTo>
                    <a:pt x="1173" y="1121"/>
                    <a:pt x="1175" y="1120"/>
                    <a:pt x="1083" y="968"/>
                  </a:cubicBezTo>
                  <a:cubicBezTo>
                    <a:pt x="1015" y="858"/>
                    <a:pt x="959" y="733"/>
                    <a:pt x="867" y="645"/>
                  </a:cubicBezTo>
                  <a:cubicBezTo>
                    <a:pt x="742" y="529"/>
                    <a:pt x="660" y="388"/>
                    <a:pt x="575" y="246"/>
                  </a:cubicBezTo>
                  <a:cubicBezTo>
                    <a:pt x="537" y="185"/>
                    <a:pt x="502" y="120"/>
                    <a:pt x="458" y="64"/>
                  </a:cubicBezTo>
                  <a:cubicBezTo>
                    <a:pt x="425" y="21"/>
                    <a:pt x="373" y="0"/>
                    <a:pt x="322" y="27"/>
                  </a:cubicBezTo>
                  <a:cubicBezTo>
                    <a:pt x="234" y="73"/>
                    <a:pt x="146" y="126"/>
                    <a:pt x="63" y="181"/>
                  </a:cubicBezTo>
                  <a:cubicBezTo>
                    <a:pt x="17" y="213"/>
                    <a:pt x="0" y="268"/>
                    <a:pt x="28" y="316"/>
                  </a:cubicBezTo>
                  <a:cubicBezTo>
                    <a:pt x="131" y="498"/>
                    <a:pt x="207" y="698"/>
                    <a:pt x="368" y="840"/>
                  </a:cubicBezTo>
                  <a:cubicBezTo>
                    <a:pt x="457" y="918"/>
                    <a:pt x="524" y="1009"/>
                    <a:pt x="581" y="1111"/>
                  </a:cubicBezTo>
                  <a:cubicBezTo>
                    <a:pt x="651" y="1237"/>
                    <a:pt x="726" y="1360"/>
                    <a:pt x="798" y="1482"/>
                  </a:cubicBezTo>
                  <a:cubicBezTo>
                    <a:pt x="864" y="1479"/>
                    <a:pt x="916" y="1434"/>
                    <a:pt x="968" y="1494"/>
                  </a:cubicBezTo>
                  <a:cubicBezTo>
                    <a:pt x="1008" y="1540"/>
                    <a:pt x="1065" y="1512"/>
                    <a:pt x="1104" y="1479"/>
                  </a:cubicBezTo>
                  <a:close/>
                  <a:moveTo>
                    <a:pt x="713" y="974"/>
                  </a:moveTo>
                  <a:cubicBezTo>
                    <a:pt x="656" y="873"/>
                    <a:pt x="592" y="778"/>
                    <a:pt x="501" y="701"/>
                  </a:cubicBezTo>
                  <a:cubicBezTo>
                    <a:pt x="394" y="611"/>
                    <a:pt x="332" y="485"/>
                    <a:pt x="272" y="361"/>
                  </a:cubicBezTo>
                  <a:cubicBezTo>
                    <a:pt x="254" y="323"/>
                    <a:pt x="276" y="295"/>
                    <a:pt x="307" y="270"/>
                  </a:cubicBezTo>
                  <a:cubicBezTo>
                    <a:pt x="377" y="291"/>
                    <a:pt x="394" y="351"/>
                    <a:pt x="421" y="398"/>
                  </a:cubicBezTo>
                  <a:cubicBezTo>
                    <a:pt x="502" y="535"/>
                    <a:pt x="580" y="675"/>
                    <a:pt x="716" y="769"/>
                  </a:cubicBezTo>
                  <a:cubicBezTo>
                    <a:pt x="744" y="788"/>
                    <a:pt x="765" y="822"/>
                    <a:pt x="783" y="853"/>
                  </a:cubicBezTo>
                  <a:cubicBezTo>
                    <a:pt x="853" y="971"/>
                    <a:pt x="922" y="1090"/>
                    <a:pt x="991" y="1209"/>
                  </a:cubicBezTo>
                  <a:cubicBezTo>
                    <a:pt x="1022" y="1262"/>
                    <a:pt x="1011" y="1305"/>
                    <a:pt x="936" y="1355"/>
                  </a:cubicBezTo>
                  <a:cubicBezTo>
                    <a:pt x="860" y="1223"/>
                    <a:pt x="785" y="1099"/>
                    <a:pt x="713" y="9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81"/>
            <p:cNvSpPr/>
            <p:nvPr/>
          </p:nvSpPr>
          <p:spPr>
            <a:xfrm>
              <a:off x="4696200" y="4191425"/>
              <a:ext cx="29725" cy="36375"/>
            </a:xfrm>
            <a:custGeom>
              <a:avLst/>
              <a:gdLst/>
              <a:ahLst/>
              <a:cxnLst/>
              <a:rect l="l" t="t" r="r" b="b"/>
              <a:pathLst>
                <a:path w="1189" h="1455" extrusionOk="0">
                  <a:moveTo>
                    <a:pt x="75" y="384"/>
                  </a:moveTo>
                  <a:cubicBezTo>
                    <a:pt x="234" y="649"/>
                    <a:pt x="353" y="944"/>
                    <a:pt x="604" y="1146"/>
                  </a:cubicBezTo>
                  <a:cubicBezTo>
                    <a:pt x="621" y="1159"/>
                    <a:pt x="630" y="1181"/>
                    <a:pt x="646" y="1195"/>
                  </a:cubicBezTo>
                  <a:cubicBezTo>
                    <a:pt x="704" y="1248"/>
                    <a:pt x="763" y="1301"/>
                    <a:pt x="825" y="1350"/>
                  </a:cubicBezTo>
                  <a:cubicBezTo>
                    <a:pt x="869" y="1385"/>
                    <a:pt x="918" y="1412"/>
                    <a:pt x="984" y="1454"/>
                  </a:cubicBezTo>
                  <a:cubicBezTo>
                    <a:pt x="1042" y="1397"/>
                    <a:pt x="1097" y="1349"/>
                    <a:pt x="1143" y="1295"/>
                  </a:cubicBezTo>
                  <a:cubicBezTo>
                    <a:pt x="1186" y="1249"/>
                    <a:pt x="1189" y="1178"/>
                    <a:pt x="1142" y="1138"/>
                  </a:cubicBezTo>
                  <a:cubicBezTo>
                    <a:pt x="1018" y="1030"/>
                    <a:pt x="956" y="882"/>
                    <a:pt x="874" y="746"/>
                  </a:cubicBezTo>
                  <a:cubicBezTo>
                    <a:pt x="763" y="560"/>
                    <a:pt x="658" y="370"/>
                    <a:pt x="550" y="181"/>
                  </a:cubicBezTo>
                  <a:cubicBezTo>
                    <a:pt x="528" y="143"/>
                    <a:pt x="508" y="105"/>
                    <a:pt x="482" y="71"/>
                  </a:cubicBezTo>
                  <a:cubicBezTo>
                    <a:pt x="443" y="17"/>
                    <a:pt x="387" y="0"/>
                    <a:pt x="329" y="28"/>
                  </a:cubicBezTo>
                  <a:cubicBezTo>
                    <a:pt x="264" y="58"/>
                    <a:pt x="201" y="95"/>
                    <a:pt x="140" y="134"/>
                  </a:cubicBezTo>
                  <a:cubicBezTo>
                    <a:pt x="20" y="213"/>
                    <a:pt x="1" y="264"/>
                    <a:pt x="75" y="384"/>
                  </a:cubicBezTo>
                  <a:close/>
                  <a:moveTo>
                    <a:pt x="366" y="296"/>
                  </a:moveTo>
                  <a:cubicBezTo>
                    <a:pt x="529" y="543"/>
                    <a:pt x="682" y="796"/>
                    <a:pt x="845" y="1098"/>
                  </a:cubicBezTo>
                  <a:cubicBezTo>
                    <a:pt x="584" y="900"/>
                    <a:pt x="458" y="673"/>
                    <a:pt x="333" y="444"/>
                  </a:cubicBezTo>
                  <a:cubicBezTo>
                    <a:pt x="312" y="407"/>
                    <a:pt x="298" y="365"/>
                    <a:pt x="288" y="324"/>
                  </a:cubicBezTo>
                  <a:cubicBezTo>
                    <a:pt x="285" y="313"/>
                    <a:pt x="311" y="295"/>
                    <a:pt x="323" y="282"/>
                  </a:cubicBezTo>
                  <a:cubicBezTo>
                    <a:pt x="342" y="287"/>
                    <a:pt x="361" y="287"/>
                    <a:pt x="366" y="2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81"/>
            <p:cNvSpPr/>
            <p:nvPr/>
          </p:nvSpPr>
          <p:spPr>
            <a:xfrm>
              <a:off x="4722175" y="4156375"/>
              <a:ext cx="51325" cy="67500"/>
            </a:xfrm>
            <a:custGeom>
              <a:avLst/>
              <a:gdLst/>
              <a:ahLst/>
              <a:cxnLst/>
              <a:rect l="l" t="t" r="r" b="b"/>
              <a:pathLst>
                <a:path w="2053" h="2700" extrusionOk="0">
                  <a:moveTo>
                    <a:pt x="656" y="1291"/>
                  </a:moveTo>
                  <a:cubicBezTo>
                    <a:pt x="731" y="1421"/>
                    <a:pt x="811" y="1551"/>
                    <a:pt x="895" y="1678"/>
                  </a:cubicBezTo>
                  <a:cubicBezTo>
                    <a:pt x="925" y="1725"/>
                    <a:pt x="964" y="1772"/>
                    <a:pt x="1007" y="1807"/>
                  </a:cubicBezTo>
                  <a:cubicBezTo>
                    <a:pt x="1097" y="1880"/>
                    <a:pt x="1190" y="1949"/>
                    <a:pt x="1287" y="2012"/>
                  </a:cubicBezTo>
                  <a:cubicBezTo>
                    <a:pt x="1379" y="2072"/>
                    <a:pt x="1454" y="2146"/>
                    <a:pt x="1516" y="2238"/>
                  </a:cubicBezTo>
                  <a:cubicBezTo>
                    <a:pt x="1616" y="2389"/>
                    <a:pt x="1773" y="2486"/>
                    <a:pt x="1890" y="2623"/>
                  </a:cubicBezTo>
                  <a:cubicBezTo>
                    <a:pt x="1920" y="2658"/>
                    <a:pt x="1974" y="2674"/>
                    <a:pt x="2017" y="2699"/>
                  </a:cubicBezTo>
                  <a:cubicBezTo>
                    <a:pt x="2029" y="2691"/>
                    <a:pt x="2041" y="2684"/>
                    <a:pt x="2053" y="2676"/>
                  </a:cubicBezTo>
                  <a:cubicBezTo>
                    <a:pt x="2047" y="2652"/>
                    <a:pt x="2047" y="2621"/>
                    <a:pt x="2032" y="2605"/>
                  </a:cubicBezTo>
                  <a:cubicBezTo>
                    <a:pt x="1938" y="2505"/>
                    <a:pt x="1841" y="2409"/>
                    <a:pt x="1746" y="2311"/>
                  </a:cubicBezTo>
                  <a:cubicBezTo>
                    <a:pt x="1715" y="2281"/>
                    <a:pt x="1675" y="2253"/>
                    <a:pt x="1660" y="2216"/>
                  </a:cubicBezTo>
                  <a:cubicBezTo>
                    <a:pt x="1588" y="2031"/>
                    <a:pt x="1454" y="1907"/>
                    <a:pt x="1284" y="1814"/>
                  </a:cubicBezTo>
                  <a:cubicBezTo>
                    <a:pt x="1247" y="1794"/>
                    <a:pt x="1219" y="1755"/>
                    <a:pt x="1182" y="1735"/>
                  </a:cubicBezTo>
                  <a:cubicBezTo>
                    <a:pt x="1101" y="1691"/>
                    <a:pt x="1057" y="1621"/>
                    <a:pt x="1012" y="1544"/>
                  </a:cubicBezTo>
                  <a:cubicBezTo>
                    <a:pt x="762" y="1112"/>
                    <a:pt x="508" y="683"/>
                    <a:pt x="256" y="252"/>
                  </a:cubicBezTo>
                  <a:cubicBezTo>
                    <a:pt x="198" y="153"/>
                    <a:pt x="114" y="80"/>
                    <a:pt x="31" y="1"/>
                  </a:cubicBezTo>
                  <a:cubicBezTo>
                    <a:pt x="16" y="25"/>
                    <a:pt x="0" y="40"/>
                    <a:pt x="3" y="47"/>
                  </a:cubicBezTo>
                  <a:cubicBezTo>
                    <a:pt x="46" y="162"/>
                    <a:pt x="78" y="282"/>
                    <a:pt x="136" y="387"/>
                  </a:cubicBezTo>
                  <a:cubicBezTo>
                    <a:pt x="303" y="692"/>
                    <a:pt x="480" y="991"/>
                    <a:pt x="656" y="12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81"/>
            <p:cNvSpPr/>
            <p:nvPr/>
          </p:nvSpPr>
          <p:spPr>
            <a:xfrm>
              <a:off x="4781200" y="4101250"/>
              <a:ext cx="34550" cy="43775"/>
            </a:xfrm>
            <a:custGeom>
              <a:avLst/>
              <a:gdLst/>
              <a:ahLst/>
              <a:cxnLst/>
              <a:rect l="l" t="t" r="r" b="b"/>
              <a:pathLst>
                <a:path w="1382" h="1751" extrusionOk="0">
                  <a:moveTo>
                    <a:pt x="96" y="293"/>
                  </a:moveTo>
                  <a:cubicBezTo>
                    <a:pt x="167" y="366"/>
                    <a:pt x="232" y="443"/>
                    <a:pt x="283" y="531"/>
                  </a:cubicBezTo>
                  <a:cubicBezTo>
                    <a:pt x="307" y="574"/>
                    <a:pt x="338" y="618"/>
                    <a:pt x="377" y="649"/>
                  </a:cubicBezTo>
                  <a:cubicBezTo>
                    <a:pt x="519" y="764"/>
                    <a:pt x="631" y="904"/>
                    <a:pt x="757" y="1035"/>
                  </a:cubicBezTo>
                  <a:cubicBezTo>
                    <a:pt x="941" y="1229"/>
                    <a:pt x="1137" y="1411"/>
                    <a:pt x="1264" y="1651"/>
                  </a:cubicBezTo>
                  <a:cubicBezTo>
                    <a:pt x="1282" y="1684"/>
                    <a:pt x="1325" y="1703"/>
                    <a:pt x="1382" y="1750"/>
                  </a:cubicBezTo>
                  <a:cubicBezTo>
                    <a:pt x="1370" y="1677"/>
                    <a:pt x="1371" y="1633"/>
                    <a:pt x="1355" y="1597"/>
                  </a:cubicBezTo>
                  <a:cubicBezTo>
                    <a:pt x="1292" y="1449"/>
                    <a:pt x="1198" y="1321"/>
                    <a:pt x="1085" y="1206"/>
                  </a:cubicBezTo>
                  <a:cubicBezTo>
                    <a:pt x="994" y="1114"/>
                    <a:pt x="903" y="1021"/>
                    <a:pt x="814" y="927"/>
                  </a:cubicBezTo>
                  <a:cubicBezTo>
                    <a:pt x="666" y="769"/>
                    <a:pt x="518" y="612"/>
                    <a:pt x="433" y="406"/>
                  </a:cubicBezTo>
                  <a:cubicBezTo>
                    <a:pt x="389" y="298"/>
                    <a:pt x="319" y="206"/>
                    <a:pt x="208" y="149"/>
                  </a:cubicBezTo>
                  <a:cubicBezTo>
                    <a:pt x="159" y="124"/>
                    <a:pt x="120" y="77"/>
                    <a:pt x="75" y="42"/>
                  </a:cubicBezTo>
                  <a:cubicBezTo>
                    <a:pt x="54" y="26"/>
                    <a:pt x="31" y="1"/>
                    <a:pt x="0" y="26"/>
                  </a:cubicBezTo>
                  <a:cubicBezTo>
                    <a:pt x="3" y="172"/>
                    <a:pt x="11" y="208"/>
                    <a:pt x="96" y="2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81"/>
            <p:cNvSpPr/>
            <p:nvPr/>
          </p:nvSpPr>
          <p:spPr>
            <a:xfrm>
              <a:off x="4602600" y="4225875"/>
              <a:ext cx="15200" cy="30525"/>
            </a:xfrm>
            <a:custGeom>
              <a:avLst/>
              <a:gdLst/>
              <a:ahLst/>
              <a:cxnLst/>
              <a:rect l="l" t="t" r="r" b="b"/>
              <a:pathLst>
                <a:path w="608" h="1221" extrusionOk="0">
                  <a:moveTo>
                    <a:pt x="444" y="1177"/>
                  </a:moveTo>
                  <a:cubicBezTo>
                    <a:pt x="467" y="1217"/>
                    <a:pt x="522" y="1221"/>
                    <a:pt x="559" y="1192"/>
                  </a:cubicBezTo>
                  <a:cubicBezTo>
                    <a:pt x="585" y="1175"/>
                    <a:pt x="608" y="1135"/>
                    <a:pt x="607" y="1105"/>
                  </a:cubicBezTo>
                  <a:cubicBezTo>
                    <a:pt x="606" y="1065"/>
                    <a:pt x="585" y="1023"/>
                    <a:pt x="565" y="985"/>
                  </a:cubicBezTo>
                  <a:cubicBezTo>
                    <a:pt x="520" y="904"/>
                    <a:pt x="471" y="824"/>
                    <a:pt x="420" y="738"/>
                  </a:cubicBezTo>
                  <a:cubicBezTo>
                    <a:pt x="459" y="696"/>
                    <a:pt x="494" y="661"/>
                    <a:pt x="525" y="623"/>
                  </a:cubicBezTo>
                  <a:cubicBezTo>
                    <a:pt x="552" y="589"/>
                    <a:pt x="539" y="551"/>
                    <a:pt x="508" y="529"/>
                  </a:cubicBezTo>
                  <a:cubicBezTo>
                    <a:pt x="490" y="516"/>
                    <a:pt x="456" y="517"/>
                    <a:pt x="433" y="524"/>
                  </a:cubicBezTo>
                  <a:cubicBezTo>
                    <a:pt x="409" y="531"/>
                    <a:pt x="390" y="554"/>
                    <a:pt x="370" y="568"/>
                  </a:cubicBezTo>
                  <a:cubicBezTo>
                    <a:pt x="310" y="526"/>
                    <a:pt x="272" y="485"/>
                    <a:pt x="301" y="418"/>
                  </a:cubicBezTo>
                  <a:cubicBezTo>
                    <a:pt x="326" y="362"/>
                    <a:pt x="336" y="307"/>
                    <a:pt x="304" y="252"/>
                  </a:cubicBezTo>
                  <a:cubicBezTo>
                    <a:pt x="267" y="191"/>
                    <a:pt x="231" y="128"/>
                    <a:pt x="187" y="71"/>
                  </a:cubicBezTo>
                  <a:cubicBezTo>
                    <a:pt x="132" y="0"/>
                    <a:pt x="78" y="15"/>
                    <a:pt x="1" y="123"/>
                  </a:cubicBezTo>
                  <a:cubicBezTo>
                    <a:pt x="40" y="171"/>
                    <a:pt x="76" y="207"/>
                    <a:pt x="101" y="249"/>
                  </a:cubicBezTo>
                  <a:cubicBezTo>
                    <a:pt x="116" y="278"/>
                    <a:pt x="129" y="320"/>
                    <a:pt x="119" y="350"/>
                  </a:cubicBezTo>
                  <a:cubicBezTo>
                    <a:pt x="94" y="435"/>
                    <a:pt x="124" y="500"/>
                    <a:pt x="164" y="573"/>
                  </a:cubicBezTo>
                  <a:cubicBezTo>
                    <a:pt x="194" y="629"/>
                    <a:pt x="197" y="699"/>
                    <a:pt x="225" y="757"/>
                  </a:cubicBezTo>
                  <a:cubicBezTo>
                    <a:pt x="293" y="899"/>
                    <a:pt x="366" y="1040"/>
                    <a:pt x="444" y="11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81"/>
            <p:cNvSpPr/>
            <p:nvPr/>
          </p:nvSpPr>
          <p:spPr>
            <a:xfrm>
              <a:off x="4559125" y="4267825"/>
              <a:ext cx="15450" cy="20200"/>
            </a:xfrm>
            <a:custGeom>
              <a:avLst/>
              <a:gdLst/>
              <a:ahLst/>
              <a:cxnLst/>
              <a:rect l="l" t="t" r="r" b="b"/>
              <a:pathLst>
                <a:path w="618" h="808" extrusionOk="0">
                  <a:moveTo>
                    <a:pt x="443" y="475"/>
                  </a:moveTo>
                  <a:cubicBezTo>
                    <a:pt x="415" y="409"/>
                    <a:pt x="380" y="345"/>
                    <a:pt x="348" y="280"/>
                  </a:cubicBezTo>
                  <a:cubicBezTo>
                    <a:pt x="351" y="278"/>
                    <a:pt x="354" y="276"/>
                    <a:pt x="356" y="274"/>
                  </a:cubicBezTo>
                  <a:cubicBezTo>
                    <a:pt x="307" y="204"/>
                    <a:pt x="259" y="130"/>
                    <a:pt x="205" y="64"/>
                  </a:cubicBezTo>
                  <a:cubicBezTo>
                    <a:pt x="172" y="23"/>
                    <a:pt x="126" y="1"/>
                    <a:pt x="70" y="22"/>
                  </a:cubicBezTo>
                  <a:cubicBezTo>
                    <a:pt x="25" y="39"/>
                    <a:pt x="1" y="108"/>
                    <a:pt x="23" y="173"/>
                  </a:cubicBezTo>
                  <a:cubicBezTo>
                    <a:pt x="36" y="214"/>
                    <a:pt x="57" y="253"/>
                    <a:pt x="78" y="291"/>
                  </a:cubicBezTo>
                  <a:cubicBezTo>
                    <a:pt x="115" y="359"/>
                    <a:pt x="166" y="421"/>
                    <a:pt x="128" y="512"/>
                  </a:cubicBezTo>
                  <a:cubicBezTo>
                    <a:pt x="114" y="547"/>
                    <a:pt x="152" y="590"/>
                    <a:pt x="188" y="585"/>
                  </a:cubicBezTo>
                  <a:cubicBezTo>
                    <a:pt x="266" y="576"/>
                    <a:pt x="307" y="624"/>
                    <a:pt x="357" y="665"/>
                  </a:cubicBezTo>
                  <a:cubicBezTo>
                    <a:pt x="413" y="711"/>
                    <a:pt x="471" y="756"/>
                    <a:pt x="532" y="795"/>
                  </a:cubicBezTo>
                  <a:cubicBezTo>
                    <a:pt x="552" y="807"/>
                    <a:pt x="583" y="801"/>
                    <a:pt x="610" y="804"/>
                  </a:cubicBezTo>
                  <a:cubicBezTo>
                    <a:pt x="609" y="779"/>
                    <a:pt x="617" y="741"/>
                    <a:pt x="603" y="730"/>
                  </a:cubicBezTo>
                  <a:cubicBezTo>
                    <a:pt x="521" y="662"/>
                    <a:pt x="483" y="569"/>
                    <a:pt x="443" y="4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81"/>
            <p:cNvSpPr/>
            <p:nvPr/>
          </p:nvSpPr>
          <p:spPr>
            <a:xfrm>
              <a:off x="4540075" y="4307800"/>
              <a:ext cx="24500" cy="25175"/>
            </a:xfrm>
            <a:custGeom>
              <a:avLst/>
              <a:gdLst/>
              <a:ahLst/>
              <a:cxnLst/>
              <a:rect l="l" t="t" r="r" b="b"/>
              <a:pathLst>
                <a:path w="980" h="1007" extrusionOk="0">
                  <a:moveTo>
                    <a:pt x="898" y="888"/>
                  </a:moveTo>
                  <a:cubicBezTo>
                    <a:pt x="773" y="819"/>
                    <a:pt x="682" y="722"/>
                    <a:pt x="622" y="592"/>
                  </a:cubicBezTo>
                  <a:cubicBezTo>
                    <a:pt x="579" y="499"/>
                    <a:pt x="533" y="409"/>
                    <a:pt x="478" y="324"/>
                  </a:cubicBezTo>
                  <a:cubicBezTo>
                    <a:pt x="441" y="264"/>
                    <a:pt x="392" y="206"/>
                    <a:pt x="336" y="164"/>
                  </a:cubicBezTo>
                  <a:cubicBezTo>
                    <a:pt x="255" y="103"/>
                    <a:pt x="165" y="56"/>
                    <a:pt x="76" y="8"/>
                  </a:cubicBezTo>
                  <a:cubicBezTo>
                    <a:pt x="62" y="1"/>
                    <a:pt x="24" y="7"/>
                    <a:pt x="20" y="17"/>
                  </a:cubicBezTo>
                  <a:cubicBezTo>
                    <a:pt x="9" y="41"/>
                    <a:pt x="1" y="81"/>
                    <a:pt x="13" y="94"/>
                  </a:cubicBezTo>
                  <a:cubicBezTo>
                    <a:pt x="57" y="144"/>
                    <a:pt x="103" y="192"/>
                    <a:pt x="158" y="226"/>
                  </a:cubicBezTo>
                  <a:cubicBezTo>
                    <a:pt x="253" y="285"/>
                    <a:pt x="321" y="367"/>
                    <a:pt x="381" y="459"/>
                  </a:cubicBezTo>
                  <a:cubicBezTo>
                    <a:pt x="448" y="562"/>
                    <a:pt x="518" y="663"/>
                    <a:pt x="584" y="768"/>
                  </a:cubicBezTo>
                  <a:cubicBezTo>
                    <a:pt x="656" y="885"/>
                    <a:pt x="767" y="951"/>
                    <a:pt x="890" y="998"/>
                  </a:cubicBezTo>
                  <a:cubicBezTo>
                    <a:pt x="912" y="1006"/>
                    <a:pt x="941" y="996"/>
                    <a:pt x="968" y="994"/>
                  </a:cubicBezTo>
                  <a:cubicBezTo>
                    <a:pt x="972" y="979"/>
                    <a:pt x="976" y="965"/>
                    <a:pt x="979" y="951"/>
                  </a:cubicBezTo>
                  <a:cubicBezTo>
                    <a:pt x="952" y="930"/>
                    <a:pt x="928" y="903"/>
                    <a:pt x="898" y="8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81"/>
            <p:cNvSpPr/>
            <p:nvPr/>
          </p:nvSpPr>
          <p:spPr>
            <a:xfrm>
              <a:off x="4826225" y="4255300"/>
              <a:ext cx="16500" cy="31675"/>
            </a:xfrm>
            <a:custGeom>
              <a:avLst/>
              <a:gdLst/>
              <a:ahLst/>
              <a:cxnLst/>
              <a:rect l="l" t="t" r="r" b="b"/>
              <a:pathLst>
                <a:path w="660" h="1267" extrusionOk="0">
                  <a:moveTo>
                    <a:pt x="658" y="1194"/>
                  </a:moveTo>
                  <a:cubicBezTo>
                    <a:pt x="655" y="1160"/>
                    <a:pt x="636" y="1125"/>
                    <a:pt x="618" y="1095"/>
                  </a:cubicBezTo>
                  <a:cubicBezTo>
                    <a:pt x="547" y="977"/>
                    <a:pt x="479" y="857"/>
                    <a:pt x="403" y="742"/>
                  </a:cubicBezTo>
                  <a:cubicBezTo>
                    <a:pt x="325" y="625"/>
                    <a:pt x="280" y="498"/>
                    <a:pt x="270" y="357"/>
                  </a:cubicBezTo>
                  <a:cubicBezTo>
                    <a:pt x="268" y="329"/>
                    <a:pt x="263" y="301"/>
                    <a:pt x="258" y="272"/>
                  </a:cubicBezTo>
                  <a:cubicBezTo>
                    <a:pt x="237" y="149"/>
                    <a:pt x="174" y="58"/>
                    <a:pt x="58" y="8"/>
                  </a:cubicBezTo>
                  <a:cubicBezTo>
                    <a:pt x="42" y="1"/>
                    <a:pt x="20" y="9"/>
                    <a:pt x="0" y="10"/>
                  </a:cubicBezTo>
                  <a:cubicBezTo>
                    <a:pt x="3" y="29"/>
                    <a:pt x="1" y="49"/>
                    <a:pt x="9" y="54"/>
                  </a:cubicBezTo>
                  <a:cubicBezTo>
                    <a:pt x="115" y="126"/>
                    <a:pt x="145" y="229"/>
                    <a:pt x="153" y="352"/>
                  </a:cubicBezTo>
                  <a:cubicBezTo>
                    <a:pt x="164" y="527"/>
                    <a:pt x="215" y="692"/>
                    <a:pt x="313" y="841"/>
                  </a:cubicBezTo>
                  <a:cubicBezTo>
                    <a:pt x="380" y="944"/>
                    <a:pt x="433" y="1057"/>
                    <a:pt x="495" y="1163"/>
                  </a:cubicBezTo>
                  <a:cubicBezTo>
                    <a:pt x="512" y="1195"/>
                    <a:pt x="533" y="1225"/>
                    <a:pt x="558" y="1250"/>
                  </a:cubicBezTo>
                  <a:cubicBezTo>
                    <a:pt x="571" y="1261"/>
                    <a:pt x="604" y="1266"/>
                    <a:pt x="616" y="1258"/>
                  </a:cubicBezTo>
                  <a:cubicBezTo>
                    <a:pt x="636" y="1243"/>
                    <a:pt x="660" y="1215"/>
                    <a:pt x="658" y="11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81"/>
            <p:cNvSpPr/>
            <p:nvPr/>
          </p:nvSpPr>
          <p:spPr>
            <a:xfrm>
              <a:off x="4772275" y="4145150"/>
              <a:ext cx="16100" cy="28425"/>
            </a:xfrm>
            <a:custGeom>
              <a:avLst/>
              <a:gdLst/>
              <a:ahLst/>
              <a:cxnLst/>
              <a:rect l="l" t="t" r="r" b="b"/>
              <a:pathLst>
                <a:path w="644" h="1137" extrusionOk="0">
                  <a:moveTo>
                    <a:pt x="50" y="1"/>
                  </a:moveTo>
                  <a:cubicBezTo>
                    <a:pt x="0" y="79"/>
                    <a:pt x="34" y="113"/>
                    <a:pt x="53" y="148"/>
                  </a:cubicBezTo>
                  <a:cubicBezTo>
                    <a:pt x="135" y="293"/>
                    <a:pt x="219" y="437"/>
                    <a:pt x="301" y="582"/>
                  </a:cubicBezTo>
                  <a:cubicBezTo>
                    <a:pt x="369" y="703"/>
                    <a:pt x="428" y="827"/>
                    <a:pt x="436" y="969"/>
                  </a:cubicBezTo>
                  <a:cubicBezTo>
                    <a:pt x="439" y="1010"/>
                    <a:pt x="456" y="1055"/>
                    <a:pt x="480" y="1089"/>
                  </a:cubicBezTo>
                  <a:cubicBezTo>
                    <a:pt x="498" y="1114"/>
                    <a:pt x="537" y="1135"/>
                    <a:pt x="568" y="1136"/>
                  </a:cubicBezTo>
                  <a:cubicBezTo>
                    <a:pt x="609" y="1137"/>
                    <a:pt x="624" y="1097"/>
                    <a:pt x="629" y="1059"/>
                  </a:cubicBezTo>
                  <a:cubicBezTo>
                    <a:pt x="643" y="937"/>
                    <a:pt x="613" y="827"/>
                    <a:pt x="533" y="736"/>
                  </a:cubicBezTo>
                  <a:cubicBezTo>
                    <a:pt x="382" y="565"/>
                    <a:pt x="279" y="365"/>
                    <a:pt x="163" y="173"/>
                  </a:cubicBezTo>
                  <a:cubicBezTo>
                    <a:pt x="129" y="120"/>
                    <a:pt x="93" y="66"/>
                    <a:pt x="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81"/>
            <p:cNvSpPr/>
            <p:nvPr/>
          </p:nvSpPr>
          <p:spPr>
            <a:xfrm>
              <a:off x="4814350" y="4281800"/>
              <a:ext cx="16425" cy="23875"/>
            </a:xfrm>
            <a:custGeom>
              <a:avLst/>
              <a:gdLst/>
              <a:ahLst/>
              <a:cxnLst/>
              <a:rect l="l" t="t" r="r" b="b"/>
              <a:pathLst>
                <a:path w="657" h="955" extrusionOk="0">
                  <a:moveTo>
                    <a:pt x="312" y="263"/>
                  </a:moveTo>
                  <a:cubicBezTo>
                    <a:pt x="232" y="193"/>
                    <a:pt x="150" y="121"/>
                    <a:pt x="68" y="52"/>
                  </a:cubicBezTo>
                  <a:cubicBezTo>
                    <a:pt x="52" y="38"/>
                    <a:pt x="34" y="25"/>
                    <a:pt x="2" y="0"/>
                  </a:cubicBezTo>
                  <a:cubicBezTo>
                    <a:pt x="1" y="124"/>
                    <a:pt x="56" y="173"/>
                    <a:pt x="104" y="221"/>
                  </a:cubicBezTo>
                  <a:cubicBezTo>
                    <a:pt x="161" y="277"/>
                    <a:pt x="227" y="322"/>
                    <a:pt x="284" y="377"/>
                  </a:cubicBezTo>
                  <a:cubicBezTo>
                    <a:pt x="413" y="502"/>
                    <a:pt x="517" y="638"/>
                    <a:pt x="442" y="836"/>
                  </a:cubicBezTo>
                  <a:cubicBezTo>
                    <a:pt x="434" y="857"/>
                    <a:pt x="447" y="893"/>
                    <a:pt x="463" y="913"/>
                  </a:cubicBezTo>
                  <a:cubicBezTo>
                    <a:pt x="478" y="933"/>
                    <a:pt x="510" y="940"/>
                    <a:pt x="535" y="954"/>
                  </a:cubicBezTo>
                  <a:cubicBezTo>
                    <a:pt x="656" y="740"/>
                    <a:pt x="614" y="558"/>
                    <a:pt x="455" y="396"/>
                  </a:cubicBezTo>
                  <a:cubicBezTo>
                    <a:pt x="410" y="349"/>
                    <a:pt x="362" y="306"/>
                    <a:pt x="312" y="2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81"/>
            <p:cNvSpPr/>
            <p:nvPr/>
          </p:nvSpPr>
          <p:spPr>
            <a:xfrm>
              <a:off x="4777450" y="4230975"/>
              <a:ext cx="18475" cy="24700"/>
            </a:xfrm>
            <a:custGeom>
              <a:avLst/>
              <a:gdLst/>
              <a:ahLst/>
              <a:cxnLst/>
              <a:rect l="l" t="t" r="r" b="b"/>
              <a:pathLst>
                <a:path w="739" h="988" extrusionOk="0">
                  <a:moveTo>
                    <a:pt x="253" y="358"/>
                  </a:moveTo>
                  <a:cubicBezTo>
                    <a:pt x="404" y="451"/>
                    <a:pt x="488" y="591"/>
                    <a:pt x="540" y="752"/>
                  </a:cubicBezTo>
                  <a:cubicBezTo>
                    <a:pt x="554" y="793"/>
                    <a:pt x="549" y="839"/>
                    <a:pt x="564" y="878"/>
                  </a:cubicBezTo>
                  <a:cubicBezTo>
                    <a:pt x="577" y="914"/>
                    <a:pt x="608" y="944"/>
                    <a:pt x="638" y="987"/>
                  </a:cubicBezTo>
                  <a:cubicBezTo>
                    <a:pt x="708" y="901"/>
                    <a:pt x="738" y="821"/>
                    <a:pt x="687" y="738"/>
                  </a:cubicBezTo>
                  <a:cubicBezTo>
                    <a:pt x="583" y="574"/>
                    <a:pt x="493" y="398"/>
                    <a:pt x="316" y="292"/>
                  </a:cubicBezTo>
                  <a:cubicBezTo>
                    <a:pt x="217" y="232"/>
                    <a:pt x="131" y="155"/>
                    <a:pt x="73" y="50"/>
                  </a:cubicBezTo>
                  <a:cubicBezTo>
                    <a:pt x="64" y="34"/>
                    <a:pt x="43" y="26"/>
                    <a:pt x="9" y="1"/>
                  </a:cubicBezTo>
                  <a:cubicBezTo>
                    <a:pt x="8" y="43"/>
                    <a:pt x="1" y="70"/>
                    <a:pt x="9" y="92"/>
                  </a:cubicBezTo>
                  <a:cubicBezTo>
                    <a:pt x="51" y="215"/>
                    <a:pt x="148" y="293"/>
                    <a:pt x="253" y="3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81"/>
            <p:cNvSpPr/>
            <p:nvPr/>
          </p:nvSpPr>
          <p:spPr>
            <a:xfrm>
              <a:off x="4757500" y="4127900"/>
              <a:ext cx="8950" cy="8625"/>
            </a:xfrm>
            <a:custGeom>
              <a:avLst/>
              <a:gdLst/>
              <a:ahLst/>
              <a:cxnLst/>
              <a:rect l="l" t="t" r="r" b="b"/>
              <a:pathLst>
                <a:path w="358" h="345" extrusionOk="0">
                  <a:moveTo>
                    <a:pt x="313" y="330"/>
                  </a:moveTo>
                  <a:cubicBezTo>
                    <a:pt x="346" y="311"/>
                    <a:pt x="358" y="264"/>
                    <a:pt x="332" y="237"/>
                  </a:cubicBezTo>
                  <a:cubicBezTo>
                    <a:pt x="253" y="157"/>
                    <a:pt x="166" y="84"/>
                    <a:pt x="79" y="10"/>
                  </a:cubicBezTo>
                  <a:cubicBezTo>
                    <a:pt x="69" y="1"/>
                    <a:pt x="41" y="12"/>
                    <a:pt x="18" y="14"/>
                  </a:cubicBezTo>
                  <a:cubicBezTo>
                    <a:pt x="14" y="38"/>
                    <a:pt x="0" y="67"/>
                    <a:pt x="9" y="77"/>
                  </a:cubicBezTo>
                  <a:cubicBezTo>
                    <a:pt x="81" y="164"/>
                    <a:pt x="156" y="250"/>
                    <a:pt x="235" y="331"/>
                  </a:cubicBezTo>
                  <a:cubicBezTo>
                    <a:pt x="249" y="345"/>
                    <a:pt x="293" y="341"/>
                    <a:pt x="313" y="3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81"/>
            <p:cNvSpPr/>
            <p:nvPr/>
          </p:nvSpPr>
          <p:spPr>
            <a:xfrm>
              <a:off x="4801750" y="4264475"/>
              <a:ext cx="8100" cy="5850"/>
            </a:xfrm>
            <a:custGeom>
              <a:avLst/>
              <a:gdLst/>
              <a:ahLst/>
              <a:cxnLst/>
              <a:rect l="l" t="t" r="r" b="b"/>
              <a:pathLst>
                <a:path w="324" h="234" extrusionOk="0">
                  <a:moveTo>
                    <a:pt x="320" y="233"/>
                  </a:moveTo>
                  <a:cubicBezTo>
                    <a:pt x="318" y="211"/>
                    <a:pt x="324" y="188"/>
                    <a:pt x="314" y="178"/>
                  </a:cubicBezTo>
                  <a:cubicBezTo>
                    <a:pt x="234" y="84"/>
                    <a:pt x="126" y="43"/>
                    <a:pt x="1" y="1"/>
                  </a:cubicBezTo>
                  <a:cubicBezTo>
                    <a:pt x="44" y="104"/>
                    <a:pt x="122" y="159"/>
                    <a:pt x="320" y="2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81"/>
            <p:cNvSpPr/>
            <p:nvPr/>
          </p:nvSpPr>
          <p:spPr>
            <a:xfrm>
              <a:off x="4834125" y="4173800"/>
              <a:ext cx="4525" cy="4500"/>
            </a:xfrm>
            <a:custGeom>
              <a:avLst/>
              <a:gdLst/>
              <a:ahLst/>
              <a:cxnLst/>
              <a:rect l="l" t="t" r="r" b="b"/>
              <a:pathLst>
                <a:path w="181" h="180" extrusionOk="0">
                  <a:moveTo>
                    <a:pt x="36" y="141"/>
                  </a:moveTo>
                  <a:cubicBezTo>
                    <a:pt x="54" y="163"/>
                    <a:pt x="94" y="179"/>
                    <a:pt x="122" y="178"/>
                  </a:cubicBezTo>
                  <a:cubicBezTo>
                    <a:pt x="162" y="176"/>
                    <a:pt x="181" y="114"/>
                    <a:pt x="161" y="75"/>
                  </a:cubicBezTo>
                  <a:cubicBezTo>
                    <a:pt x="137" y="27"/>
                    <a:pt x="73" y="0"/>
                    <a:pt x="41" y="28"/>
                  </a:cubicBezTo>
                  <a:cubicBezTo>
                    <a:pt x="1" y="63"/>
                    <a:pt x="10" y="109"/>
                    <a:pt x="36" y="1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81"/>
            <p:cNvSpPr/>
            <p:nvPr/>
          </p:nvSpPr>
          <p:spPr>
            <a:xfrm>
              <a:off x="4598575" y="4222200"/>
              <a:ext cx="3825" cy="3300"/>
            </a:xfrm>
            <a:custGeom>
              <a:avLst/>
              <a:gdLst/>
              <a:ahLst/>
              <a:cxnLst/>
              <a:rect l="l" t="t" r="r" b="b"/>
              <a:pathLst>
                <a:path w="153" h="132" extrusionOk="0">
                  <a:moveTo>
                    <a:pt x="138" y="26"/>
                  </a:moveTo>
                  <a:cubicBezTo>
                    <a:pt x="104" y="0"/>
                    <a:pt x="70" y="17"/>
                    <a:pt x="44" y="39"/>
                  </a:cubicBezTo>
                  <a:cubicBezTo>
                    <a:pt x="25" y="55"/>
                    <a:pt x="14" y="82"/>
                    <a:pt x="3" y="105"/>
                  </a:cubicBezTo>
                  <a:cubicBezTo>
                    <a:pt x="1" y="109"/>
                    <a:pt x="8" y="117"/>
                    <a:pt x="10" y="123"/>
                  </a:cubicBezTo>
                  <a:cubicBezTo>
                    <a:pt x="16" y="126"/>
                    <a:pt x="22" y="131"/>
                    <a:pt x="28" y="131"/>
                  </a:cubicBezTo>
                  <a:cubicBezTo>
                    <a:pt x="82" y="132"/>
                    <a:pt x="123" y="107"/>
                    <a:pt x="148" y="60"/>
                  </a:cubicBezTo>
                  <a:cubicBezTo>
                    <a:pt x="152" y="53"/>
                    <a:pt x="146" y="32"/>
                    <a:pt x="138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C5B6DEB8-B38B-4F6E-4D68-9C9DD13F82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6398898"/>
              </p:ext>
            </p:extLst>
          </p:nvPr>
        </p:nvGraphicFramePr>
        <p:xfrm>
          <a:off x="4810207" y="1227061"/>
          <a:ext cx="3498541" cy="2867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203A6C83-3B5F-3A2F-09F1-6F9DC1498E4F}"/>
              </a:ext>
            </a:extLst>
          </p:cNvPr>
          <p:cNvSpPr txBox="1"/>
          <p:nvPr/>
        </p:nvSpPr>
        <p:spPr>
          <a:xfrm>
            <a:off x="750755" y="1084405"/>
            <a:ext cx="36334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s-PA" sz="2000" b="1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Indicadores de Fecundidad en la República de Panamá</a:t>
            </a:r>
          </a:p>
        </p:txBody>
      </p:sp>
      <p:sp>
        <p:nvSpPr>
          <p:cNvPr id="11" name="Google Shape;4185;p95">
            <a:extLst>
              <a:ext uri="{FF2B5EF4-FFF2-40B4-BE49-F238E27FC236}">
                <a16:creationId xmlns:a16="http://schemas.microsoft.com/office/drawing/2014/main" id="{550FE180-F196-1B2E-79EA-0FFB373AC843}"/>
              </a:ext>
            </a:extLst>
          </p:cNvPr>
          <p:cNvSpPr/>
          <p:nvPr/>
        </p:nvSpPr>
        <p:spPr>
          <a:xfrm>
            <a:off x="1093016" y="2262873"/>
            <a:ext cx="2949165" cy="103762"/>
          </a:xfrm>
          <a:custGeom>
            <a:avLst/>
            <a:gdLst/>
            <a:ahLst/>
            <a:cxnLst/>
            <a:rect l="l" t="t" r="r" b="b"/>
            <a:pathLst>
              <a:path w="18420" h="2920" extrusionOk="0">
                <a:moveTo>
                  <a:pt x="0" y="0"/>
                </a:moveTo>
                <a:lnTo>
                  <a:pt x="0" y="2920"/>
                </a:lnTo>
                <a:lnTo>
                  <a:pt x="18420" y="2920"/>
                </a:lnTo>
                <a:lnTo>
                  <a:pt x="18420" y="0"/>
                </a:lnTo>
                <a:close/>
              </a:path>
            </a:pathLst>
          </a:custGeom>
          <a:solidFill>
            <a:schemeClr val="accent3">
              <a:alpha val="223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0" name="Google Shape;5430;p106"/>
          <p:cNvSpPr/>
          <p:nvPr/>
        </p:nvSpPr>
        <p:spPr>
          <a:xfrm>
            <a:off x="4464438" y="340538"/>
            <a:ext cx="215121" cy="4685872"/>
          </a:xfrm>
          <a:custGeom>
            <a:avLst/>
            <a:gdLst/>
            <a:ahLst/>
            <a:cxnLst/>
            <a:rect l="l" t="t" r="r" b="b"/>
            <a:pathLst>
              <a:path w="2630" h="57288" extrusionOk="0">
                <a:moveTo>
                  <a:pt x="1315" y="0"/>
                </a:moveTo>
                <a:cubicBezTo>
                  <a:pt x="585" y="0"/>
                  <a:pt x="1" y="110"/>
                  <a:pt x="1" y="110"/>
                </a:cubicBezTo>
                <a:lnTo>
                  <a:pt x="1" y="57287"/>
                </a:lnTo>
                <a:lnTo>
                  <a:pt x="1348" y="56219"/>
                </a:lnTo>
                <a:lnTo>
                  <a:pt x="2630" y="57287"/>
                </a:lnTo>
                <a:lnTo>
                  <a:pt x="2630" y="110"/>
                </a:lnTo>
                <a:cubicBezTo>
                  <a:pt x="2630" y="110"/>
                  <a:pt x="2045" y="0"/>
                  <a:pt x="131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4380000" algn="bl" rotWithShape="0">
              <a:srgbClr val="000000">
                <a:alpha val="3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5" name="Google Shape;5465;p106"/>
          <p:cNvSpPr/>
          <p:nvPr/>
        </p:nvSpPr>
        <p:spPr>
          <a:xfrm>
            <a:off x="771463" y="384525"/>
            <a:ext cx="612473" cy="605407"/>
          </a:xfrm>
          <a:custGeom>
            <a:avLst/>
            <a:gdLst/>
            <a:ahLst/>
            <a:cxnLst/>
            <a:rect l="l" t="t" r="r" b="b"/>
            <a:pathLst>
              <a:path w="9621" h="9510" extrusionOk="0">
                <a:moveTo>
                  <a:pt x="2322" y="0"/>
                </a:moveTo>
                <a:cubicBezTo>
                  <a:pt x="1746" y="0"/>
                  <a:pt x="1204" y="210"/>
                  <a:pt x="780" y="600"/>
                </a:cubicBezTo>
                <a:cubicBezTo>
                  <a:pt x="311" y="1031"/>
                  <a:pt x="41" y="1632"/>
                  <a:pt x="20" y="2291"/>
                </a:cubicBezTo>
                <a:cubicBezTo>
                  <a:pt x="0" y="2951"/>
                  <a:pt x="232" y="3591"/>
                  <a:pt x="674" y="4090"/>
                </a:cubicBezTo>
                <a:lnTo>
                  <a:pt x="3495" y="7298"/>
                </a:lnTo>
                <a:cubicBezTo>
                  <a:pt x="3546" y="7355"/>
                  <a:pt x="3616" y="7385"/>
                  <a:pt x="3684" y="7385"/>
                </a:cubicBezTo>
                <a:cubicBezTo>
                  <a:pt x="3741" y="7385"/>
                  <a:pt x="3796" y="7365"/>
                  <a:pt x="3840" y="7324"/>
                </a:cubicBezTo>
                <a:cubicBezTo>
                  <a:pt x="3938" y="7234"/>
                  <a:pt x="3943" y="7075"/>
                  <a:pt x="3851" y="6971"/>
                </a:cubicBezTo>
                <a:lnTo>
                  <a:pt x="1028" y="3764"/>
                </a:lnTo>
                <a:cubicBezTo>
                  <a:pt x="677" y="3364"/>
                  <a:pt x="492" y="2855"/>
                  <a:pt x="507" y="2328"/>
                </a:cubicBezTo>
                <a:cubicBezTo>
                  <a:pt x="524" y="1803"/>
                  <a:pt x="739" y="1323"/>
                  <a:pt x="1113" y="979"/>
                </a:cubicBezTo>
                <a:cubicBezTo>
                  <a:pt x="1453" y="668"/>
                  <a:pt x="1887" y="500"/>
                  <a:pt x="2347" y="500"/>
                </a:cubicBezTo>
                <a:cubicBezTo>
                  <a:pt x="2395" y="500"/>
                  <a:pt x="2443" y="502"/>
                  <a:pt x="2492" y="506"/>
                </a:cubicBezTo>
                <a:cubicBezTo>
                  <a:pt x="3006" y="545"/>
                  <a:pt x="3483" y="787"/>
                  <a:pt x="3834" y="1187"/>
                </a:cubicBezTo>
                <a:lnTo>
                  <a:pt x="8560" y="6554"/>
                </a:lnTo>
                <a:cubicBezTo>
                  <a:pt x="9105" y="7174"/>
                  <a:pt x="9077" y="8116"/>
                  <a:pt x="8494" y="8650"/>
                </a:cubicBezTo>
                <a:cubicBezTo>
                  <a:pt x="8231" y="8891"/>
                  <a:pt x="7900" y="9009"/>
                  <a:pt x="7565" y="9009"/>
                </a:cubicBezTo>
                <a:cubicBezTo>
                  <a:pt x="7158" y="9009"/>
                  <a:pt x="6746" y="8835"/>
                  <a:pt x="6446" y="8494"/>
                </a:cubicBezTo>
                <a:lnTo>
                  <a:pt x="2272" y="3752"/>
                </a:lnTo>
                <a:cubicBezTo>
                  <a:pt x="2098" y="3554"/>
                  <a:pt x="2007" y="3300"/>
                  <a:pt x="2014" y="3039"/>
                </a:cubicBezTo>
                <a:cubicBezTo>
                  <a:pt x="2022" y="2778"/>
                  <a:pt x="2130" y="2540"/>
                  <a:pt x="2315" y="2369"/>
                </a:cubicBezTo>
                <a:cubicBezTo>
                  <a:pt x="2484" y="2215"/>
                  <a:pt x="2698" y="2132"/>
                  <a:pt x="2927" y="2132"/>
                </a:cubicBezTo>
                <a:cubicBezTo>
                  <a:pt x="2951" y="2132"/>
                  <a:pt x="2975" y="2133"/>
                  <a:pt x="2999" y="2135"/>
                </a:cubicBezTo>
                <a:cubicBezTo>
                  <a:pt x="3253" y="2155"/>
                  <a:pt x="3490" y="2274"/>
                  <a:pt x="3665" y="2473"/>
                </a:cubicBezTo>
                <a:lnTo>
                  <a:pt x="7598" y="6941"/>
                </a:lnTo>
                <a:cubicBezTo>
                  <a:pt x="7649" y="6999"/>
                  <a:pt x="7718" y="7028"/>
                  <a:pt x="7786" y="7028"/>
                </a:cubicBezTo>
                <a:cubicBezTo>
                  <a:pt x="7842" y="7028"/>
                  <a:pt x="7898" y="7008"/>
                  <a:pt x="7942" y="6968"/>
                </a:cubicBezTo>
                <a:cubicBezTo>
                  <a:pt x="8040" y="6877"/>
                  <a:pt x="8044" y="6719"/>
                  <a:pt x="7953" y="6614"/>
                </a:cubicBezTo>
                <a:lnTo>
                  <a:pt x="4020" y="2146"/>
                </a:lnTo>
                <a:cubicBezTo>
                  <a:pt x="3756" y="1847"/>
                  <a:pt x="3399" y="1665"/>
                  <a:pt x="3013" y="1636"/>
                </a:cubicBezTo>
                <a:cubicBezTo>
                  <a:pt x="2977" y="1633"/>
                  <a:pt x="2940" y="1632"/>
                  <a:pt x="2904" y="1632"/>
                </a:cubicBezTo>
                <a:cubicBezTo>
                  <a:pt x="2559" y="1632"/>
                  <a:pt x="2236" y="1757"/>
                  <a:pt x="1981" y="1990"/>
                </a:cubicBezTo>
                <a:cubicBezTo>
                  <a:pt x="1700" y="2248"/>
                  <a:pt x="1538" y="2608"/>
                  <a:pt x="1527" y="3003"/>
                </a:cubicBezTo>
                <a:cubicBezTo>
                  <a:pt x="1514" y="3397"/>
                  <a:pt x="1652" y="3779"/>
                  <a:pt x="1916" y="4078"/>
                </a:cubicBezTo>
                <a:lnTo>
                  <a:pt x="6091" y="8820"/>
                </a:lnTo>
                <a:cubicBezTo>
                  <a:pt x="6492" y="9276"/>
                  <a:pt x="7042" y="9510"/>
                  <a:pt x="7587" y="9510"/>
                </a:cubicBezTo>
                <a:cubicBezTo>
                  <a:pt x="8034" y="9510"/>
                  <a:pt x="8477" y="9352"/>
                  <a:pt x="8828" y="9030"/>
                </a:cubicBezTo>
                <a:cubicBezTo>
                  <a:pt x="9501" y="8411"/>
                  <a:pt x="9620" y="7386"/>
                  <a:pt x="9168" y="6585"/>
                </a:cubicBezTo>
                <a:cubicBezTo>
                  <a:pt x="9098" y="6460"/>
                  <a:pt x="9012" y="6340"/>
                  <a:pt x="8915" y="6228"/>
                </a:cubicBezTo>
                <a:lnTo>
                  <a:pt x="4190" y="859"/>
                </a:lnTo>
                <a:cubicBezTo>
                  <a:pt x="3748" y="359"/>
                  <a:pt x="3150" y="56"/>
                  <a:pt x="2506" y="7"/>
                </a:cubicBezTo>
                <a:cubicBezTo>
                  <a:pt x="2445" y="3"/>
                  <a:pt x="2383" y="0"/>
                  <a:pt x="23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6" name="Google Shape;5466;p106"/>
          <p:cNvGrpSpPr/>
          <p:nvPr/>
        </p:nvGrpSpPr>
        <p:grpSpPr>
          <a:xfrm rot="3323072">
            <a:off x="7167187" y="2131934"/>
            <a:ext cx="401639" cy="3815714"/>
            <a:chOff x="1312800" y="2017050"/>
            <a:chExt cx="144550" cy="1373275"/>
          </a:xfrm>
        </p:grpSpPr>
        <p:sp>
          <p:nvSpPr>
            <p:cNvPr id="5467" name="Google Shape;5467;p106"/>
            <p:cNvSpPr/>
            <p:nvPr/>
          </p:nvSpPr>
          <p:spPr>
            <a:xfrm>
              <a:off x="1312800" y="3303025"/>
              <a:ext cx="92325" cy="87300"/>
            </a:xfrm>
            <a:custGeom>
              <a:avLst/>
              <a:gdLst/>
              <a:ahLst/>
              <a:cxnLst/>
              <a:rect l="l" t="t" r="r" b="b"/>
              <a:pathLst>
                <a:path w="3693" h="3492" extrusionOk="0">
                  <a:moveTo>
                    <a:pt x="1841" y="1"/>
                  </a:moveTo>
                  <a:cubicBezTo>
                    <a:pt x="880" y="1"/>
                    <a:pt x="84" y="732"/>
                    <a:pt x="43" y="1668"/>
                  </a:cubicBezTo>
                  <a:cubicBezTo>
                    <a:pt x="1" y="2631"/>
                    <a:pt x="774" y="3446"/>
                    <a:pt x="1771" y="3489"/>
                  </a:cubicBezTo>
                  <a:cubicBezTo>
                    <a:pt x="1799" y="3490"/>
                    <a:pt x="1827" y="3491"/>
                    <a:pt x="1855" y="3491"/>
                  </a:cubicBezTo>
                  <a:cubicBezTo>
                    <a:pt x="2815" y="3491"/>
                    <a:pt x="3611" y="2760"/>
                    <a:pt x="3651" y="1825"/>
                  </a:cubicBezTo>
                  <a:cubicBezTo>
                    <a:pt x="3693" y="862"/>
                    <a:pt x="2919" y="46"/>
                    <a:pt x="1923" y="3"/>
                  </a:cubicBezTo>
                  <a:cubicBezTo>
                    <a:pt x="1896" y="1"/>
                    <a:pt x="1868" y="1"/>
                    <a:pt x="18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106"/>
            <p:cNvSpPr/>
            <p:nvPr/>
          </p:nvSpPr>
          <p:spPr>
            <a:xfrm>
              <a:off x="1314625" y="2017050"/>
              <a:ext cx="141350" cy="1331100"/>
            </a:xfrm>
            <a:custGeom>
              <a:avLst/>
              <a:gdLst/>
              <a:ahLst/>
              <a:cxnLst/>
              <a:rect l="l" t="t" r="r" b="b"/>
              <a:pathLst>
                <a:path w="5654" h="53244" extrusionOk="0">
                  <a:moveTo>
                    <a:pt x="4166" y="1"/>
                  </a:moveTo>
                  <a:lnTo>
                    <a:pt x="2134" y="4039"/>
                  </a:lnTo>
                  <a:lnTo>
                    <a:pt x="1" y="53091"/>
                  </a:lnTo>
                  <a:lnTo>
                    <a:pt x="3520" y="53244"/>
                  </a:lnTo>
                  <a:lnTo>
                    <a:pt x="5653" y="4191"/>
                  </a:lnTo>
                  <a:lnTo>
                    <a:pt x="41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106"/>
            <p:cNvSpPr/>
            <p:nvPr/>
          </p:nvSpPr>
          <p:spPr>
            <a:xfrm>
              <a:off x="1313975" y="2119825"/>
              <a:ext cx="143375" cy="1229650"/>
            </a:xfrm>
            <a:custGeom>
              <a:avLst/>
              <a:gdLst/>
              <a:ahLst/>
              <a:cxnLst/>
              <a:rect l="l" t="t" r="r" b="b"/>
              <a:pathLst>
                <a:path w="5735" h="49186" extrusionOk="0">
                  <a:moveTo>
                    <a:pt x="2135" y="0"/>
                  </a:moveTo>
                  <a:lnTo>
                    <a:pt x="0" y="49029"/>
                  </a:lnTo>
                  <a:lnTo>
                    <a:pt x="3599" y="49185"/>
                  </a:lnTo>
                  <a:lnTo>
                    <a:pt x="5734" y="157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106"/>
            <p:cNvSpPr/>
            <p:nvPr/>
          </p:nvSpPr>
          <p:spPr>
            <a:xfrm>
              <a:off x="1343925" y="2121125"/>
              <a:ext cx="83375" cy="1227025"/>
            </a:xfrm>
            <a:custGeom>
              <a:avLst/>
              <a:gdLst/>
              <a:ahLst/>
              <a:cxnLst/>
              <a:rect l="l" t="t" r="r" b="b"/>
              <a:pathLst>
                <a:path w="3335" h="49081" extrusionOk="0">
                  <a:moveTo>
                    <a:pt x="2134" y="1"/>
                  </a:moveTo>
                  <a:lnTo>
                    <a:pt x="1" y="49028"/>
                  </a:lnTo>
                  <a:lnTo>
                    <a:pt x="1200" y="49081"/>
                  </a:lnTo>
                  <a:lnTo>
                    <a:pt x="3335" y="52"/>
                  </a:lnTo>
                  <a:lnTo>
                    <a:pt x="21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106"/>
            <p:cNvSpPr/>
            <p:nvPr/>
          </p:nvSpPr>
          <p:spPr>
            <a:xfrm>
              <a:off x="1313825" y="3344875"/>
              <a:ext cx="90250" cy="3950"/>
            </a:xfrm>
            <a:custGeom>
              <a:avLst/>
              <a:gdLst/>
              <a:ahLst/>
              <a:cxnLst/>
              <a:rect l="l" t="t" r="r" b="b"/>
              <a:pathLst>
                <a:path w="3610" h="158" fill="none" extrusionOk="0">
                  <a:moveTo>
                    <a:pt x="3610" y="157"/>
                  </a:moveTo>
                  <a:lnTo>
                    <a:pt x="1" y="0"/>
                  </a:lnTo>
                </a:path>
              </a:pathLst>
            </a:custGeom>
            <a:noFill/>
            <a:ln w="350" cap="flat" cmpd="sng">
              <a:solidFill>
                <a:srgbClr val="7E6373"/>
              </a:solidFill>
              <a:prstDash val="solid"/>
              <a:miter lim="1052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106"/>
            <p:cNvSpPr/>
            <p:nvPr/>
          </p:nvSpPr>
          <p:spPr>
            <a:xfrm>
              <a:off x="1400350" y="2017050"/>
              <a:ext cx="31900" cy="37625"/>
            </a:xfrm>
            <a:custGeom>
              <a:avLst/>
              <a:gdLst/>
              <a:ahLst/>
              <a:cxnLst/>
              <a:rect l="l" t="t" r="r" b="b"/>
              <a:pathLst>
                <a:path w="1276" h="1505" extrusionOk="0">
                  <a:moveTo>
                    <a:pt x="730" y="1"/>
                  </a:moveTo>
                  <a:cubicBezTo>
                    <a:pt x="564" y="1"/>
                    <a:pt x="0" y="1454"/>
                    <a:pt x="0" y="1454"/>
                  </a:cubicBezTo>
                  <a:lnTo>
                    <a:pt x="633" y="1481"/>
                  </a:lnTo>
                  <a:lnTo>
                    <a:pt x="1275" y="1504"/>
                  </a:lnTo>
                  <a:cubicBezTo>
                    <a:pt x="1275" y="1504"/>
                    <a:pt x="864" y="4"/>
                    <a:pt x="730" y="1"/>
                  </a:cubicBezTo>
                  <a:cubicBezTo>
                    <a:pt x="730" y="1"/>
                    <a:pt x="730" y="1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3" name="Google Shape;5473;p106"/>
          <p:cNvGrpSpPr/>
          <p:nvPr/>
        </p:nvGrpSpPr>
        <p:grpSpPr>
          <a:xfrm>
            <a:off x="5918122" y="3743137"/>
            <a:ext cx="745487" cy="686598"/>
            <a:chOff x="5503650" y="380825"/>
            <a:chExt cx="255400" cy="235225"/>
          </a:xfrm>
        </p:grpSpPr>
        <p:sp>
          <p:nvSpPr>
            <p:cNvPr id="5474" name="Google Shape;5474;p106"/>
            <p:cNvSpPr/>
            <p:nvPr/>
          </p:nvSpPr>
          <p:spPr>
            <a:xfrm>
              <a:off x="5503650" y="380825"/>
              <a:ext cx="255400" cy="235225"/>
            </a:xfrm>
            <a:custGeom>
              <a:avLst/>
              <a:gdLst/>
              <a:ahLst/>
              <a:cxnLst/>
              <a:rect l="l" t="t" r="r" b="b"/>
              <a:pathLst>
                <a:path w="10216" h="9409" extrusionOk="0">
                  <a:moveTo>
                    <a:pt x="7491" y="1"/>
                  </a:moveTo>
                  <a:lnTo>
                    <a:pt x="5943" y="702"/>
                  </a:lnTo>
                  <a:lnTo>
                    <a:pt x="5976" y="774"/>
                  </a:lnTo>
                  <a:cubicBezTo>
                    <a:pt x="6039" y="975"/>
                    <a:pt x="5747" y="1689"/>
                    <a:pt x="4000" y="2480"/>
                  </a:cubicBezTo>
                  <a:cubicBezTo>
                    <a:pt x="3141" y="2870"/>
                    <a:pt x="2567" y="2987"/>
                    <a:pt x="2188" y="2987"/>
                  </a:cubicBezTo>
                  <a:cubicBezTo>
                    <a:pt x="1618" y="2987"/>
                    <a:pt x="1489" y="2721"/>
                    <a:pt x="1489" y="2721"/>
                  </a:cubicBezTo>
                  <a:lnTo>
                    <a:pt x="0" y="3397"/>
                  </a:lnTo>
                  <a:lnTo>
                    <a:pt x="2725" y="9408"/>
                  </a:lnTo>
                  <a:lnTo>
                    <a:pt x="4214" y="8734"/>
                  </a:lnTo>
                  <a:lnTo>
                    <a:pt x="4210" y="8724"/>
                  </a:lnTo>
                  <a:cubicBezTo>
                    <a:pt x="4173" y="8636"/>
                    <a:pt x="3954" y="7919"/>
                    <a:pt x="6092" y="6950"/>
                  </a:cubicBezTo>
                  <a:cubicBezTo>
                    <a:pt x="6990" y="6543"/>
                    <a:pt x="7581" y="6419"/>
                    <a:pt x="7966" y="6419"/>
                  </a:cubicBezTo>
                  <a:cubicBezTo>
                    <a:pt x="8497" y="6419"/>
                    <a:pt x="8640" y="6654"/>
                    <a:pt x="8665" y="6704"/>
                  </a:cubicBezTo>
                  <a:lnTo>
                    <a:pt x="8669" y="6714"/>
                  </a:lnTo>
                  <a:lnTo>
                    <a:pt x="10216" y="6013"/>
                  </a:lnTo>
                  <a:lnTo>
                    <a:pt x="7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106"/>
            <p:cNvSpPr/>
            <p:nvPr/>
          </p:nvSpPr>
          <p:spPr>
            <a:xfrm>
              <a:off x="5516175" y="425875"/>
              <a:ext cx="158350" cy="87200"/>
            </a:xfrm>
            <a:custGeom>
              <a:avLst/>
              <a:gdLst/>
              <a:ahLst/>
              <a:cxnLst/>
              <a:rect l="l" t="t" r="r" b="b"/>
              <a:pathLst>
                <a:path w="6334" h="3488" extrusionOk="0">
                  <a:moveTo>
                    <a:pt x="5983" y="1"/>
                  </a:moveTo>
                  <a:lnTo>
                    <a:pt x="0" y="2714"/>
                  </a:lnTo>
                  <a:lnTo>
                    <a:pt x="352" y="3487"/>
                  </a:lnTo>
                  <a:lnTo>
                    <a:pt x="6334" y="774"/>
                  </a:lnTo>
                  <a:lnTo>
                    <a:pt x="59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106"/>
            <p:cNvSpPr/>
            <p:nvPr/>
          </p:nvSpPr>
          <p:spPr>
            <a:xfrm>
              <a:off x="5525050" y="445150"/>
              <a:ext cx="158375" cy="87175"/>
            </a:xfrm>
            <a:custGeom>
              <a:avLst/>
              <a:gdLst/>
              <a:ahLst/>
              <a:cxnLst/>
              <a:rect l="l" t="t" r="r" b="b"/>
              <a:pathLst>
                <a:path w="6335" h="3487" extrusionOk="0">
                  <a:moveTo>
                    <a:pt x="5984" y="1"/>
                  </a:moveTo>
                  <a:lnTo>
                    <a:pt x="1" y="2713"/>
                  </a:lnTo>
                  <a:lnTo>
                    <a:pt x="351" y="3486"/>
                  </a:lnTo>
                  <a:lnTo>
                    <a:pt x="6334" y="774"/>
                  </a:lnTo>
                  <a:lnTo>
                    <a:pt x="5984" y="1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106"/>
            <p:cNvSpPr/>
            <p:nvPr/>
          </p:nvSpPr>
          <p:spPr>
            <a:xfrm>
              <a:off x="5533825" y="464500"/>
              <a:ext cx="170250" cy="113375"/>
            </a:xfrm>
            <a:custGeom>
              <a:avLst/>
              <a:gdLst/>
              <a:ahLst/>
              <a:cxnLst/>
              <a:rect l="l" t="t" r="r" b="b"/>
              <a:pathLst>
                <a:path w="6810" h="4535" extrusionOk="0">
                  <a:moveTo>
                    <a:pt x="5983" y="0"/>
                  </a:moveTo>
                  <a:lnTo>
                    <a:pt x="0" y="2712"/>
                  </a:lnTo>
                  <a:lnTo>
                    <a:pt x="826" y="4535"/>
                  </a:lnTo>
                  <a:lnTo>
                    <a:pt x="6809" y="1822"/>
                  </a:lnTo>
                  <a:lnTo>
                    <a:pt x="59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106"/>
            <p:cNvSpPr/>
            <p:nvPr/>
          </p:nvSpPr>
          <p:spPr>
            <a:xfrm>
              <a:off x="5599750" y="498575"/>
              <a:ext cx="29725" cy="26100"/>
            </a:xfrm>
            <a:custGeom>
              <a:avLst/>
              <a:gdLst/>
              <a:ahLst/>
              <a:cxnLst/>
              <a:rect l="l" t="t" r="r" b="b"/>
              <a:pathLst>
                <a:path w="1189" h="1044" extrusionOk="0">
                  <a:moveTo>
                    <a:pt x="594" y="0"/>
                  </a:moveTo>
                  <a:cubicBezTo>
                    <a:pt x="522" y="0"/>
                    <a:pt x="449" y="15"/>
                    <a:pt x="379" y="47"/>
                  </a:cubicBezTo>
                  <a:cubicBezTo>
                    <a:pt x="116" y="166"/>
                    <a:pt x="1" y="475"/>
                    <a:pt x="119" y="738"/>
                  </a:cubicBezTo>
                  <a:cubicBezTo>
                    <a:pt x="207" y="930"/>
                    <a:pt x="396" y="1044"/>
                    <a:pt x="594" y="1044"/>
                  </a:cubicBezTo>
                  <a:cubicBezTo>
                    <a:pt x="667" y="1044"/>
                    <a:pt x="740" y="1029"/>
                    <a:pt x="810" y="997"/>
                  </a:cubicBezTo>
                  <a:cubicBezTo>
                    <a:pt x="1072" y="878"/>
                    <a:pt x="1188" y="570"/>
                    <a:pt x="1070" y="307"/>
                  </a:cubicBezTo>
                  <a:cubicBezTo>
                    <a:pt x="982" y="114"/>
                    <a:pt x="792" y="0"/>
                    <a:pt x="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EAEB8112-1ECB-7408-A295-4F570F33D9B3}"/>
              </a:ext>
            </a:extLst>
          </p:cNvPr>
          <p:cNvSpPr txBox="1"/>
          <p:nvPr/>
        </p:nvSpPr>
        <p:spPr>
          <a:xfrm>
            <a:off x="4869272" y="1269773"/>
            <a:ext cx="33492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s-PA" sz="2000" b="1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Producto Interno Bruto (PIB) anual por provincia en la República de Panamá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D5DC3EE8-8A75-7E78-0771-F424BE3595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3" t="2758"/>
          <a:stretch/>
        </p:blipFill>
        <p:spPr>
          <a:xfrm>
            <a:off x="986316" y="1165457"/>
            <a:ext cx="3127480" cy="2834642"/>
          </a:xfrm>
          <a:prstGeom prst="rect">
            <a:avLst/>
          </a:prstGeom>
        </p:spPr>
      </p:pic>
      <p:sp>
        <p:nvSpPr>
          <p:cNvPr id="5463" name="Google Shape;5463;p106"/>
          <p:cNvSpPr/>
          <p:nvPr/>
        </p:nvSpPr>
        <p:spPr>
          <a:xfrm rot="1862934">
            <a:off x="680896" y="3736060"/>
            <a:ext cx="909973" cy="374399"/>
          </a:xfrm>
          <a:custGeom>
            <a:avLst/>
            <a:gdLst/>
            <a:ahLst/>
            <a:cxnLst/>
            <a:rect l="l" t="t" r="r" b="b"/>
            <a:pathLst>
              <a:path w="10123" h="4165" extrusionOk="0">
                <a:moveTo>
                  <a:pt x="278" y="0"/>
                </a:moveTo>
                <a:cubicBezTo>
                  <a:pt x="278" y="0"/>
                  <a:pt x="608" y="283"/>
                  <a:pt x="585" y="546"/>
                </a:cubicBezTo>
                <a:cubicBezTo>
                  <a:pt x="562" y="809"/>
                  <a:pt x="256" y="970"/>
                  <a:pt x="256" y="970"/>
                </a:cubicBezTo>
                <a:cubicBezTo>
                  <a:pt x="256" y="970"/>
                  <a:pt x="576" y="1249"/>
                  <a:pt x="552" y="1530"/>
                </a:cubicBezTo>
                <a:cubicBezTo>
                  <a:pt x="528" y="1810"/>
                  <a:pt x="94" y="2117"/>
                  <a:pt x="94" y="2117"/>
                </a:cubicBezTo>
                <a:cubicBezTo>
                  <a:pt x="94" y="2117"/>
                  <a:pt x="408" y="2459"/>
                  <a:pt x="392" y="2645"/>
                </a:cubicBezTo>
                <a:cubicBezTo>
                  <a:pt x="375" y="2832"/>
                  <a:pt x="1" y="3177"/>
                  <a:pt x="1" y="3177"/>
                </a:cubicBezTo>
                <a:lnTo>
                  <a:pt x="9753" y="4164"/>
                </a:lnTo>
                <a:cubicBezTo>
                  <a:pt x="9235" y="3617"/>
                  <a:pt x="9845" y="3105"/>
                  <a:pt x="9845" y="3105"/>
                </a:cubicBezTo>
                <a:cubicBezTo>
                  <a:pt x="9845" y="3105"/>
                  <a:pt x="9664" y="2791"/>
                  <a:pt x="9639" y="2554"/>
                </a:cubicBezTo>
                <a:cubicBezTo>
                  <a:pt x="9613" y="2317"/>
                  <a:pt x="10033" y="2023"/>
                  <a:pt x="10033" y="2023"/>
                </a:cubicBezTo>
                <a:cubicBezTo>
                  <a:pt x="10033" y="2023"/>
                  <a:pt x="9684" y="1711"/>
                  <a:pt x="9704" y="1477"/>
                </a:cubicBezTo>
                <a:cubicBezTo>
                  <a:pt x="9724" y="1244"/>
                  <a:pt x="10123" y="997"/>
                  <a:pt x="10123" y="997"/>
                </a:cubicBezTo>
                <a:lnTo>
                  <a:pt x="278" y="0"/>
                </a:lnTo>
                <a:close/>
              </a:path>
            </a:pathLst>
          </a:custGeom>
          <a:solidFill>
            <a:schemeClr val="dk2">
              <a:alpha val="608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2" name="Google Shape;5462;p106"/>
          <p:cNvSpPr/>
          <p:nvPr/>
        </p:nvSpPr>
        <p:spPr>
          <a:xfrm rot="829885">
            <a:off x="3447953" y="1027718"/>
            <a:ext cx="909972" cy="374398"/>
          </a:xfrm>
          <a:custGeom>
            <a:avLst/>
            <a:gdLst/>
            <a:ahLst/>
            <a:cxnLst/>
            <a:rect l="l" t="t" r="r" b="b"/>
            <a:pathLst>
              <a:path w="10123" h="4165" extrusionOk="0">
                <a:moveTo>
                  <a:pt x="278" y="0"/>
                </a:moveTo>
                <a:cubicBezTo>
                  <a:pt x="278" y="0"/>
                  <a:pt x="608" y="283"/>
                  <a:pt x="585" y="546"/>
                </a:cubicBezTo>
                <a:cubicBezTo>
                  <a:pt x="562" y="809"/>
                  <a:pt x="256" y="970"/>
                  <a:pt x="256" y="970"/>
                </a:cubicBezTo>
                <a:cubicBezTo>
                  <a:pt x="256" y="970"/>
                  <a:pt x="576" y="1249"/>
                  <a:pt x="552" y="1530"/>
                </a:cubicBezTo>
                <a:cubicBezTo>
                  <a:pt x="528" y="1810"/>
                  <a:pt x="94" y="2117"/>
                  <a:pt x="94" y="2117"/>
                </a:cubicBezTo>
                <a:cubicBezTo>
                  <a:pt x="94" y="2117"/>
                  <a:pt x="408" y="2459"/>
                  <a:pt x="392" y="2645"/>
                </a:cubicBezTo>
                <a:cubicBezTo>
                  <a:pt x="375" y="2832"/>
                  <a:pt x="1" y="3177"/>
                  <a:pt x="1" y="3177"/>
                </a:cubicBezTo>
                <a:lnTo>
                  <a:pt x="9753" y="4164"/>
                </a:lnTo>
                <a:cubicBezTo>
                  <a:pt x="9235" y="3617"/>
                  <a:pt x="9845" y="3105"/>
                  <a:pt x="9845" y="3105"/>
                </a:cubicBezTo>
                <a:cubicBezTo>
                  <a:pt x="9845" y="3105"/>
                  <a:pt x="9664" y="2791"/>
                  <a:pt x="9639" y="2554"/>
                </a:cubicBezTo>
                <a:cubicBezTo>
                  <a:pt x="9613" y="2317"/>
                  <a:pt x="10033" y="2023"/>
                  <a:pt x="10033" y="2023"/>
                </a:cubicBezTo>
                <a:cubicBezTo>
                  <a:pt x="10033" y="2023"/>
                  <a:pt x="9684" y="1711"/>
                  <a:pt x="9704" y="1477"/>
                </a:cubicBezTo>
                <a:cubicBezTo>
                  <a:pt x="9724" y="1244"/>
                  <a:pt x="10123" y="997"/>
                  <a:pt x="10123" y="997"/>
                </a:cubicBezTo>
                <a:lnTo>
                  <a:pt x="278" y="0"/>
                </a:lnTo>
                <a:close/>
              </a:path>
            </a:pathLst>
          </a:custGeom>
          <a:solidFill>
            <a:schemeClr val="accent4">
              <a:alpha val="553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4D33637-A691-EA03-B416-A31E2C0CDAD2}"/>
              </a:ext>
            </a:extLst>
          </p:cNvPr>
          <p:cNvSpPr txBox="1"/>
          <p:nvPr/>
        </p:nvSpPr>
        <p:spPr>
          <a:xfrm>
            <a:off x="4951540" y="2583105"/>
            <a:ext cx="3266934" cy="1003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PA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 partir del gráfico se puede concluir que la provincia de Colón aporta en gran cantidad al valor PIB en comparación con las otras provincias.</a:t>
            </a:r>
            <a:r>
              <a:rPr lang="es-PA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s-PA" sz="12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952;p70">
            <a:extLst>
              <a:ext uri="{FF2B5EF4-FFF2-40B4-BE49-F238E27FC236}">
                <a16:creationId xmlns:a16="http://schemas.microsoft.com/office/drawing/2014/main" id="{EE315D1F-2D41-29A6-3389-0B0BB32571F9}"/>
              </a:ext>
            </a:extLst>
          </p:cNvPr>
          <p:cNvGrpSpPr/>
          <p:nvPr/>
        </p:nvGrpSpPr>
        <p:grpSpPr>
          <a:xfrm>
            <a:off x="1116880" y="1733913"/>
            <a:ext cx="2383035" cy="1788274"/>
            <a:chOff x="883000" y="1738800"/>
            <a:chExt cx="2746698" cy="1573908"/>
          </a:xfrm>
        </p:grpSpPr>
        <p:sp>
          <p:nvSpPr>
            <p:cNvPr id="16" name="Google Shape;1953;p70">
              <a:extLst>
                <a:ext uri="{FF2B5EF4-FFF2-40B4-BE49-F238E27FC236}">
                  <a16:creationId xmlns:a16="http://schemas.microsoft.com/office/drawing/2014/main" id="{6B3D982D-A4E7-793F-D6A1-B2BA18B47761}"/>
                </a:ext>
              </a:extLst>
            </p:cNvPr>
            <p:cNvSpPr/>
            <p:nvPr/>
          </p:nvSpPr>
          <p:spPr>
            <a:xfrm>
              <a:off x="883000" y="1738800"/>
              <a:ext cx="2746698" cy="1573908"/>
            </a:xfrm>
            <a:custGeom>
              <a:avLst/>
              <a:gdLst/>
              <a:ahLst/>
              <a:cxnLst/>
              <a:rect l="l" t="t" r="r" b="b"/>
              <a:pathLst>
                <a:path w="18420" h="15995" extrusionOk="0">
                  <a:moveTo>
                    <a:pt x="0" y="0"/>
                  </a:moveTo>
                  <a:lnTo>
                    <a:pt x="18420" y="0"/>
                  </a:lnTo>
                  <a:lnTo>
                    <a:pt x="18420" y="15995"/>
                  </a:lnTo>
                  <a:lnTo>
                    <a:pt x="0" y="159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54;p70">
              <a:extLst>
                <a:ext uri="{FF2B5EF4-FFF2-40B4-BE49-F238E27FC236}">
                  <a16:creationId xmlns:a16="http://schemas.microsoft.com/office/drawing/2014/main" id="{31F7AC16-3AAB-60A7-6F1F-6AD28E40584F}"/>
                </a:ext>
              </a:extLst>
            </p:cNvPr>
            <p:cNvSpPr/>
            <p:nvPr/>
          </p:nvSpPr>
          <p:spPr>
            <a:xfrm>
              <a:off x="883000" y="1738800"/>
              <a:ext cx="2746698" cy="287328"/>
            </a:xfrm>
            <a:custGeom>
              <a:avLst/>
              <a:gdLst/>
              <a:ahLst/>
              <a:cxnLst/>
              <a:rect l="l" t="t" r="r" b="b"/>
              <a:pathLst>
                <a:path w="18420" h="2920" extrusionOk="0">
                  <a:moveTo>
                    <a:pt x="0" y="0"/>
                  </a:moveTo>
                  <a:lnTo>
                    <a:pt x="0" y="2920"/>
                  </a:lnTo>
                  <a:lnTo>
                    <a:pt x="18420" y="2920"/>
                  </a:lnTo>
                  <a:lnTo>
                    <a:pt x="18420" y="0"/>
                  </a:lnTo>
                  <a:close/>
                </a:path>
              </a:pathLst>
            </a:custGeom>
            <a:solidFill>
              <a:schemeClr val="accent3">
                <a:alpha val="223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6" name="Google Shape;3356;p87"/>
          <p:cNvSpPr txBox="1">
            <a:spLocks noGrp="1"/>
          </p:cNvSpPr>
          <p:nvPr>
            <p:ph type="title"/>
          </p:nvPr>
        </p:nvSpPr>
        <p:spPr>
          <a:xfrm>
            <a:off x="1904172" y="951491"/>
            <a:ext cx="5377397" cy="800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/>
            </a:pPr>
            <a:r>
              <a:rPr lang="es" sz="2000">
                <a:sym typeface="Arial"/>
              </a:rPr>
              <a:t>Per Capita por provincia </a:t>
            </a:r>
            <a:r>
              <a:rPr lang="es-PA" sz="2000">
                <a:sym typeface="Arial"/>
              </a:rPr>
              <a:t> </a:t>
            </a:r>
            <a:br>
              <a:rPr lang="es-PA" sz="2000">
                <a:sym typeface="Arial"/>
              </a:rPr>
            </a:br>
            <a:endParaRPr lang="es" sz="2000">
              <a:sym typeface="Arial"/>
            </a:endParaRPr>
          </a:p>
        </p:txBody>
      </p:sp>
      <p:grpSp>
        <p:nvGrpSpPr>
          <p:cNvPr id="3384" name="Google Shape;3384;p87"/>
          <p:cNvGrpSpPr/>
          <p:nvPr/>
        </p:nvGrpSpPr>
        <p:grpSpPr>
          <a:xfrm>
            <a:off x="987286" y="897784"/>
            <a:ext cx="978194" cy="530335"/>
            <a:chOff x="1438875" y="2848975"/>
            <a:chExt cx="231350" cy="125425"/>
          </a:xfrm>
        </p:grpSpPr>
        <p:sp>
          <p:nvSpPr>
            <p:cNvPr id="3385" name="Google Shape;3385;p87"/>
            <p:cNvSpPr/>
            <p:nvPr/>
          </p:nvSpPr>
          <p:spPr>
            <a:xfrm>
              <a:off x="1594875" y="2916350"/>
              <a:ext cx="75350" cy="57575"/>
            </a:xfrm>
            <a:custGeom>
              <a:avLst/>
              <a:gdLst/>
              <a:ahLst/>
              <a:cxnLst/>
              <a:rect l="l" t="t" r="r" b="b"/>
              <a:pathLst>
                <a:path w="3014" h="2303" extrusionOk="0">
                  <a:moveTo>
                    <a:pt x="2991" y="1"/>
                  </a:moveTo>
                  <a:cubicBezTo>
                    <a:pt x="2989" y="1"/>
                    <a:pt x="2985" y="2"/>
                    <a:pt x="2980" y="4"/>
                  </a:cubicBezTo>
                  <a:cubicBezTo>
                    <a:pt x="2066" y="421"/>
                    <a:pt x="717" y="990"/>
                    <a:pt x="213" y="2245"/>
                  </a:cubicBezTo>
                  <a:lnTo>
                    <a:pt x="213" y="2245"/>
                  </a:lnTo>
                  <a:cubicBezTo>
                    <a:pt x="196" y="2200"/>
                    <a:pt x="148" y="2137"/>
                    <a:pt x="134" y="2098"/>
                  </a:cubicBezTo>
                  <a:cubicBezTo>
                    <a:pt x="85" y="1956"/>
                    <a:pt x="66" y="1798"/>
                    <a:pt x="63" y="1642"/>
                  </a:cubicBezTo>
                  <a:cubicBezTo>
                    <a:pt x="62" y="1543"/>
                    <a:pt x="142" y="885"/>
                    <a:pt x="94" y="885"/>
                  </a:cubicBezTo>
                  <a:cubicBezTo>
                    <a:pt x="94" y="885"/>
                    <a:pt x="93" y="885"/>
                    <a:pt x="93" y="885"/>
                  </a:cubicBezTo>
                  <a:cubicBezTo>
                    <a:pt x="1" y="908"/>
                    <a:pt x="7" y="1553"/>
                    <a:pt x="11" y="1657"/>
                  </a:cubicBezTo>
                  <a:cubicBezTo>
                    <a:pt x="17" y="1812"/>
                    <a:pt x="85" y="2303"/>
                    <a:pt x="197" y="2303"/>
                  </a:cubicBezTo>
                  <a:cubicBezTo>
                    <a:pt x="223" y="2303"/>
                    <a:pt x="252" y="2275"/>
                    <a:pt x="284" y="2207"/>
                  </a:cubicBezTo>
                  <a:cubicBezTo>
                    <a:pt x="572" y="1589"/>
                    <a:pt x="1097" y="1184"/>
                    <a:pt x="1563" y="864"/>
                  </a:cubicBezTo>
                  <a:cubicBezTo>
                    <a:pt x="1842" y="671"/>
                    <a:pt x="2131" y="512"/>
                    <a:pt x="2424" y="357"/>
                  </a:cubicBezTo>
                  <a:cubicBezTo>
                    <a:pt x="2571" y="279"/>
                    <a:pt x="2717" y="204"/>
                    <a:pt x="2864" y="126"/>
                  </a:cubicBezTo>
                  <a:cubicBezTo>
                    <a:pt x="2884" y="114"/>
                    <a:pt x="3014" y="1"/>
                    <a:pt x="29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87"/>
            <p:cNvSpPr/>
            <p:nvPr/>
          </p:nvSpPr>
          <p:spPr>
            <a:xfrm>
              <a:off x="1451500" y="2938950"/>
              <a:ext cx="148275" cy="2025"/>
            </a:xfrm>
            <a:custGeom>
              <a:avLst/>
              <a:gdLst/>
              <a:ahLst/>
              <a:cxnLst/>
              <a:rect l="l" t="t" r="r" b="b"/>
              <a:pathLst>
                <a:path w="5931" h="81" extrusionOk="0">
                  <a:moveTo>
                    <a:pt x="3704" y="0"/>
                  </a:moveTo>
                  <a:cubicBezTo>
                    <a:pt x="2026" y="0"/>
                    <a:pt x="1" y="18"/>
                    <a:pt x="1" y="44"/>
                  </a:cubicBezTo>
                  <a:cubicBezTo>
                    <a:pt x="1" y="74"/>
                    <a:pt x="1144" y="79"/>
                    <a:pt x="2020" y="79"/>
                  </a:cubicBezTo>
                  <a:cubicBezTo>
                    <a:pt x="2497" y="79"/>
                    <a:pt x="2895" y="78"/>
                    <a:pt x="2984" y="78"/>
                  </a:cubicBezTo>
                  <a:cubicBezTo>
                    <a:pt x="3254" y="79"/>
                    <a:pt x="3523" y="79"/>
                    <a:pt x="3792" y="79"/>
                  </a:cubicBezTo>
                  <a:cubicBezTo>
                    <a:pt x="4061" y="79"/>
                    <a:pt x="4331" y="79"/>
                    <a:pt x="4601" y="78"/>
                  </a:cubicBezTo>
                  <a:cubicBezTo>
                    <a:pt x="4837" y="78"/>
                    <a:pt x="5073" y="78"/>
                    <a:pt x="5311" y="80"/>
                  </a:cubicBezTo>
                  <a:cubicBezTo>
                    <a:pt x="5348" y="80"/>
                    <a:pt x="5385" y="80"/>
                    <a:pt x="5422" y="80"/>
                  </a:cubicBezTo>
                  <a:cubicBezTo>
                    <a:pt x="5497" y="80"/>
                    <a:pt x="5572" y="79"/>
                    <a:pt x="5646" y="77"/>
                  </a:cubicBezTo>
                  <a:cubicBezTo>
                    <a:pt x="5657" y="75"/>
                    <a:pt x="5931" y="29"/>
                    <a:pt x="5869" y="24"/>
                  </a:cubicBezTo>
                  <a:cubicBezTo>
                    <a:pt x="5678" y="7"/>
                    <a:pt x="4759" y="0"/>
                    <a:pt x="3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87"/>
            <p:cNvSpPr/>
            <p:nvPr/>
          </p:nvSpPr>
          <p:spPr>
            <a:xfrm>
              <a:off x="1594875" y="2859375"/>
              <a:ext cx="75200" cy="57400"/>
            </a:xfrm>
            <a:custGeom>
              <a:avLst/>
              <a:gdLst/>
              <a:ahLst/>
              <a:cxnLst/>
              <a:rect l="l" t="t" r="r" b="b"/>
              <a:pathLst>
                <a:path w="3008" h="2296" extrusionOk="0">
                  <a:moveTo>
                    <a:pt x="220" y="0"/>
                  </a:moveTo>
                  <a:cubicBezTo>
                    <a:pt x="164" y="0"/>
                    <a:pt x="15" y="617"/>
                    <a:pt x="12" y="686"/>
                  </a:cubicBezTo>
                  <a:cubicBezTo>
                    <a:pt x="7" y="789"/>
                    <a:pt x="1" y="1434"/>
                    <a:pt x="95" y="1459"/>
                  </a:cubicBezTo>
                  <a:cubicBezTo>
                    <a:pt x="96" y="1459"/>
                    <a:pt x="97" y="1459"/>
                    <a:pt x="98" y="1459"/>
                  </a:cubicBezTo>
                  <a:cubicBezTo>
                    <a:pt x="157" y="1459"/>
                    <a:pt x="69" y="904"/>
                    <a:pt x="66" y="822"/>
                  </a:cubicBezTo>
                  <a:cubicBezTo>
                    <a:pt x="60" y="664"/>
                    <a:pt x="70" y="503"/>
                    <a:pt x="105" y="352"/>
                  </a:cubicBezTo>
                  <a:cubicBezTo>
                    <a:pt x="122" y="285"/>
                    <a:pt x="198" y="144"/>
                    <a:pt x="207" y="78"/>
                  </a:cubicBezTo>
                  <a:lnTo>
                    <a:pt x="207" y="78"/>
                  </a:lnTo>
                  <a:cubicBezTo>
                    <a:pt x="475" y="759"/>
                    <a:pt x="1020" y="1183"/>
                    <a:pt x="1502" y="1520"/>
                  </a:cubicBezTo>
                  <a:cubicBezTo>
                    <a:pt x="1785" y="1718"/>
                    <a:pt x="2081" y="1872"/>
                    <a:pt x="2377" y="2028"/>
                  </a:cubicBezTo>
                  <a:cubicBezTo>
                    <a:pt x="2517" y="2103"/>
                    <a:pt x="2659" y="2177"/>
                    <a:pt x="2800" y="2249"/>
                  </a:cubicBezTo>
                  <a:cubicBezTo>
                    <a:pt x="2817" y="2255"/>
                    <a:pt x="2965" y="2296"/>
                    <a:pt x="2998" y="2296"/>
                  </a:cubicBezTo>
                  <a:cubicBezTo>
                    <a:pt x="3008" y="2296"/>
                    <a:pt x="3008" y="2292"/>
                    <a:pt x="2991" y="2283"/>
                  </a:cubicBezTo>
                  <a:cubicBezTo>
                    <a:pt x="2086" y="1781"/>
                    <a:pt x="729" y="1305"/>
                    <a:pt x="231" y="12"/>
                  </a:cubicBezTo>
                  <a:cubicBezTo>
                    <a:pt x="228" y="4"/>
                    <a:pt x="224" y="0"/>
                    <a:pt x="2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87"/>
            <p:cNvSpPr/>
            <p:nvPr/>
          </p:nvSpPr>
          <p:spPr>
            <a:xfrm>
              <a:off x="1450225" y="2893250"/>
              <a:ext cx="148250" cy="2025"/>
            </a:xfrm>
            <a:custGeom>
              <a:avLst/>
              <a:gdLst/>
              <a:ahLst/>
              <a:cxnLst/>
              <a:rect l="l" t="t" r="r" b="b"/>
              <a:pathLst>
                <a:path w="5930" h="81" extrusionOk="0">
                  <a:moveTo>
                    <a:pt x="497" y="1"/>
                  </a:moveTo>
                  <a:cubicBezTo>
                    <a:pt x="426" y="1"/>
                    <a:pt x="355" y="1"/>
                    <a:pt x="284" y="3"/>
                  </a:cubicBezTo>
                  <a:cubicBezTo>
                    <a:pt x="272" y="6"/>
                    <a:pt x="0" y="52"/>
                    <a:pt x="61" y="57"/>
                  </a:cubicBezTo>
                  <a:cubicBezTo>
                    <a:pt x="252" y="74"/>
                    <a:pt x="1171" y="81"/>
                    <a:pt x="2226" y="81"/>
                  </a:cubicBezTo>
                  <a:cubicBezTo>
                    <a:pt x="3904" y="81"/>
                    <a:pt x="5929" y="63"/>
                    <a:pt x="5929" y="37"/>
                  </a:cubicBezTo>
                  <a:cubicBezTo>
                    <a:pt x="5929" y="6"/>
                    <a:pt x="4768" y="1"/>
                    <a:pt x="3890" y="1"/>
                  </a:cubicBezTo>
                  <a:cubicBezTo>
                    <a:pt x="3422" y="1"/>
                    <a:pt x="3034" y="2"/>
                    <a:pt x="2946" y="2"/>
                  </a:cubicBezTo>
                  <a:cubicBezTo>
                    <a:pt x="2676" y="2"/>
                    <a:pt x="2407" y="2"/>
                    <a:pt x="2138" y="2"/>
                  </a:cubicBezTo>
                  <a:cubicBezTo>
                    <a:pt x="1869" y="2"/>
                    <a:pt x="1599" y="2"/>
                    <a:pt x="1329" y="2"/>
                  </a:cubicBezTo>
                  <a:cubicBezTo>
                    <a:pt x="1093" y="2"/>
                    <a:pt x="857" y="2"/>
                    <a:pt x="619" y="1"/>
                  </a:cubicBezTo>
                  <a:cubicBezTo>
                    <a:pt x="578" y="1"/>
                    <a:pt x="538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87"/>
            <p:cNvSpPr/>
            <p:nvPr/>
          </p:nvSpPr>
          <p:spPr>
            <a:xfrm>
              <a:off x="1450375" y="2894025"/>
              <a:ext cx="2675" cy="46125"/>
            </a:xfrm>
            <a:custGeom>
              <a:avLst/>
              <a:gdLst/>
              <a:ahLst/>
              <a:cxnLst/>
              <a:rect l="l" t="t" r="r" b="b"/>
              <a:pathLst>
                <a:path w="107" h="1845" extrusionOk="0">
                  <a:moveTo>
                    <a:pt x="55" y="1"/>
                  </a:moveTo>
                  <a:cubicBezTo>
                    <a:pt x="1" y="1"/>
                    <a:pt x="26" y="975"/>
                    <a:pt x="26" y="1077"/>
                  </a:cubicBezTo>
                  <a:cubicBezTo>
                    <a:pt x="26" y="1258"/>
                    <a:pt x="26" y="1438"/>
                    <a:pt x="29" y="1620"/>
                  </a:cubicBezTo>
                  <a:cubicBezTo>
                    <a:pt x="29" y="1622"/>
                    <a:pt x="45" y="1845"/>
                    <a:pt x="62" y="1845"/>
                  </a:cubicBezTo>
                  <a:cubicBezTo>
                    <a:pt x="65" y="1845"/>
                    <a:pt x="68" y="1839"/>
                    <a:pt x="71" y="1826"/>
                  </a:cubicBezTo>
                  <a:cubicBezTo>
                    <a:pt x="107" y="1660"/>
                    <a:pt x="99" y="1"/>
                    <a:pt x="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87"/>
            <p:cNvSpPr/>
            <p:nvPr/>
          </p:nvSpPr>
          <p:spPr>
            <a:xfrm>
              <a:off x="1451775" y="2924375"/>
              <a:ext cx="9275" cy="15100"/>
            </a:xfrm>
            <a:custGeom>
              <a:avLst/>
              <a:gdLst/>
              <a:ahLst/>
              <a:cxnLst/>
              <a:rect l="l" t="t" r="r" b="b"/>
              <a:pathLst>
                <a:path w="371" h="604" extrusionOk="0">
                  <a:moveTo>
                    <a:pt x="326" y="1"/>
                  </a:moveTo>
                  <a:cubicBezTo>
                    <a:pt x="256" y="1"/>
                    <a:pt x="0" y="604"/>
                    <a:pt x="10" y="604"/>
                  </a:cubicBezTo>
                  <a:cubicBezTo>
                    <a:pt x="10" y="604"/>
                    <a:pt x="10" y="603"/>
                    <a:pt x="11" y="603"/>
                  </a:cubicBezTo>
                  <a:cubicBezTo>
                    <a:pt x="56" y="550"/>
                    <a:pt x="370" y="41"/>
                    <a:pt x="334" y="4"/>
                  </a:cubicBezTo>
                  <a:cubicBezTo>
                    <a:pt x="332" y="2"/>
                    <a:pt x="329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87"/>
            <p:cNvSpPr/>
            <p:nvPr/>
          </p:nvSpPr>
          <p:spPr>
            <a:xfrm>
              <a:off x="1456600" y="2923575"/>
              <a:ext cx="8675" cy="16025"/>
            </a:xfrm>
            <a:custGeom>
              <a:avLst/>
              <a:gdLst/>
              <a:ahLst/>
              <a:cxnLst/>
              <a:rect l="l" t="t" r="r" b="b"/>
              <a:pathLst>
                <a:path w="347" h="641" extrusionOk="0">
                  <a:moveTo>
                    <a:pt x="318" y="1"/>
                  </a:moveTo>
                  <a:cubicBezTo>
                    <a:pt x="254" y="1"/>
                    <a:pt x="0" y="640"/>
                    <a:pt x="1" y="640"/>
                  </a:cubicBezTo>
                  <a:cubicBezTo>
                    <a:pt x="1" y="640"/>
                    <a:pt x="1" y="640"/>
                    <a:pt x="1" y="640"/>
                  </a:cubicBezTo>
                  <a:cubicBezTo>
                    <a:pt x="31" y="579"/>
                    <a:pt x="346" y="29"/>
                    <a:pt x="324" y="4"/>
                  </a:cubicBezTo>
                  <a:cubicBezTo>
                    <a:pt x="322" y="2"/>
                    <a:pt x="320" y="1"/>
                    <a:pt x="3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87"/>
            <p:cNvSpPr/>
            <p:nvPr/>
          </p:nvSpPr>
          <p:spPr>
            <a:xfrm>
              <a:off x="1460625" y="2923675"/>
              <a:ext cx="8900" cy="16025"/>
            </a:xfrm>
            <a:custGeom>
              <a:avLst/>
              <a:gdLst/>
              <a:ahLst/>
              <a:cxnLst/>
              <a:rect l="l" t="t" r="r" b="b"/>
              <a:pathLst>
                <a:path w="356" h="641" extrusionOk="0">
                  <a:moveTo>
                    <a:pt x="345" y="1"/>
                  </a:moveTo>
                  <a:cubicBezTo>
                    <a:pt x="297" y="1"/>
                    <a:pt x="9" y="623"/>
                    <a:pt x="1" y="640"/>
                  </a:cubicBezTo>
                  <a:cubicBezTo>
                    <a:pt x="30" y="584"/>
                    <a:pt x="355" y="8"/>
                    <a:pt x="348" y="2"/>
                  </a:cubicBezTo>
                  <a:cubicBezTo>
                    <a:pt x="347" y="1"/>
                    <a:pt x="346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87"/>
            <p:cNvSpPr/>
            <p:nvPr/>
          </p:nvSpPr>
          <p:spPr>
            <a:xfrm>
              <a:off x="1464750" y="2923400"/>
              <a:ext cx="10525" cy="16050"/>
            </a:xfrm>
            <a:custGeom>
              <a:avLst/>
              <a:gdLst/>
              <a:ahLst/>
              <a:cxnLst/>
              <a:rect l="l" t="t" r="r" b="b"/>
              <a:pathLst>
                <a:path w="421" h="642" extrusionOk="0">
                  <a:moveTo>
                    <a:pt x="362" y="1"/>
                  </a:moveTo>
                  <a:cubicBezTo>
                    <a:pt x="287" y="1"/>
                    <a:pt x="0" y="641"/>
                    <a:pt x="1" y="641"/>
                  </a:cubicBezTo>
                  <a:cubicBezTo>
                    <a:pt x="1" y="641"/>
                    <a:pt x="1" y="641"/>
                    <a:pt x="1" y="641"/>
                  </a:cubicBezTo>
                  <a:cubicBezTo>
                    <a:pt x="41" y="573"/>
                    <a:pt x="421" y="60"/>
                    <a:pt x="372" y="5"/>
                  </a:cubicBezTo>
                  <a:cubicBezTo>
                    <a:pt x="369" y="2"/>
                    <a:pt x="366" y="1"/>
                    <a:pt x="3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87"/>
            <p:cNvSpPr/>
            <p:nvPr/>
          </p:nvSpPr>
          <p:spPr>
            <a:xfrm>
              <a:off x="1470525" y="2923500"/>
              <a:ext cx="9800" cy="15800"/>
            </a:xfrm>
            <a:custGeom>
              <a:avLst/>
              <a:gdLst/>
              <a:ahLst/>
              <a:cxnLst/>
              <a:rect l="l" t="t" r="r" b="b"/>
              <a:pathLst>
                <a:path w="392" h="632" extrusionOk="0">
                  <a:moveTo>
                    <a:pt x="337" y="1"/>
                  </a:moveTo>
                  <a:cubicBezTo>
                    <a:pt x="288" y="1"/>
                    <a:pt x="0" y="632"/>
                    <a:pt x="0" y="632"/>
                  </a:cubicBezTo>
                  <a:cubicBezTo>
                    <a:pt x="37" y="577"/>
                    <a:pt x="391" y="58"/>
                    <a:pt x="341" y="2"/>
                  </a:cubicBezTo>
                  <a:cubicBezTo>
                    <a:pt x="340" y="1"/>
                    <a:pt x="339" y="1"/>
                    <a:pt x="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87"/>
            <p:cNvSpPr/>
            <p:nvPr/>
          </p:nvSpPr>
          <p:spPr>
            <a:xfrm>
              <a:off x="1475925" y="2923325"/>
              <a:ext cx="8225" cy="15200"/>
            </a:xfrm>
            <a:custGeom>
              <a:avLst/>
              <a:gdLst/>
              <a:ahLst/>
              <a:cxnLst/>
              <a:rect l="l" t="t" r="r" b="b"/>
              <a:pathLst>
                <a:path w="329" h="608" extrusionOk="0">
                  <a:moveTo>
                    <a:pt x="304" y="1"/>
                  </a:moveTo>
                  <a:cubicBezTo>
                    <a:pt x="258" y="1"/>
                    <a:pt x="142" y="218"/>
                    <a:pt x="130" y="240"/>
                  </a:cubicBezTo>
                  <a:cubicBezTo>
                    <a:pt x="96" y="302"/>
                    <a:pt x="0" y="608"/>
                    <a:pt x="7" y="608"/>
                  </a:cubicBezTo>
                  <a:cubicBezTo>
                    <a:pt x="7" y="608"/>
                    <a:pt x="7" y="607"/>
                    <a:pt x="8" y="605"/>
                  </a:cubicBezTo>
                  <a:cubicBezTo>
                    <a:pt x="30" y="561"/>
                    <a:pt x="328" y="34"/>
                    <a:pt x="317" y="9"/>
                  </a:cubicBezTo>
                  <a:cubicBezTo>
                    <a:pt x="314" y="3"/>
                    <a:pt x="309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87"/>
            <p:cNvSpPr/>
            <p:nvPr/>
          </p:nvSpPr>
          <p:spPr>
            <a:xfrm>
              <a:off x="1479775" y="2923475"/>
              <a:ext cx="8925" cy="15000"/>
            </a:xfrm>
            <a:custGeom>
              <a:avLst/>
              <a:gdLst/>
              <a:ahLst/>
              <a:cxnLst/>
              <a:rect l="l" t="t" r="r" b="b"/>
              <a:pathLst>
                <a:path w="357" h="600" extrusionOk="0">
                  <a:moveTo>
                    <a:pt x="333" y="1"/>
                  </a:moveTo>
                  <a:cubicBezTo>
                    <a:pt x="257" y="1"/>
                    <a:pt x="0" y="599"/>
                    <a:pt x="2" y="599"/>
                  </a:cubicBezTo>
                  <a:cubicBezTo>
                    <a:pt x="2" y="599"/>
                    <a:pt x="2" y="599"/>
                    <a:pt x="2" y="599"/>
                  </a:cubicBezTo>
                  <a:cubicBezTo>
                    <a:pt x="40" y="554"/>
                    <a:pt x="357" y="20"/>
                    <a:pt x="344" y="7"/>
                  </a:cubicBezTo>
                  <a:cubicBezTo>
                    <a:pt x="341" y="3"/>
                    <a:pt x="337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87"/>
            <p:cNvSpPr/>
            <p:nvPr/>
          </p:nvSpPr>
          <p:spPr>
            <a:xfrm>
              <a:off x="1484100" y="2923500"/>
              <a:ext cx="10925" cy="15950"/>
            </a:xfrm>
            <a:custGeom>
              <a:avLst/>
              <a:gdLst/>
              <a:ahLst/>
              <a:cxnLst/>
              <a:rect l="l" t="t" r="r" b="b"/>
              <a:pathLst>
                <a:path w="437" h="638" extrusionOk="0">
                  <a:moveTo>
                    <a:pt x="368" y="1"/>
                  </a:moveTo>
                  <a:cubicBezTo>
                    <a:pt x="316" y="1"/>
                    <a:pt x="0" y="637"/>
                    <a:pt x="3" y="637"/>
                  </a:cubicBezTo>
                  <a:cubicBezTo>
                    <a:pt x="3" y="637"/>
                    <a:pt x="3" y="637"/>
                    <a:pt x="3" y="637"/>
                  </a:cubicBezTo>
                  <a:cubicBezTo>
                    <a:pt x="44" y="575"/>
                    <a:pt x="436" y="80"/>
                    <a:pt x="372" y="2"/>
                  </a:cubicBezTo>
                  <a:cubicBezTo>
                    <a:pt x="371" y="1"/>
                    <a:pt x="370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87"/>
            <p:cNvSpPr/>
            <p:nvPr/>
          </p:nvSpPr>
          <p:spPr>
            <a:xfrm>
              <a:off x="1489100" y="2923475"/>
              <a:ext cx="9625" cy="14925"/>
            </a:xfrm>
            <a:custGeom>
              <a:avLst/>
              <a:gdLst/>
              <a:ahLst/>
              <a:cxnLst/>
              <a:rect l="l" t="t" r="r" b="b"/>
              <a:pathLst>
                <a:path w="385" h="597" extrusionOk="0">
                  <a:moveTo>
                    <a:pt x="322" y="1"/>
                  </a:moveTo>
                  <a:cubicBezTo>
                    <a:pt x="264" y="1"/>
                    <a:pt x="10" y="586"/>
                    <a:pt x="1" y="597"/>
                  </a:cubicBezTo>
                  <a:cubicBezTo>
                    <a:pt x="38" y="552"/>
                    <a:pt x="384" y="46"/>
                    <a:pt x="327" y="2"/>
                  </a:cubicBezTo>
                  <a:cubicBezTo>
                    <a:pt x="325" y="1"/>
                    <a:pt x="324" y="1"/>
                    <a:pt x="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87"/>
            <p:cNvSpPr/>
            <p:nvPr/>
          </p:nvSpPr>
          <p:spPr>
            <a:xfrm>
              <a:off x="1493750" y="2923400"/>
              <a:ext cx="9025" cy="15100"/>
            </a:xfrm>
            <a:custGeom>
              <a:avLst/>
              <a:gdLst/>
              <a:ahLst/>
              <a:cxnLst/>
              <a:rect l="l" t="t" r="r" b="b"/>
              <a:pathLst>
                <a:path w="361" h="604" extrusionOk="0">
                  <a:moveTo>
                    <a:pt x="317" y="0"/>
                  </a:moveTo>
                  <a:cubicBezTo>
                    <a:pt x="240" y="0"/>
                    <a:pt x="0" y="603"/>
                    <a:pt x="3" y="603"/>
                  </a:cubicBezTo>
                  <a:cubicBezTo>
                    <a:pt x="3" y="603"/>
                    <a:pt x="3" y="603"/>
                    <a:pt x="3" y="603"/>
                  </a:cubicBezTo>
                  <a:cubicBezTo>
                    <a:pt x="37" y="542"/>
                    <a:pt x="361" y="42"/>
                    <a:pt x="327" y="5"/>
                  </a:cubicBezTo>
                  <a:cubicBezTo>
                    <a:pt x="324" y="2"/>
                    <a:pt x="321" y="0"/>
                    <a:pt x="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87"/>
            <p:cNvSpPr/>
            <p:nvPr/>
          </p:nvSpPr>
          <p:spPr>
            <a:xfrm>
              <a:off x="1498500" y="2923550"/>
              <a:ext cx="9100" cy="14825"/>
            </a:xfrm>
            <a:custGeom>
              <a:avLst/>
              <a:gdLst/>
              <a:ahLst/>
              <a:cxnLst/>
              <a:rect l="l" t="t" r="r" b="b"/>
              <a:pathLst>
                <a:path w="364" h="593" extrusionOk="0">
                  <a:moveTo>
                    <a:pt x="335" y="0"/>
                  </a:moveTo>
                  <a:cubicBezTo>
                    <a:pt x="312" y="0"/>
                    <a:pt x="146" y="264"/>
                    <a:pt x="123" y="294"/>
                  </a:cubicBezTo>
                  <a:cubicBezTo>
                    <a:pt x="54" y="375"/>
                    <a:pt x="8" y="573"/>
                    <a:pt x="1" y="593"/>
                  </a:cubicBezTo>
                  <a:cubicBezTo>
                    <a:pt x="24" y="532"/>
                    <a:pt x="364" y="13"/>
                    <a:pt x="335" y="0"/>
                  </a:cubicBezTo>
                  <a:cubicBezTo>
                    <a:pt x="335" y="0"/>
                    <a:pt x="335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87"/>
            <p:cNvSpPr/>
            <p:nvPr/>
          </p:nvSpPr>
          <p:spPr>
            <a:xfrm>
              <a:off x="1502775" y="2923425"/>
              <a:ext cx="11275" cy="16400"/>
            </a:xfrm>
            <a:custGeom>
              <a:avLst/>
              <a:gdLst/>
              <a:ahLst/>
              <a:cxnLst/>
              <a:rect l="l" t="t" r="r" b="b"/>
              <a:pathLst>
                <a:path w="451" h="656" extrusionOk="0">
                  <a:moveTo>
                    <a:pt x="427" y="1"/>
                  </a:moveTo>
                  <a:cubicBezTo>
                    <a:pt x="376" y="1"/>
                    <a:pt x="149" y="306"/>
                    <a:pt x="120" y="347"/>
                  </a:cubicBezTo>
                  <a:cubicBezTo>
                    <a:pt x="83" y="400"/>
                    <a:pt x="49" y="457"/>
                    <a:pt x="22" y="520"/>
                  </a:cubicBezTo>
                  <a:cubicBezTo>
                    <a:pt x="13" y="541"/>
                    <a:pt x="0" y="655"/>
                    <a:pt x="11" y="655"/>
                  </a:cubicBezTo>
                  <a:cubicBezTo>
                    <a:pt x="13" y="655"/>
                    <a:pt x="16" y="650"/>
                    <a:pt x="21" y="639"/>
                  </a:cubicBezTo>
                  <a:cubicBezTo>
                    <a:pt x="57" y="544"/>
                    <a:pt x="451" y="31"/>
                    <a:pt x="434" y="4"/>
                  </a:cubicBezTo>
                  <a:cubicBezTo>
                    <a:pt x="432" y="2"/>
                    <a:pt x="430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87"/>
            <p:cNvSpPr/>
            <p:nvPr/>
          </p:nvSpPr>
          <p:spPr>
            <a:xfrm>
              <a:off x="1508925" y="2923500"/>
              <a:ext cx="9300" cy="14900"/>
            </a:xfrm>
            <a:custGeom>
              <a:avLst/>
              <a:gdLst/>
              <a:ahLst/>
              <a:cxnLst/>
              <a:rect l="l" t="t" r="r" b="b"/>
              <a:pathLst>
                <a:path w="372" h="596" extrusionOk="0">
                  <a:moveTo>
                    <a:pt x="343" y="1"/>
                  </a:moveTo>
                  <a:cubicBezTo>
                    <a:pt x="262" y="1"/>
                    <a:pt x="1" y="595"/>
                    <a:pt x="1" y="595"/>
                  </a:cubicBezTo>
                  <a:cubicBezTo>
                    <a:pt x="1" y="595"/>
                    <a:pt x="1" y="595"/>
                    <a:pt x="1" y="595"/>
                  </a:cubicBezTo>
                  <a:cubicBezTo>
                    <a:pt x="30" y="534"/>
                    <a:pt x="371" y="22"/>
                    <a:pt x="355" y="6"/>
                  </a:cubicBezTo>
                  <a:cubicBezTo>
                    <a:pt x="351" y="2"/>
                    <a:pt x="348" y="1"/>
                    <a:pt x="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87"/>
            <p:cNvSpPr/>
            <p:nvPr/>
          </p:nvSpPr>
          <p:spPr>
            <a:xfrm>
              <a:off x="1513350" y="2923525"/>
              <a:ext cx="9775" cy="16250"/>
            </a:xfrm>
            <a:custGeom>
              <a:avLst/>
              <a:gdLst/>
              <a:ahLst/>
              <a:cxnLst/>
              <a:rect l="l" t="t" r="r" b="b"/>
              <a:pathLst>
                <a:path w="391" h="650" extrusionOk="0">
                  <a:moveTo>
                    <a:pt x="331" y="0"/>
                  </a:moveTo>
                  <a:cubicBezTo>
                    <a:pt x="305" y="0"/>
                    <a:pt x="160" y="304"/>
                    <a:pt x="139" y="336"/>
                  </a:cubicBezTo>
                  <a:cubicBezTo>
                    <a:pt x="96" y="399"/>
                    <a:pt x="0" y="650"/>
                    <a:pt x="2" y="650"/>
                  </a:cubicBezTo>
                  <a:cubicBezTo>
                    <a:pt x="2" y="650"/>
                    <a:pt x="2" y="650"/>
                    <a:pt x="3" y="649"/>
                  </a:cubicBezTo>
                  <a:cubicBezTo>
                    <a:pt x="32" y="598"/>
                    <a:pt x="391" y="32"/>
                    <a:pt x="332" y="0"/>
                  </a:cubicBezTo>
                  <a:cubicBezTo>
                    <a:pt x="331" y="0"/>
                    <a:pt x="331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87"/>
            <p:cNvSpPr/>
            <p:nvPr/>
          </p:nvSpPr>
          <p:spPr>
            <a:xfrm>
              <a:off x="1525000" y="2923500"/>
              <a:ext cx="9250" cy="15975"/>
            </a:xfrm>
            <a:custGeom>
              <a:avLst/>
              <a:gdLst/>
              <a:ahLst/>
              <a:cxnLst/>
              <a:rect l="l" t="t" r="r" b="b"/>
              <a:pathLst>
                <a:path w="370" h="639" extrusionOk="0">
                  <a:moveTo>
                    <a:pt x="327" y="1"/>
                  </a:moveTo>
                  <a:cubicBezTo>
                    <a:pt x="259" y="1"/>
                    <a:pt x="1" y="639"/>
                    <a:pt x="11" y="639"/>
                  </a:cubicBezTo>
                  <a:cubicBezTo>
                    <a:pt x="11" y="639"/>
                    <a:pt x="11" y="638"/>
                    <a:pt x="12" y="638"/>
                  </a:cubicBezTo>
                  <a:cubicBezTo>
                    <a:pt x="56" y="585"/>
                    <a:pt x="369" y="39"/>
                    <a:pt x="333" y="3"/>
                  </a:cubicBezTo>
                  <a:cubicBezTo>
                    <a:pt x="331" y="1"/>
                    <a:pt x="329" y="1"/>
                    <a:pt x="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87"/>
            <p:cNvSpPr/>
            <p:nvPr/>
          </p:nvSpPr>
          <p:spPr>
            <a:xfrm>
              <a:off x="1529850" y="2923550"/>
              <a:ext cx="8700" cy="14800"/>
            </a:xfrm>
            <a:custGeom>
              <a:avLst/>
              <a:gdLst/>
              <a:ahLst/>
              <a:cxnLst/>
              <a:rect l="l" t="t" r="r" b="b"/>
              <a:pathLst>
                <a:path w="348" h="592" extrusionOk="0">
                  <a:moveTo>
                    <a:pt x="316" y="1"/>
                  </a:moveTo>
                  <a:cubicBezTo>
                    <a:pt x="252" y="1"/>
                    <a:pt x="1" y="592"/>
                    <a:pt x="1" y="592"/>
                  </a:cubicBezTo>
                  <a:cubicBezTo>
                    <a:pt x="1" y="592"/>
                    <a:pt x="1" y="592"/>
                    <a:pt x="1" y="592"/>
                  </a:cubicBezTo>
                  <a:cubicBezTo>
                    <a:pt x="28" y="534"/>
                    <a:pt x="347" y="30"/>
                    <a:pt x="323" y="4"/>
                  </a:cubicBezTo>
                  <a:cubicBezTo>
                    <a:pt x="321" y="2"/>
                    <a:pt x="319" y="1"/>
                    <a:pt x="3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87"/>
            <p:cNvSpPr/>
            <p:nvPr/>
          </p:nvSpPr>
          <p:spPr>
            <a:xfrm>
              <a:off x="1537975" y="2923400"/>
              <a:ext cx="10550" cy="16050"/>
            </a:xfrm>
            <a:custGeom>
              <a:avLst/>
              <a:gdLst/>
              <a:ahLst/>
              <a:cxnLst/>
              <a:rect l="l" t="t" r="r" b="b"/>
              <a:pathLst>
                <a:path w="422" h="642" extrusionOk="0">
                  <a:moveTo>
                    <a:pt x="363" y="1"/>
                  </a:moveTo>
                  <a:cubicBezTo>
                    <a:pt x="287" y="1"/>
                    <a:pt x="1" y="641"/>
                    <a:pt x="2" y="641"/>
                  </a:cubicBezTo>
                  <a:cubicBezTo>
                    <a:pt x="2" y="641"/>
                    <a:pt x="2" y="641"/>
                    <a:pt x="2" y="641"/>
                  </a:cubicBezTo>
                  <a:cubicBezTo>
                    <a:pt x="42" y="573"/>
                    <a:pt x="422" y="60"/>
                    <a:pt x="372" y="5"/>
                  </a:cubicBezTo>
                  <a:cubicBezTo>
                    <a:pt x="370" y="2"/>
                    <a:pt x="367" y="1"/>
                    <a:pt x="3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87"/>
            <p:cNvSpPr/>
            <p:nvPr/>
          </p:nvSpPr>
          <p:spPr>
            <a:xfrm>
              <a:off x="1543750" y="2922800"/>
              <a:ext cx="8400" cy="15600"/>
            </a:xfrm>
            <a:custGeom>
              <a:avLst/>
              <a:gdLst/>
              <a:ahLst/>
              <a:cxnLst/>
              <a:rect l="l" t="t" r="r" b="b"/>
              <a:pathLst>
                <a:path w="336" h="624" extrusionOk="0">
                  <a:moveTo>
                    <a:pt x="290" y="0"/>
                  </a:moveTo>
                  <a:cubicBezTo>
                    <a:pt x="234" y="0"/>
                    <a:pt x="1" y="624"/>
                    <a:pt x="1" y="624"/>
                  </a:cubicBezTo>
                  <a:cubicBezTo>
                    <a:pt x="1" y="624"/>
                    <a:pt x="1" y="624"/>
                    <a:pt x="1" y="624"/>
                  </a:cubicBezTo>
                  <a:cubicBezTo>
                    <a:pt x="40" y="564"/>
                    <a:pt x="335" y="47"/>
                    <a:pt x="295" y="3"/>
                  </a:cubicBezTo>
                  <a:cubicBezTo>
                    <a:pt x="294" y="1"/>
                    <a:pt x="292" y="0"/>
                    <a:pt x="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87"/>
            <p:cNvSpPr/>
            <p:nvPr/>
          </p:nvSpPr>
          <p:spPr>
            <a:xfrm>
              <a:off x="1547975" y="2923325"/>
              <a:ext cx="8225" cy="15200"/>
            </a:xfrm>
            <a:custGeom>
              <a:avLst/>
              <a:gdLst/>
              <a:ahLst/>
              <a:cxnLst/>
              <a:rect l="l" t="t" r="r" b="b"/>
              <a:pathLst>
                <a:path w="329" h="608" extrusionOk="0">
                  <a:moveTo>
                    <a:pt x="304" y="1"/>
                  </a:moveTo>
                  <a:cubicBezTo>
                    <a:pt x="259" y="1"/>
                    <a:pt x="142" y="218"/>
                    <a:pt x="131" y="240"/>
                  </a:cubicBezTo>
                  <a:cubicBezTo>
                    <a:pt x="97" y="302"/>
                    <a:pt x="0" y="608"/>
                    <a:pt x="7" y="608"/>
                  </a:cubicBezTo>
                  <a:cubicBezTo>
                    <a:pt x="7" y="608"/>
                    <a:pt x="8" y="607"/>
                    <a:pt x="9" y="605"/>
                  </a:cubicBezTo>
                  <a:cubicBezTo>
                    <a:pt x="31" y="561"/>
                    <a:pt x="329" y="34"/>
                    <a:pt x="316" y="9"/>
                  </a:cubicBezTo>
                  <a:cubicBezTo>
                    <a:pt x="313" y="3"/>
                    <a:pt x="309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87"/>
            <p:cNvSpPr/>
            <p:nvPr/>
          </p:nvSpPr>
          <p:spPr>
            <a:xfrm>
              <a:off x="1553025" y="2923475"/>
              <a:ext cx="8900" cy="15000"/>
            </a:xfrm>
            <a:custGeom>
              <a:avLst/>
              <a:gdLst/>
              <a:ahLst/>
              <a:cxnLst/>
              <a:rect l="l" t="t" r="r" b="b"/>
              <a:pathLst>
                <a:path w="356" h="600" extrusionOk="0">
                  <a:moveTo>
                    <a:pt x="333" y="1"/>
                  </a:moveTo>
                  <a:cubicBezTo>
                    <a:pt x="257" y="1"/>
                    <a:pt x="0" y="599"/>
                    <a:pt x="2" y="599"/>
                  </a:cubicBezTo>
                  <a:cubicBezTo>
                    <a:pt x="2" y="599"/>
                    <a:pt x="2" y="599"/>
                    <a:pt x="2" y="599"/>
                  </a:cubicBezTo>
                  <a:cubicBezTo>
                    <a:pt x="40" y="554"/>
                    <a:pt x="355" y="20"/>
                    <a:pt x="344" y="7"/>
                  </a:cubicBezTo>
                  <a:cubicBezTo>
                    <a:pt x="341" y="3"/>
                    <a:pt x="337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87"/>
            <p:cNvSpPr/>
            <p:nvPr/>
          </p:nvSpPr>
          <p:spPr>
            <a:xfrm>
              <a:off x="1557300" y="2923500"/>
              <a:ext cx="10925" cy="15950"/>
            </a:xfrm>
            <a:custGeom>
              <a:avLst/>
              <a:gdLst/>
              <a:ahLst/>
              <a:cxnLst/>
              <a:rect l="l" t="t" r="r" b="b"/>
              <a:pathLst>
                <a:path w="437" h="638" extrusionOk="0">
                  <a:moveTo>
                    <a:pt x="368" y="1"/>
                  </a:moveTo>
                  <a:cubicBezTo>
                    <a:pt x="317" y="1"/>
                    <a:pt x="1" y="637"/>
                    <a:pt x="4" y="637"/>
                  </a:cubicBezTo>
                  <a:cubicBezTo>
                    <a:pt x="4" y="637"/>
                    <a:pt x="4" y="637"/>
                    <a:pt x="4" y="637"/>
                  </a:cubicBezTo>
                  <a:cubicBezTo>
                    <a:pt x="44" y="575"/>
                    <a:pt x="436" y="80"/>
                    <a:pt x="372" y="2"/>
                  </a:cubicBezTo>
                  <a:cubicBezTo>
                    <a:pt x="371" y="1"/>
                    <a:pt x="370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87"/>
            <p:cNvSpPr/>
            <p:nvPr/>
          </p:nvSpPr>
          <p:spPr>
            <a:xfrm>
              <a:off x="1562325" y="2923475"/>
              <a:ext cx="9650" cy="14925"/>
            </a:xfrm>
            <a:custGeom>
              <a:avLst/>
              <a:gdLst/>
              <a:ahLst/>
              <a:cxnLst/>
              <a:rect l="l" t="t" r="r" b="b"/>
              <a:pathLst>
                <a:path w="386" h="597" extrusionOk="0">
                  <a:moveTo>
                    <a:pt x="323" y="1"/>
                  </a:moveTo>
                  <a:cubicBezTo>
                    <a:pt x="264" y="1"/>
                    <a:pt x="9" y="586"/>
                    <a:pt x="0" y="597"/>
                  </a:cubicBezTo>
                  <a:cubicBezTo>
                    <a:pt x="39" y="552"/>
                    <a:pt x="385" y="46"/>
                    <a:pt x="327" y="2"/>
                  </a:cubicBezTo>
                  <a:cubicBezTo>
                    <a:pt x="326" y="1"/>
                    <a:pt x="324" y="1"/>
                    <a:pt x="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87"/>
            <p:cNvSpPr/>
            <p:nvPr/>
          </p:nvSpPr>
          <p:spPr>
            <a:xfrm>
              <a:off x="1567000" y="2923400"/>
              <a:ext cx="9025" cy="15100"/>
            </a:xfrm>
            <a:custGeom>
              <a:avLst/>
              <a:gdLst/>
              <a:ahLst/>
              <a:cxnLst/>
              <a:rect l="l" t="t" r="r" b="b"/>
              <a:pathLst>
                <a:path w="361" h="604" extrusionOk="0">
                  <a:moveTo>
                    <a:pt x="316" y="0"/>
                  </a:moveTo>
                  <a:cubicBezTo>
                    <a:pt x="240" y="0"/>
                    <a:pt x="0" y="603"/>
                    <a:pt x="3" y="603"/>
                  </a:cubicBezTo>
                  <a:cubicBezTo>
                    <a:pt x="3" y="603"/>
                    <a:pt x="3" y="603"/>
                    <a:pt x="3" y="603"/>
                  </a:cubicBezTo>
                  <a:cubicBezTo>
                    <a:pt x="37" y="542"/>
                    <a:pt x="361" y="42"/>
                    <a:pt x="326" y="5"/>
                  </a:cubicBezTo>
                  <a:cubicBezTo>
                    <a:pt x="323" y="2"/>
                    <a:pt x="320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87"/>
            <p:cNvSpPr/>
            <p:nvPr/>
          </p:nvSpPr>
          <p:spPr>
            <a:xfrm>
              <a:off x="1571725" y="2923550"/>
              <a:ext cx="9125" cy="14825"/>
            </a:xfrm>
            <a:custGeom>
              <a:avLst/>
              <a:gdLst/>
              <a:ahLst/>
              <a:cxnLst/>
              <a:rect l="l" t="t" r="r" b="b"/>
              <a:pathLst>
                <a:path w="365" h="593" extrusionOk="0">
                  <a:moveTo>
                    <a:pt x="335" y="0"/>
                  </a:moveTo>
                  <a:cubicBezTo>
                    <a:pt x="314" y="0"/>
                    <a:pt x="147" y="264"/>
                    <a:pt x="122" y="294"/>
                  </a:cubicBezTo>
                  <a:cubicBezTo>
                    <a:pt x="56" y="374"/>
                    <a:pt x="10" y="569"/>
                    <a:pt x="1" y="592"/>
                  </a:cubicBezTo>
                  <a:lnTo>
                    <a:pt x="1" y="592"/>
                  </a:lnTo>
                  <a:cubicBezTo>
                    <a:pt x="27" y="528"/>
                    <a:pt x="364" y="13"/>
                    <a:pt x="336" y="0"/>
                  </a:cubicBezTo>
                  <a:cubicBezTo>
                    <a:pt x="336" y="0"/>
                    <a:pt x="336" y="0"/>
                    <a:pt x="335" y="0"/>
                  </a:cubicBezTo>
                  <a:close/>
                  <a:moveTo>
                    <a:pt x="1" y="592"/>
                  </a:moveTo>
                  <a:lnTo>
                    <a:pt x="1" y="592"/>
                  </a:lnTo>
                  <a:cubicBezTo>
                    <a:pt x="1" y="592"/>
                    <a:pt x="1" y="593"/>
                    <a:pt x="1" y="593"/>
                  </a:cubicBezTo>
                  <a:cubicBezTo>
                    <a:pt x="1" y="593"/>
                    <a:pt x="1" y="592"/>
                    <a:pt x="1" y="5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87"/>
            <p:cNvSpPr/>
            <p:nvPr/>
          </p:nvSpPr>
          <p:spPr>
            <a:xfrm>
              <a:off x="1576025" y="2923425"/>
              <a:ext cx="11275" cy="16375"/>
            </a:xfrm>
            <a:custGeom>
              <a:avLst/>
              <a:gdLst/>
              <a:ahLst/>
              <a:cxnLst/>
              <a:rect l="l" t="t" r="r" b="b"/>
              <a:pathLst>
                <a:path w="451" h="655" extrusionOk="0">
                  <a:moveTo>
                    <a:pt x="426" y="1"/>
                  </a:moveTo>
                  <a:cubicBezTo>
                    <a:pt x="376" y="1"/>
                    <a:pt x="149" y="306"/>
                    <a:pt x="120" y="347"/>
                  </a:cubicBezTo>
                  <a:cubicBezTo>
                    <a:pt x="81" y="400"/>
                    <a:pt x="49" y="457"/>
                    <a:pt x="22" y="520"/>
                  </a:cubicBezTo>
                  <a:cubicBezTo>
                    <a:pt x="11" y="546"/>
                    <a:pt x="0" y="654"/>
                    <a:pt x="11" y="654"/>
                  </a:cubicBezTo>
                  <a:cubicBezTo>
                    <a:pt x="13" y="654"/>
                    <a:pt x="16" y="650"/>
                    <a:pt x="21" y="639"/>
                  </a:cubicBezTo>
                  <a:cubicBezTo>
                    <a:pt x="57" y="544"/>
                    <a:pt x="450" y="31"/>
                    <a:pt x="434" y="4"/>
                  </a:cubicBezTo>
                  <a:cubicBezTo>
                    <a:pt x="432" y="2"/>
                    <a:pt x="430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87"/>
            <p:cNvSpPr/>
            <p:nvPr/>
          </p:nvSpPr>
          <p:spPr>
            <a:xfrm>
              <a:off x="1581600" y="2923525"/>
              <a:ext cx="9825" cy="15525"/>
            </a:xfrm>
            <a:custGeom>
              <a:avLst/>
              <a:gdLst/>
              <a:ahLst/>
              <a:cxnLst/>
              <a:rect l="l" t="t" r="r" b="b"/>
              <a:pathLst>
                <a:path w="393" h="621" extrusionOk="0">
                  <a:moveTo>
                    <a:pt x="365" y="1"/>
                  </a:moveTo>
                  <a:cubicBezTo>
                    <a:pt x="282" y="1"/>
                    <a:pt x="0" y="620"/>
                    <a:pt x="1" y="620"/>
                  </a:cubicBezTo>
                  <a:cubicBezTo>
                    <a:pt x="1" y="620"/>
                    <a:pt x="1" y="620"/>
                    <a:pt x="1" y="620"/>
                  </a:cubicBezTo>
                  <a:cubicBezTo>
                    <a:pt x="29" y="556"/>
                    <a:pt x="392" y="21"/>
                    <a:pt x="376" y="6"/>
                  </a:cubicBezTo>
                  <a:cubicBezTo>
                    <a:pt x="373" y="2"/>
                    <a:pt x="370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87"/>
            <p:cNvSpPr/>
            <p:nvPr/>
          </p:nvSpPr>
          <p:spPr>
            <a:xfrm>
              <a:off x="1586350" y="2923525"/>
              <a:ext cx="10875" cy="15650"/>
            </a:xfrm>
            <a:custGeom>
              <a:avLst/>
              <a:gdLst/>
              <a:ahLst/>
              <a:cxnLst/>
              <a:rect l="l" t="t" r="r" b="b"/>
              <a:pathLst>
                <a:path w="435" h="626" extrusionOk="0">
                  <a:moveTo>
                    <a:pt x="371" y="0"/>
                  </a:moveTo>
                  <a:cubicBezTo>
                    <a:pt x="352" y="0"/>
                    <a:pt x="186" y="285"/>
                    <a:pt x="162" y="315"/>
                  </a:cubicBezTo>
                  <a:cubicBezTo>
                    <a:pt x="103" y="385"/>
                    <a:pt x="10" y="608"/>
                    <a:pt x="1" y="624"/>
                  </a:cubicBezTo>
                  <a:lnTo>
                    <a:pt x="1" y="624"/>
                  </a:lnTo>
                  <a:cubicBezTo>
                    <a:pt x="36" y="567"/>
                    <a:pt x="435" y="33"/>
                    <a:pt x="372" y="0"/>
                  </a:cubicBezTo>
                  <a:cubicBezTo>
                    <a:pt x="372" y="0"/>
                    <a:pt x="372" y="0"/>
                    <a:pt x="371" y="0"/>
                  </a:cubicBezTo>
                  <a:close/>
                  <a:moveTo>
                    <a:pt x="1" y="624"/>
                  </a:moveTo>
                  <a:cubicBezTo>
                    <a:pt x="1" y="625"/>
                    <a:pt x="1" y="625"/>
                    <a:pt x="1" y="625"/>
                  </a:cubicBezTo>
                  <a:cubicBezTo>
                    <a:pt x="1" y="625"/>
                    <a:pt x="1" y="625"/>
                    <a:pt x="1" y="6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87"/>
            <p:cNvSpPr/>
            <p:nvPr/>
          </p:nvSpPr>
          <p:spPr>
            <a:xfrm>
              <a:off x="1591725" y="2923525"/>
              <a:ext cx="9750" cy="15125"/>
            </a:xfrm>
            <a:custGeom>
              <a:avLst/>
              <a:gdLst/>
              <a:ahLst/>
              <a:cxnLst/>
              <a:rect l="l" t="t" r="r" b="b"/>
              <a:pathLst>
                <a:path w="390" h="605" extrusionOk="0">
                  <a:moveTo>
                    <a:pt x="325" y="0"/>
                  </a:moveTo>
                  <a:cubicBezTo>
                    <a:pt x="275" y="0"/>
                    <a:pt x="1" y="604"/>
                    <a:pt x="5" y="604"/>
                  </a:cubicBezTo>
                  <a:cubicBezTo>
                    <a:pt x="5" y="604"/>
                    <a:pt x="5" y="604"/>
                    <a:pt x="5" y="604"/>
                  </a:cubicBezTo>
                  <a:cubicBezTo>
                    <a:pt x="49" y="560"/>
                    <a:pt x="390" y="44"/>
                    <a:pt x="328" y="1"/>
                  </a:cubicBezTo>
                  <a:cubicBezTo>
                    <a:pt x="327" y="1"/>
                    <a:pt x="326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87"/>
            <p:cNvSpPr/>
            <p:nvPr/>
          </p:nvSpPr>
          <p:spPr>
            <a:xfrm>
              <a:off x="1517725" y="2923575"/>
              <a:ext cx="8525" cy="15450"/>
            </a:xfrm>
            <a:custGeom>
              <a:avLst/>
              <a:gdLst/>
              <a:ahLst/>
              <a:cxnLst/>
              <a:rect l="l" t="t" r="r" b="b"/>
              <a:pathLst>
                <a:path w="341" h="618" extrusionOk="0">
                  <a:moveTo>
                    <a:pt x="307" y="0"/>
                  </a:moveTo>
                  <a:cubicBezTo>
                    <a:pt x="255" y="0"/>
                    <a:pt x="18" y="584"/>
                    <a:pt x="1" y="616"/>
                  </a:cubicBezTo>
                  <a:lnTo>
                    <a:pt x="1" y="616"/>
                  </a:lnTo>
                  <a:cubicBezTo>
                    <a:pt x="36" y="554"/>
                    <a:pt x="340" y="33"/>
                    <a:pt x="312" y="3"/>
                  </a:cubicBezTo>
                  <a:cubicBezTo>
                    <a:pt x="311" y="1"/>
                    <a:pt x="309" y="0"/>
                    <a:pt x="307" y="0"/>
                  </a:cubicBezTo>
                  <a:close/>
                  <a:moveTo>
                    <a:pt x="1" y="616"/>
                  </a:moveTo>
                  <a:cubicBezTo>
                    <a:pt x="1" y="616"/>
                    <a:pt x="1" y="617"/>
                    <a:pt x="1" y="617"/>
                  </a:cubicBezTo>
                  <a:cubicBezTo>
                    <a:pt x="1" y="617"/>
                    <a:pt x="1" y="616"/>
                    <a:pt x="1" y="6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87"/>
            <p:cNvSpPr/>
            <p:nvPr/>
          </p:nvSpPr>
          <p:spPr>
            <a:xfrm>
              <a:off x="1521675" y="2923475"/>
              <a:ext cx="9275" cy="14875"/>
            </a:xfrm>
            <a:custGeom>
              <a:avLst/>
              <a:gdLst/>
              <a:ahLst/>
              <a:cxnLst/>
              <a:rect l="l" t="t" r="r" b="b"/>
              <a:pathLst>
                <a:path w="371" h="595" extrusionOk="0">
                  <a:moveTo>
                    <a:pt x="331" y="0"/>
                  </a:moveTo>
                  <a:cubicBezTo>
                    <a:pt x="242" y="0"/>
                    <a:pt x="18" y="555"/>
                    <a:pt x="2" y="593"/>
                  </a:cubicBezTo>
                  <a:lnTo>
                    <a:pt x="2" y="593"/>
                  </a:lnTo>
                  <a:cubicBezTo>
                    <a:pt x="30" y="530"/>
                    <a:pt x="371" y="18"/>
                    <a:pt x="340" y="2"/>
                  </a:cubicBezTo>
                  <a:cubicBezTo>
                    <a:pt x="337" y="1"/>
                    <a:pt x="334" y="0"/>
                    <a:pt x="331" y="0"/>
                  </a:cubicBezTo>
                  <a:close/>
                  <a:moveTo>
                    <a:pt x="2" y="593"/>
                  </a:moveTo>
                  <a:cubicBezTo>
                    <a:pt x="1" y="594"/>
                    <a:pt x="1" y="594"/>
                    <a:pt x="1" y="595"/>
                  </a:cubicBezTo>
                  <a:cubicBezTo>
                    <a:pt x="1" y="595"/>
                    <a:pt x="1" y="594"/>
                    <a:pt x="2" y="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87"/>
            <p:cNvSpPr/>
            <p:nvPr/>
          </p:nvSpPr>
          <p:spPr>
            <a:xfrm>
              <a:off x="1534100" y="2923475"/>
              <a:ext cx="8900" cy="15000"/>
            </a:xfrm>
            <a:custGeom>
              <a:avLst/>
              <a:gdLst/>
              <a:ahLst/>
              <a:cxnLst/>
              <a:rect l="l" t="t" r="r" b="b"/>
              <a:pathLst>
                <a:path w="356" h="600" extrusionOk="0">
                  <a:moveTo>
                    <a:pt x="302" y="1"/>
                  </a:moveTo>
                  <a:cubicBezTo>
                    <a:pt x="224" y="1"/>
                    <a:pt x="1" y="599"/>
                    <a:pt x="5" y="599"/>
                  </a:cubicBezTo>
                  <a:cubicBezTo>
                    <a:pt x="5" y="599"/>
                    <a:pt x="5" y="599"/>
                    <a:pt x="5" y="599"/>
                  </a:cubicBezTo>
                  <a:cubicBezTo>
                    <a:pt x="30" y="553"/>
                    <a:pt x="355" y="24"/>
                    <a:pt x="308" y="2"/>
                  </a:cubicBezTo>
                  <a:cubicBezTo>
                    <a:pt x="306" y="1"/>
                    <a:pt x="304" y="1"/>
                    <a:pt x="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87"/>
            <p:cNvSpPr/>
            <p:nvPr/>
          </p:nvSpPr>
          <p:spPr>
            <a:xfrm>
              <a:off x="1595975" y="2922800"/>
              <a:ext cx="9650" cy="16225"/>
            </a:xfrm>
            <a:custGeom>
              <a:avLst/>
              <a:gdLst/>
              <a:ahLst/>
              <a:cxnLst/>
              <a:rect l="l" t="t" r="r" b="b"/>
              <a:pathLst>
                <a:path w="386" h="649" extrusionOk="0">
                  <a:moveTo>
                    <a:pt x="341" y="0"/>
                  </a:moveTo>
                  <a:cubicBezTo>
                    <a:pt x="287" y="0"/>
                    <a:pt x="17" y="624"/>
                    <a:pt x="1" y="648"/>
                  </a:cubicBezTo>
                  <a:lnTo>
                    <a:pt x="1" y="648"/>
                  </a:lnTo>
                  <a:cubicBezTo>
                    <a:pt x="47" y="583"/>
                    <a:pt x="385" y="42"/>
                    <a:pt x="346" y="2"/>
                  </a:cubicBezTo>
                  <a:cubicBezTo>
                    <a:pt x="344" y="1"/>
                    <a:pt x="343" y="0"/>
                    <a:pt x="341" y="0"/>
                  </a:cubicBezTo>
                  <a:close/>
                  <a:moveTo>
                    <a:pt x="1" y="648"/>
                  </a:moveTo>
                  <a:lnTo>
                    <a:pt x="1" y="648"/>
                  </a:lnTo>
                  <a:cubicBezTo>
                    <a:pt x="1" y="648"/>
                    <a:pt x="1" y="648"/>
                    <a:pt x="1" y="648"/>
                  </a:cubicBezTo>
                  <a:cubicBezTo>
                    <a:pt x="1" y="648"/>
                    <a:pt x="1" y="648"/>
                    <a:pt x="1" y="6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87"/>
            <p:cNvSpPr/>
            <p:nvPr/>
          </p:nvSpPr>
          <p:spPr>
            <a:xfrm>
              <a:off x="1596650" y="2960775"/>
              <a:ext cx="5950" cy="5600"/>
            </a:xfrm>
            <a:custGeom>
              <a:avLst/>
              <a:gdLst/>
              <a:ahLst/>
              <a:cxnLst/>
              <a:rect l="l" t="t" r="r" b="b"/>
              <a:pathLst>
                <a:path w="238" h="224" extrusionOk="0">
                  <a:moveTo>
                    <a:pt x="78" y="0"/>
                  </a:moveTo>
                  <a:cubicBezTo>
                    <a:pt x="73" y="0"/>
                    <a:pt x="68" y="3"/>
                    <a:pt x="65" y="9"/>
                  </a:cubicBezTo>
                  <a:cubicBezTo>
                    <a:pt x="1" y="115"/>
                    <a:pt x="183" y="223"/>
                    <a:pt x="225" y="223"/>
                  </a:cubicBezTo>
                  <a:cubicBezTo>
                    <a:pt x="234" y="223"/>
                    <a:pt x="236" y="219"/>
                    <a:pt x="229" y="208"/>
                  </a:cubicBezTo>
                  <a:lnTo>
                    <a:pt x="229" y="208"/>
                  </a:lnTo>
                  <a:cubicBezTo>
                    <a:pt x="231" y="210"/>
                    <a:pt x="232" y="211"/>
                    <a:pt x="232" y="211"/>
                  </a:cubicBezTo>
                  <a:cubicBezTo>
                    <a:pt x="237" y="211"/>
                    <a:pt x="126" y="0"/>
                    <a:pt x="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87"/>
            <p:cNvSpPr/>
            <p:nvPr/>
          </p:nvSpPr>
          <p:spPr>
            <a:xfrm>
              <a:off x="1597400" y="2953200"/>
              <a:ext cx="7475" cy="8125"/>
            </a:xfrm>
            <a:custGeom>
              <a:avLst/>
              <a:gdLst/>
              <a:ahLst/>
              <a:cxnLst/>
              <a:rect l="l" t="t" r="r" b="b"/>
              <a:pathLst>
                <a:path w="299" h="325" extrusionOk="0">
                  <a:moveTo>
                    <a:pt x="61" y="1"/>
                  </a:moveTo>
                  <a:cubicBezTo>
                    <a:pt x="58" y="1"/>
                    <a:pt x="56" y="2"/>
                    <a:pt x="54" y="5"/>
                  </a:cubicBezTo>
                  <a:cubicBezTo>
                    <a:pt x="0" y="81"/>
                    <a:pt x="274" y="324"/>
                    <a:pt x="297" y="324"/>
                  </a:cubicBezTo>
                  <a:cubicBezTo>
                    <a:pt x="299" y="324"/>
                    <a:pt x="299" y="323"/>
                    <a:pt x="297" y="319"/>
                  </a:cubicBezTo>
                  <a:cubicBezTo>
                    <a:pt x="274" y="279"/>
                    <a:pt x="107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87"/>
            <p:cNvSpPr/>
            <p:nvPr/>
          </p:nvSpPr>
          <p:spPr>
            <a:xfrm>
              <a:off x="1598475" y="2948275"/>
              <a:ext cx="9725" cy="11025"/>
            </a:xfrm>
            <a:custGeom>
              <a:avLst/>
              <a:gdLst/>
              <a:ahLst/>
              <a:cxnLst/>
              <a:rect l="l" t="t" r="r" b="b"/>
              <a:pathLst>
                <a:path w="389" h="441" extrusionOk="0">
                  <a:moveTo>
                    <a:pt x="45" y="1"/>
                  </a:moveTo>
                  <a:cubicBezTo>
                    <a:pt x="42" y="1"/>
                    <a:pt x="40" y="2"/>
                    <a:pt x="39" y="3"/>
                  </a:cubicBezTo>
                  <a:cubicBezTo>
                    <a:pt x="0" y="59"/>
                    <a:pt x="147" y="208"/>
                    <a:pt x="163" y="229"/>
                  </a:cubicBezTo>
                  <a:cubicBezTo>
                    <a:pt x="220" y="302"/>
                    <a:pt x="281" y="370"/>
                    <a:pt x="343" y="436"/>
                  </a:cubicBezTo>
                  <a:cubicBezTo>
                    <a:pt x="351" y="439"/>
                    <a:pt x="358" y="441"/>
                    <a:pt x="364" y="441"/>
                  </a:cubicBezTo>
                  <a:cubicBezTo>
                    <a:pt x="384" y="441"/>
                    <a:pt x="389" y="423"/>
                    <a:pt x="380" y="388"/>
                  </a:cubicBezTo>
                  <a:cubicBezTo>
                    <a:pt x="355" y="360"/>
                    <a:pt x="94" y="1"/>
                    <a:pt x="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87"/>
            <p:cNvSpPr/>
            <p:nvPr/>
          </p:nvSpPr>
          <p:spPr>
            <a:xfrm>
              <a:off x="1600075" y="2944925"/>
              <a:ext cx="9900" cy="8450"/>
            </a:xfrm>
            <a:custGeom>
              <a:avLst/>
              <a:gdLst/>
              <a:ahLst/>
              <a:cxnLst/>
              <a:rect l="l" t="t" r="r" b="b"/>
              <a:pathLst>
                <a:path w="396" h="338" extrusionOk="0">
                  <a:moveTo>
                    <a:pt x="75" y="1"/>
                  </a:moveTo>
                  <a:cubicBezTo>
                    <a:pt x="72" y="1"/>
                    <a:pt x="69" y="2"/>
                    <a:pt x="67" y="4"/>
                  </a:cubicBezTo>
                  <a:cubicBezTo>
                    <a:pt x="0" y="90"/>
                    <a:pt x="368" y="338"/>
                    <a:pt x="393" y="338"/>
                  </a:cubicBezTo>
                  <a:cubicBezTo>
                    <a:pt x="396" y="338"/>
                    <a:pt x="395" y="336"/>
                    <a:pt x="390" y="330"/>
                  </a:cubicBezTo>
                  <a:cubicBezTo>
                    <a:pt x="356" y="292"/>
                    <a:pt x="130" y="1"/>
                    <a:pt x="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87"/>
            <p:cNvSpPr/>
            <p:nvPr/>
          </p:nvSpPr>
          <p:spPr>
            <a:xfrm>
              <a:off x="1602475" y="2937375"/>
              <a:ext cx="12550" cy="13175"/>
            </a:xfrm>
            <a:custGeom>
              <a:avLst/>
              <a:gdLst/>
              <a:ahLst/>
              <a:cxnLst/>
              <a:rect l="l" t="t" r="r" b="b"/>
              <a:pathLst>
                <a:path w="502" h="527" extrusionOk="0">
                  <a:moveTo>
                    <a:pt x="56" y="1"/>
                  </a:moveTo>
                  <a:cubicBezTo>
                    <a:pt x="51" y="1"/>
                    <a:pt x="47" y="3"/>
                    <a:pt x="45" y="6"/>
                  </a:cubicBezTo>
                  <a:cubicBezTo>
                    <a:pt x="1" y="64"/>
                    <a:pt x="217" y="270"/>
                    <a:pt x="242" y="300"/>
                  </a:cubicBezTo>
                  <a:cubicBezTo>
                    <a:pt x="270" y="334"/>
                    <a:pt x="480" y="526"/>
                    <a:pt x="499" y="526"/>
                  </a:cubicBezTo>
                  <a:cubicBezTo>
                    <a:pt x="502" y="526"/>
                    <a:pt x="501" y="523"/>
                    <a:pt x="496" y="515"/>
                  </a:cubicBezTo>
                  <a:cubicBezTo>
                    <a:pt x="456" y="454"/>
                    <a:pt x="133" y="1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87"/>
            <p:cNvSpPr/>
            <p:nvPr/>
          </p:nvSpPr>
          <p:spPr>
            <a:xfrm>
              <a:off x="1605600" y="2932100"/>
              <a:ext cx="13150" cy="12675"/>
            </a:xfrm>
            <a:custGeom>
              <a:avLst/>
              <a:gdLst/>
              <a:ahLst/>
              <a:cxnLst/>
              <a:rect l="l" t="t" r="r" b="b"/>
              <a:pathLst>
                <a:path w="526" h="507" extrusionOk="0">
                  <a:moveTo>
                    <a:pt x="49" y="0"/>
                  </a:moveTo>
                  <a:cubicBezTo>
                    <a:pt x="47" y="0"/>
                    <a:pt x="46" y="1"/>
                    <a:pt x="44" y="2"/>
                  </a:cubicBezTo>
                  <a:cubicBezTo>
                    <a:pt x="0" y="64"/>
                    <a:pt x="223" y="286"/>
                    <a:pt x="250" y="317"/>
                  </a:cubicBezTo>
                  <a:cubicBezTo>
                    <a:pt x="299" y="373"/>
                    <a:pt x="349" y="424"/>
                    <a:pt x="401" y="472"/>
                  </a:cubicBezTo>
                  <a:cubicBezTo>
                    <a:pt x="418" y="487"/>
                    <a:pt x="481" y="507"/>
                    <a:pt x="508" y="507"/>
                  </a:cubicBezTo>
                  <a:cubicBezTo>
                    <a:pt x="522" y="507"/>
                    <a:pt x="525" y="501"/>
                    <a:pt x="506" y="487"/>
                  </a:cubicBezTo>
                  <a:cubicBezTo>
                    <a:pt x="451" y="445"/>
                    <a:pt x="101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87"/>
            <p:cNvSpPr/>
            <p:nvPr/>
          </p:nvSpPr>
          <p:spPr>
            <a:xfrm>
              <a:off x="1612325" y="2929275"/>
              <a:ext cx="11500" cy="11750"/>
            </a:xfrm>
            <a:custGeom>
              <a:avLst/>
              <a:gdLst/>
              <a:ahLst/>
              <a:cxnLst/>
              <a:rect l="l" t="t" r="r" b="b"/>
              <a:pathLst>
                <a:path w="460" h="470" extrusionOk="0">
                  <a:moveTo>
                    <a:pt x="48" y="1"/>
                  </a:moveTo>
                  <a:cubicBezTo>
                    <a:pt x="46" y="1"/>
                    <a:pt x="44" y="2"/>
                    <a:pt x="43" y="3"/>
                  </a:cubicBezTo>
                  <a:cubicBezTo>
                    <a:pt x="1" y="63"/>
                    <a:pt x="184" y="246"/>
                    <a:pt x="207" y="276"/>
                  </a:cubicBezTo>
                  <a:cubicBezTo>
                    <a:pt x="252" y="329"/>
                    <a:pt x="297" y="380"/>
                    <a:pt x="345" y="427"/>
                  </a:cubicBezTo>
                  <a:cubicBezTo>
                    <a:pt x="345" y="427"/>
                    <a:pt x="345" y="427"/>
                    <a:pt x="345" y="427"/>
                  </a:cubicBezTo>
                  <a:lnTo>
                    <a:pt x="345" y="427"/>
                  </a:lnTo>
                  <a:cubicBezTo>
                    <a:pt x="346" y="427"/>
                    <a:pt x="428" y="469"/>
                    <a:pt x="450" y="469"/>
                  </a:cubicBezTo>
                  <a:cubicBezTo>
                    <a:pt x="459" y="469"/>
                    <a:pt x="458" y="462"/>
                    <a:pt x="439" y="444"/>
                  </a:cubicBezTo>
                  <a:cubicBezTo>
                    <a:pt x="397" y="402"/>
                    <a:pt x="97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87"/>
            <p:cNvSpPr/>
            <p:nvPr/>
          </p:nvSpPr>
          <p:spPr>
            <a:xfrm>
              <a:off x="1616950" y="2926725"/>
              <a:ext cx="11775" cy="12275"/>
            </a:xfrm>
            <a:custGeom>
              <a:avLst/>
              <a:gdLst/>
              <a:ahLst/>
              <a:cxnLst/>
              <a:rect l="l" t="t" r="r" b="b"/>
              <a:pathLst>
                <a:path w="471" h="491" extrusionOk="0">
                  <a:moveTo>
                    <a:pt x="50" y="1"/>
                  </a:moveTo>
                  <a:cubicBezTo>
                    <a:pt x="47" y="1"/>
                    <a:pt x="44" y="2"/>
                    <a:pt x="42" y="5"/>
                  </a:cubicBezTo>
                  <a:cubicBezTo>
                    <a:pt x="0" y="60"/>
                    <a:pt x="203" y="270"/>
                    <a:pt x="226" y="299"/>
                  </a:cubicBezTo>
                  <a:cubicBezTo>
                    <a:pt x="270" y="353"/>
                    <a:pt x="314" y="403"/>
                    <a:pt x="361" y="450"/>
                  </a:cubicBezTo>
                  <a:cubicBezTo>
                    <a:pt x="361" y="450"/>
                    <a:pt x="361" y="450"/>
                    <a:pt x="361" y="450"/>
                  </a:cubicBezTo>
                  <a:cubicBezTo>
                    <a:pt x="365" y="450"/>
                    <a:pt x="444" y="491"/>
                    <a:pt x="463" y="491"/>
                  </a:cubicBezTo>
                  <a:cubicBezTo>
                    <a:pt x="470" y="491"/>
                    <a:pt x="469" y="486"/>
                    <a:pt x="455" y="471"/>
                  </a:cubicBezTo>
                  <a:cubicBezTo>
                    <a:pt x="409" y="427"/>
                    <a:pt x="113" y="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87"/>
            <p:cNvSpPr/>
            <p:nvPr/>
          </p:nvSpPr>
          <p:spPr>
            <a:xfrm>
              <a:off x="1621050" y="2923775"/>
              <a:ext cx="10275" cy="9175"/>
            </a:xfrm>
            <a:custGeom>
              <a:avLst/>
              <a:gdLst/>
              <a:ahLst/>
              <a:cxnLst/>
              <a:rect l="l" t="t" r="r" b="b"/>
              <a:pathLst>
                <a:path w="411" h="367" extrusionOk="0">
                  <a:moveTo>
                    <a:pt x="104" y="1"/>
                  </a:moveTo>
                  <a:cubicBezTo>
                    <a:pt x="101" y="1"/>
                    <a:pt x="99" y="1"/>
                    <a:pt x="98" y="3"/>
                  </a:cubicBezTo>
                  <a:cubicBezTo>
                    <a:pt x="1" y="102"/>
                    <a:pt x="379" y="366"/>
                    <a:pt x="408" y="366"/>
                  </a:cubicBezTo>
                  <a:cubicBezTo>
                    <a:pt x="411" y="366"/>
                    <a:pt x="410" y="363"/>
                    <a:pt x="405" y="357"/>
                  </a:cubicBezTo>
                  <a:cubicBezTo>
                    <a:pt x="367" y="314"/>
                    <a:pt x="154" y="1"/>
                    <a:pt x="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87"/>
            <p:cNvSpPr/>
            <p:nvPr/>
          </p:nvSpPr>
          <p:spPr>
            <a:xfrm>
              <a:off x="1625550" y="2920425"/>
              <a:ext cx="11200" cy="10050"/>
            </a:xfrm>
            <a:custGeom>
              <a:avLst/>
              <a:gdLst/>
              <a:ahLst/>
              <a:cxnLst/>
              <a:rect l="l" t="t" r="r" b="b"/>
              <a:pathLst>
                <a:path w="448" h="402" extrusionOk="0">
                  <a:moveTo>
                    <a:pt x="97" y="1"/>
                  </a:moveTo>
                  <a:cubicBezTo>
                    <a:pt x="94" y="1"/>
                    <a:pt x="92" y="2"/>
                    <a:pt x="90" y="4"/>
                  </a:cubicBezTo>
                  <a:cubicBezTo>
                    <a:pt x="1" y="89"/>
                    <a:pt x="412" y="401"/>
                    <a:pt x="444" y="401"/>
                  </a:cubicBezTo>
                  <a:cubicBezTo>
                    <a:pt x="447" y="401"/>
                    <a:pt x="447" y="398"/>
                    <a:pt x="442" y="392"/>
                  </a:cubicBezTo>
                  <a:cubicBezTo>
                    <a:pt x="417" y="358"/>
                    <a:pt x="158" y="1"/>
                    <a:pt x="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87"/>
            <p:cNvSpPr/>
            <p:nvPr/>
          </p:nvSpPr>
          <p:spPr>
            <a:xfrm>
              <a:off x="1631675" y="2918800"/>
              <a:ext cx="10100" cy="7675"/>
            </a:xfrm>
            <a:custGeom>
              <a:avLst/>
              <a:gdLst/>
              <a:ahLst/>
              <a:cxnLst/>
              <a:rect l="l" t="t" r="r" b="b"/>
              <a:pathLst>
                <a:path w="404" h="307" extrusionOk="0">
                  <a:moveTo>
                    <a:pt x="82" y="1"/>
                  </a:moveTo>
                  <a:cubicBezTo>
                    <a:pt x="76" y="1"/>
                    <a:pt x="72" y="3"/>
                    <a:pt x="69" y="8"/>
                  </a:cubicBezTo>
                  <a:cubicBezTo>
                    <a:pt x="0" y="129"/>
                    <a:pt x="353" y="306"/>
                    <a:pt x="397" y="306"/>
                  </a:cubicBezTo>
                  <a:cubicBezTo>
                    <a:pt x="404" y="306"/>
                    <a:pt x="404" y="303"/>
                    <a:pt x="395" y="294"/>
                  </a:cubicBezTo>
                  <a:cubicBezTo>
                    <a:pt x="359" y="260"/>
                    <a:pt x="144" y="1"/>
                    <a:pt x="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87"/>
            <p:cNvSpPr/>
            <p:nvPr/>
          </p:nvSpPr>
          <p:spPr>
            <a:xfrm>
              <a:off x="1639225" y="2917175"/>
              <a:ext cx="8550" cy="6800"/>
            </a:xfrm>
            <a:custGeom>
              <a:avLst/>
              <a:gdLst/>
              <a:ahLst/>
              <a:cxnLst/>
              <a:rect l="l" t="t" r="r" b="b"/>
              <a:pathLst>
                <a:path w="342" h="272" extrusionOk="0">
                  <a:moveTo>
                    <a:pt x="3" y="0"/>
                  </a:moveTo>
                  <a:cubicBezTo>
                    <a:pt x="1" y="0"/>
                    <a:pt x="0" y="1"/>
                    <a:pt x="1" y="4"/>
                  </a:cubicBezTo>
                  <a:cubicBezTo>
                    <a:pt x="39" y="144"/>
                    <a:pt x="333" y="271"/>
                    <a:pt x="341" y="271"/>
                  </a:cubicBezTo>
                  <a:cubicBezTo>
                    <a:pt x="342" y="271"/>
                    <a:pt x="342" y="271"/>
                    <a:pt x="342" y="271"/>
                  </a:cubicBezTo>
                  <a:cubicBezTo>
                    <a:pt x="307" y="218"/>
                    <a:pt x="3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87"/>
            <p:cNvSpPr/>
            <p:nvPr/>
          </p:nvSpPr>
          <p:spPr>
            <a:xfrm>
              <a:off x="1651450" y="2921025"/>
              <a:ext cx="1400" cy="1050"/>
            </a:xfrm>
            <a:custGeom>
              <a:avLst/>
              <a:gdLst/>
              <a:ahLst/>
              <a:cxnLst/>
              <a:rect l="l" t="t" r="r" b="b"/>
              <a:pathLst>
                <a:path w="56" h="42" extrusionOk="0">
                  <a:moveTo>
                    <a:pt x="27" y="35"/>
                  </a:moveTo>
                  <a:cubicBezTo>
                    <a:pt x="25" y="36"/>
                    <a:pt x="23" y="36"/>
                    <a:pt x="21" y="36"/>
                  </a:cubicBezTo>
                  <a:lnTo>
                    <a:pt x="28" y="36"/>
                  </a:lnTo>
                  <a:cubicBezTo>
                    <a:pt x="28" y="36"/>
                    <a:pt x="27" y="36"/>
                    <a:pt x="27" y="35"/>
                  </a:cubicBezTo>
                  <a:close/>
                  <a:moveTo>
                    <a:pt x="48" y="1"/>
                  </a:moveTo>
                  <a:cubicBezTo>
                    <a:pt x="43" y="1"/>
                    <a:pt x="37" y="5"/>
                    <a:pt x="33" y="11"/>
                  </a:cubicBezTo>
                  <a:lnTo>
                    <a:pt x="33" y="11"/>
                  </a:lnTo>
                  <a:cubicBezTo>
                    <a:pt x="31" y="6"/>
                    <a:pt x="27" y="2"/>
                    <a:pt x="21" y="2"/>
                  </a:cubicBezTo>
                  <a:cubicBezTo>
                    <a:pt x="0" y="2"/>
                    <a:pt x="11" y="24"/>
                    <a:pt x="27" y="35"/>
                  </a:cubicBezTo>
                  <a:lnTo>
                    <a:pt x="27" y="35"/>
                  </a:lnTo>
                  <a:cubicBezTo>
                    <a:pt x="28" y="35"/>
                    <a:pt x="29" y="34"/>
                    <a:pt x="30" y="33"/>
                  </a:cubicBezTo>
                  <a:lnTo>
                    <a:pt x="30" y="33"/>
                  </a:lnTo>
                  <a:cubicBezTo>
                    <a:pt x="32" y="35"/>
                    <a:pt x="35" y="36"/>
                    <a:pt x="40" y="36"/>
                  </a:cubicBezTo>
                  <a:lnTo>
                    <a:pt x="28" y="36"/>
                  </a:lnTo>
                  <a:cubicBezTo>
                    <a:pt x="33" y="40"/>
                    <a:pt x="38" y="42"/>
                    <a:pt x="42" y="42"/>
                  </a:cubicBezTo>
                  <a:cubicBezTo>
                    <a:pt x="50" y="42"/>
                    <a:pt x="56" y="36"/>
                    <a:pt x="56" y="19"/>
                  </a:cubicBezTo>
                  <a:cubicBezTo>
                    <a:pt x="56" y="5"/>
                    <a:pt x="52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87"/>
            <p:cNvSpPr/>
            <p:nvPr/>
          </p:nvSpPr>
          <p:spPr>
            <a:xfrm>
              <a:off x="1651800" y="2921000"/>
              <a:ext cx="1100" cy="1000"/>
            </a:xfrm>
            <a:custGeom>
              <a:avLst/>
              <a:gdLst/>
              <a:ahLst/>
              <a:cxnLst/>
              <a:rect l="l" t="t" r="r" b="b"/>
              <a:pathLst>
                <a:path w="44" h="40" extrusionOk="0">
                  <a:moveTo>
                    <a:pt x="16" y="0"/>
                  </a:moveTo>
                  <a:cubicBezTo>
                    <a:pt x="3" y="0"/>
                    <a:pt x="0" y="11"/>
                    <a:pt x="5" y="33"/>
                  </a:cubicBezTo>
                  <a:cubicBezTo>
                    <a:pt x="11" y="38"/>
                    <a:pt x="16" y="40"/>
                    <a:pt x="20" y="40"/>
                  </a:cubicBezTo>
                  <a:cubicBezTo>
                    <a:pt x="39" y="40"/>
                    <a:pt x="43" y="2"/>
                    <a:pt x="27" y="2"/>
                  </a:cubicBezTo>
                  <a:cubicBezTo>
                    <a:pt x="27" y="2"/>
                    <a:pt x="26" y="2"/>
                    <a:pt x="26" y="2"/>
                  </a:cubicBezTo>
                  <a:cubicBezTo>
                    <a:pt x="22" y="1"/>
                    <a:pt x="19" y="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87"/>
            <p:cNvSpPr/>
            <p:nvPr/>
          </p:nvSpPr>
          <p:spPr>
            <a:xfrm>
              <a:off x="1646250" y="2916275"/>
              <a:ext cx="5800" cy="4525"/>
            </a:xfrm>
            <a:custGeom>
              <a:avLst/>
              <a:gdLst/>
              <a:ahLst/>
              <a:cxnLst/>
              <a:rect l="l" t="t" r="r" b="b"/>
              <a:pathLst>
                <a:path w="232" h="181" extrusionOk="0">
                  <a:moveTo>
                    <a:pt x="43" y="0"/>
                  </a:moveTo>
                  <a:cubicBezTo>
                    <a:pt x="40" y="0"/>
                    <a:pt x="39" y="1"/>
                    <a:pt x="37" y="3"/>
                  </a:cubicBezTo>
                  <a:cubicBezTo>
                    <a:pt x="0" y="78"/>
                    <a:pt x="199" y="180"/>
                    <a:pt x="227" y="180"/>
                  </a:cubicBezTo>
                  <a:cubicBezTo>
                    <a:pt x="231" y="180"/>
                    <a:pt x="231" y="178"/>
                    <a:pt x="225" y="172"/>
                  </a:cubicBezTo>
                  <a:cubicBezTo>
                    <a:pt x="213" y="161"/>
                    <a:pt x="75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87"/>
            <p:cNvSpPr/>
            <p:nvPr/>
          </p:nvSpPr>
          <p:spPr>
            <a:xfrm>
              <a:off x="1652500" y="2915425"/>
              <a:ext cx="3825" cy="4400"/>
            </a:xfrm>
            <a:custGeom>
              <a:avLst/>
              <a:gdLst/>
              <a:ahLst/>
              <a:cxnLst/>
              <a:rect l="l" t="t" r="r" b="b"/>
              <a:pathLst>
                <a:path w="153" h="176" extrusionOk="0">
                  <a:moveTo>
                    <a:pt x="6" y="0"/>
                  </a:moveTo>
                  <a:cubicBezTo>
                    <a:pt x="2" y="0"/>
                    <a:pt x="1" y="4"/>
                    <a:pt x="2" y="14"/>
                  </a:cubicBezTo>
                  <a:cubicBezTo>
                    <a:pt x="16" y="88"/>
                    <a:pt x="136" y="176"/>
                    <a:pt x="151" y="176"/>
                  </a:cubicBezTo>
                  <a:cubicBezTo>
                    <a:pt x="153" y="176"/>
                    <a:pt x="153" y="174"/>
                    <a:pt x="150" y="170"/>
                  </a:cubicBezTo>
                  <a:lnTo>
                    <a:pt x="150" y="170"/>
                  </a:lnTo>
                  <a:cubicBezTo>
                    <a:pt x="150" y="169"/>
                    <a:pt x="30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87"/>
            <p:cNvSpPr/>
            <p:nvPr/>
          </p:nvSpPr>
          <p:spPr>
            <a:xfrm>
              <a:off x="1658000" y="2916775"/>
              <a:ext cx="1825" cy="2125"/>
            </a:xfrm>
            <a:custGeom>
              <a:avLst/>
              <a:gdLst/>
              <a:ahLst/>
              <a:cxnLst/>
              <a:rect l="l" t="t" r="r" b="b"/>
              <a:pathLst>
                <a:path w="73" h="85" extrusionOk="0">
                  <a:moveTo>
                    <a:pt x="28" y="0"/>
                  </a:moveTo>
                  <a:cubicBezTo>
                    <a:pt x="14" y="0"/>
                    <a:pt x="1" y="19"/>
                    <a:pt x="4" y="42"/>
                  </a:cubicBezTo>
                  <a:cubicBezTo>
                    <a:pt x="7" y="74"/>
                    <a:pt x="17" y="85"/>
                    <a:pt x="27" y="85"/>
                  </a:cubicBezTo>
                  <a:cubicBezTo>
                    <a:pt x="49" y="85"/>
                    <a:pt x="73" y="37"/>
                    <a:pt x="51" y="26"/>
                  </a:cubicBezTo>
                  <a:lnTo>
                    <a:pt x="51" y="26"/>
                  </a:lnTo>
                  <a:cubicBezTo>
                    <a:pt x="50" y="24"/>
                    <a:pt x="48" y="20"/>
                    <a:pt x="47" y="17"/>
                  </a:cubicBezTo>
                  <a:cubicBezTo>
                    <a:pt x="41" y="5"/>
                    <a:pt x="34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87"/>
            <p:cNvSpPr/>
            <p:nvPr/>
          </p:nvSpPr>
          <p:spPr>
            <a:xfrm>
              <a:off x="1583850" y="2954750"/>
              <a:ext cx="15875" cy="19650"/>
            </a:xfrm>
            <a:custGeom>
              <a:avLst/>
              <a:gdLst/>
              <a:ahLst/>
              <a:cxnLst/>
              <a:rect l="l" t="t" r="r" b="b"/>
              <a:pathLst>
                <a:path w="635" h="786" extrusionOk="0">
                  <a:moveTo>
                    <a:pt x="39" y="0"/>
                  </a:moveTo>
                  <a:cubicBezTo>
                    <a:pt x="24" y="0"/>
                    <a:pt x="14" y="11"/>
                    <a:pt x="13" y="37"/>
                  </a:cubicBezTo>
                  <a:cubicBezTo>
                    <a:pt x="0" y="213"/>
                    <a:pt x="601" y="562"/>
                    <a:pt x="634" y="786"/>
                  </a:cubicBezTo>
                  <a:cubicBezTo>
                    <a:pt x="604" y="581"/>
                    <a:pt x="445" y="408"/>
                    <a:pt x="338" y="280"/>
                  </a:cubicBezTo>
                  <a:cubicBezTo>
                    <a:pt x="314" y="252"/>
                    <a:pt x="113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87"/>
            <p:cNvSpPr/>
            <p:nvPr/>
          </p:nvSpPr>
          <p:spPr>
            <a:xfrm>
              <a:off x="1583150" y="2938800"/>
              <a:ext cx="2725" cy="17500"/>
            </a:xfrm>
            <a:custGeom>
              <a:avLst/>
              <a:gdLst/>
              <a:ahLst/>
              <a:cxnLst/>
              <a:rect l="l" t="t" r="r" b="b"/>
              <a:pathLst>
                <a:path w="109" h="700" extrusionOk="0">
                  <a:moveTo>
                    <a:pt x="69" y="0"/>
                  </a:moveTo>
                  <a:cubicBezTo>
                    <a:pt x="62" y="0"/>
                    <a:pt x="53" y="16"/>
                    <a:pt x="41" y="57"/>
                  </a:cubicBezTo>
                  <a:cubicBezTo>
                    <a:pt x="6" y="174"/>
                    <a:pt x="1" y="305"/>
                    <a:pt x="9" y="430"/>
                  </a:cubicBezTo>
                  <a:cubicBezTo>
                    <a:pt x="10" y="453"/>
                    <a:pt x="71" y="699"/>
                    <a:pt x="94" y="699"/>
                  </a:cubicBezTo>
                  <a:cubicBezTo>
                    <a:pt x="99" y="699"/>
                    <a:pt x="103" y="689"/>
                    <a:pt x="104" y="663"/>
                  </a:cubicBezTo>
                  <a:cubicBezTo>
                    <a:pt x="109" y="518"/>
                    <a:pt x="77" y="376"/>
                    <a:pt x="85" y="229"/>
                  </a:cubicBezTo>
                  <a:lnTo>
                    <a:pt x="85" y="229"/>
                  </a:lnTo>
                  <a:cubicBezTo>
                    <a:pt x="84" y="237"/>
                    <a:pt x="84" y="241"/>
                    <a:pt x="84" y="241"/>
                  </a:cubicBezTo>
                  <a:cubicBezTo>
                    <a:pt x="84" y="241"/>
                    <a:pt x="94" y="0"/>
                    <a:pt x="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87"/>
            <p:cNvSpPr/>
            <p:nvPr/>
          </p:nvSpPr>
          <p:spPr>
            <a:xfrm>
              <a:off x="1589000" y="2850550"/>
              <a:ext cx="12200" cy="9425"/>
            </a:xfrm>
            <a:custGeom>
              <a:avLst/>
              <a:gdLst/>
              <a:ahLst/>
              <a:cxnLst/>
              <a:rect l="l" t="t" r="r" b="b"/>
              <a:pathLst>
                <a:path w="488" h="377" extrusionOk="0">
                  <a:moveTo>
                    <a:pt x="343" y="339"/>
                  </a:moveTo>
                  <a:cubicBezTo>
                    <a:pt x="343" y="339"/>
                    <a:pt x="344" y="339"/>
                    <a:pt x="345" y="340"/>
                  </a:cubicBezTo>
                  <a:cubicBezTo>
                    <a:pt x="344" y="340"/>
                    <a:pt x="344" y="339"/>
                    <a:pt x="343" y="339"/>
                  </a:cubicBezTo>
                  <a:close/>
                  <a:moveTo>
                    <a:pt x="38" y="0"/>
                  </a:moveTo>
                  <a:cubicBezTo>
                    <a:pt x="7" y="0"/>
                    <a:pt x="1" y="31"/>
                    <a:pt x="64" y="108"/>
                  </a:cubicBezTo>
                  <a:cubicBezTo>
                    <a:pt x="143" y="204"/>
                    <a:pt x="250" y="269"/>
                    <a:pt x="343" y="339"/>
                  </a:cubicBezTo>
                  <a:lnTo>
                    <a:pt x="343" y="339"/>
                  </a:lnTo>
                  <a:cubicBezTo>
                    <a:pt x="343" y="339"/>
                    <a:pt x="344" y="339"/>
                    <a:pt x="344" y="339"/>
                  </a:cubicBezTo>
                  <a:cubicBezTo>
                    <a:pt x="347" y="339"/>
                    <a:pt x="432" y="376"/>
                    <a:pt x="465" y="376"/>
                  </a:cubicBezTo>
                  <a:cubicBezTo>
                    <a:pt x="484" y="376"/>
                    <a:pt x="487" y="365"/>
                    <a:pt x="455" y="331"/>
                  </a:cubicBezTo>
                  <a:cubicBezTo>
                    <a:pt x="360" y="235"/>
                    <a:pt x="252" y="168"/>
                    <a:pt x="159" y="68"/>
                  </a:cubicBezTo>
                  <a:cubicBezTo>
                    <a:pt x="120" y="27"/>
                    <a:pt x="68" y="0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87"/>
            <p:cNvSpPr/>
            <p:nvPr/>
          </p:nvSpPr>
          <p:spPr>
            <a:xfrm>
              <a:off x="1584100" y="2880800"/>
              <a:ext cx="13325" cy="13125"/>
            </a:xfrm>
            <a:custGeom>
              <a:avLst/>
              <a:gdLst/>
              <a:ahLst/>
              <a:cxnLst/>
              <a:rect l="l" t="t" r="r" b="b"/>
              <a:pathLst>
                <a:path w="533" h="525" extrusionOk="0">
                  <a:moveTo>
                    <a:pt x="83" y="1"/>
                  </a:moveTo>
                  <a:cubicBezTo>
                    <a:pt x="82" y="1"/>
                    <a:pt x="82" y="1"/>
                    <a:pt x="81" y="1"/>
                  </a:cubicBezTo>
                  <a:cubicBezTo>
                    <a:pt x="1" y="60"/>
                    <a:pt x="213" y="259"/>
                    <a:pt x="237" y="280"/>
                  </a:cubicBezTo>
                  <a:cubicBezTo>
                    <a:pt x="294" y="335"/>
                    <a:pt x="352" y="387"/>
                    <a:pt x="410" y="441"/>
                  </a:cubicBezTo>
                  <a:cubicBezTo>
                    <a:pt x="378" y="410"/>
                    <a:pt x="367" y="398"/>
                    <a:pt x="367" y="398"/>
                  </a:cubicBezTo>
                  <a:lnTo>
                    <a:pt x="367" y="398"/>
                  </a:lnTo>
                  <a:cubicBezTo>
                    <a:pt x="370" y="398"/>
                    <a:pt x="507" y="525"/>
                    <a:pt x="527" y="525"/>
                  </a:cubicBezTo>
                  <a:cubicBezTo>
                    <a:pt x="532" y="525"/>
                    <a:pt x="529" y="516"/>
                    <a:pt x="514" y="495"/>
                  </a:cubicBezTo>
                  <a:cubicBezTo>
                    <a:pt x="471" y="436"/>
                    <a:pt x="119" y="1"/>
                    <a:pt x="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87"/>
            <p:cNvSpPr/>
            <p:nvPr/>
          </p:nvSpPr>
          <p:spPr>
            <a:xfrm>
              <a:off x="1583550" y="2848975"/>
              <a:ext cx="6225" cy="33450"/>
            </a:xfrm>
            <a:custGeom>
              <a:avLst/>
              <a:gdLst/>
              <a:ahLst/>
              <a:cxnLst/>
              <a:rect l="l" t="t" r="r" b="b"/>
              <a:pathLst>
                <a:path w="249" h="1338" extrusionOk="0">
                  <a:moveTo>
                    <a:pt x="227" y="0"/>
                  </a:moveTo>
                  <a:cubicBezTo>
                    <a:pt x="222" y="0"/>
                    <a:pt x="213" y="11"/>
                    <a:pt x="201" y="38"/>
                  </a:cubicBezTo>
                  <a:cubicBezTo>
                    <a:pt x="71" y="318"/>
                    <a:pt x="1" y="597"/>
                    <a:pt x="7" y="931"/>
                  </a:cubicBezTo>
                  <a:cubicBezTo>
                    <a:pt x="8" y="1039"/>
                    <a:pt x="10" y="1158"/>
                    <a:pt x="40" y="1260"/>
                  </a:cubicBezTo>
                  <a:cubicBezTo>
                    <a:pt x="57" y="1317"/>
                    <a:pt x="82" y="1337"/>
                    <a:pt x="102" y="1337"/>
                  </a:cubicBezTo>
                  <a:cubicBezTo>
                    <a:pt x="125" y="1337"/>
                    <a:pt x="142" y="1310"/>
                    <a:pt x="127" y="1284"/>
                  </a:cubicBezTo>
                  <a:cubicBezTo>
                    <a:pt x="39" y="1122"/>
                    <a:pt x="66" y="751"/>
                    <a:pt x="99" y="571"/>
                  </a:cubicBezTo>
                  <a:cubicBezTo>
                    <a:pt x="124" y="441"/>
                    <a:pt x="165" y="318"/>
                    <a:pt x="212" y="200"/>
                  </a:cubicBezTo>
                  <a:cubicBezTo>
                    <a:pt x="217" y="187"/>
                    <a:pt x="248" y="0"/>
                    <a:pt x="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87"/>
            <p:cNvSpPr/>
            <p:nvPr/>
          </p:nvSpPr>
          <p:spPr>
            <a:xfrm>
              <a:off x="1584175" y="2880000"/>
              <a:ext cx="125" cy="325"/>
            </a:xfrm>
            <a:custGeom>
              <a:avLst/>
              <a:gdLst/>
              <a:ahLst/>
              <a:cxnLst/>
              <a:rect l="l" t="t" r="r" b="b"/>
              <a:pathLst>
                <a:path w="5" h="13" extrusionOk="0">
                  <a:moveTo>
                    <a:pt x="5" y="1"/>
                  </a:moveTo>
                  <a:cubicBezTo>
                    <a:pt x="5" y="12"/>
                    <a:pt x="5" y="12"/>
                    <a:pt x="5" y="1"/>
                  </a:cubicBezTo>
                  <a:cubicBezTo>
                    <a:pt x="1" y="1"/>
                    <a:pt x="5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87"/>
            <p:cNvSpPr/>
            <p:nvPr/>
          </p:nvSpPr>
          <p:spPr>
            <a:xfrm>
              <a:off x="1438875" y="2878925"/>
              <a:ext cx="148525" cy="3400"/>
            </a:xfrm>
            <a:custGeom>
              <a:avLst/>
              <a:gdLst/>
              <a:ahLst/>
              <a:cxnLst/>
              <a:rect l="l" t="t" r="r" b="b"/>
              <a:pathLst>
                <a:path w="5941" h="136" extrusionOk="0">
                  <a:moveTo>
                    <a:pt x="4310" y="1"/>
                  </a:moveTo>
                  <a:cubicBezTo>
                    <a:pt x="3827" y="1"/>
                    <a:pt x="3344" y="8"/>
                    <a:pt x="2861" y="14"/>
                  </a:cubicBezTo>
                  <a:cubicBezTo>
                    <a:pt x="2361" y="22"/>
                    <a:pt x="1860" y="29"/>
                    <a:pt x="1359" y="29"/>
                  </a:cubicBezTo>
                  <a:cubicBezTo>
                    <a:pt x="1110" y="29"/>
                    <a:pt x="862" y="25"/>
                    <a:pt x="613" y="23"/>
                  </a:cubicBezTo>
                  <a:cubicBezTo>
                    <a:pt x="492" y="22"/>
                    <a:pt x="373" y="22"/>
                    <a:pt x="253" y="11"/>
                  </a:cubicBezTo>
                  <a:cubicBezTo>
                    <a:pt x="253" y="11"/>
                    <a:pt x="253" y="11"/>
                    <a:pt x="252" y="11"/>
                  </a:cubicBezTo>
                  <a:cubicBezTo>
                    <a:pt x="231" y="11"/>
                    <a:pt x="0" y="80"/>
                    <a:pt x="134" y="100"/>
                  </a:cubicBezTo>
                  <a:cubicBezTo>
                    <a:pt x="308" y="127"/>
                    <a:pt x="487" y="135"/>
                    <a:pt x="666" y="135"/>
                  </a:cubicBezTo>
                  <a:cubicBezTo>
                    <a:pt x="942" y="135"/>
                    <a:pt x="1220" y="116"/>
                    <a:pt x="1491" y="116"/>
                  </a:cubicBezTo>
                  <a:cubicBezTo>
                    <a:pt x="1500" y="116"/>
                    <a:pt x="1508" y="116"/>
                    <a:pt x="1517" y="116"/>
                  </a:cubicBezTo>
                  <a:cubicBezTo>
                    <a:pt x="2046" y="117"/>
                    <a:pt x="2574" y="117"/>
                    <a:pt x="3103" y="118"/>
                  </a:cubicBezTo>
                  <a:cubicBezTo>
                    <a:pt x="3596" y="118"/>
                    <a:pt x="4091" y="118"/>
                    <a:pt x="4584" y="113"/>
                  </a:cubicBezTo>
                  <a:cubicBezTo>
                    <a:pt x="4824" y="111"/>
                    <a:pt x="5063" y="107"/>
                    <a:pt x="5302" y="101"/>
                  </a:cubicBezTo>
                  <a:lnTo>
                    <a:pt x="5640" y="93"/>
                  </a:lnTo>
                  <a:cubicBezTo>
                    <a:pt x="5664" y="92"/>
                    <a:pt x="5941" y="37"/>
                    <a:pt x="5865" y="33"/>
                  </a:cubicBezTo>
                  <a:cubicBezTo>
                    <a:pt x="5347" y="9"/>
                    <a:pt x="4829" y="1"/>
                    <a:pt x="4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87"/>
            <p:cNvSpPr/>
            <p:nvPr/>
          </p:nvSpPr>
          <p:spPr>
            <a:xfrm>
              <a:off x="1451075" y="2893500"/>
              <a:ext cx="1975" cy="25"/>
            </a:xfrm>
            <a:custGeom>
              <a:avLst/>
              <a:gdLst/>
              <a:ahLst/>
              <a:cxnLst/>
              <a:rect l="l" t="t" r="r" b="b"/>
              <a:pathLst>
                <a:path w="79" h="1" extrusionOk="0">
                  <a:moveTo>
                    <a:pt x="39" y="1"/>
                  </a:moveTo>
                  <a:cubicBezTo>
                    <a:pt x="0" y="1"/>
                    <a:pt x="79" y="1"/>
                    <a:pt x="39" y="1"/>
                  </a:cubicBezTo>
                  <a:cubicBezTo>
                    <a:pt x="24" y="1"/>
                    <a:pt x="39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87"/>
            <p:cNvSpPr/>
            <p:nvPr/>
          </p:nvSpPr>
          <p:spPr>
            <a:xfrm>
              <a:off x="1441450" y="2879975"/>
              <a:ext cx="11175" cy="14075"/>
            </a:xfrm>
            <a:custGeom>
              <a:avLst/>
              <a:gdLst/>
              <a:ahLst/>
              <a:cxnLst/>
              <a:rect l="l" t="t" r="r" b="b"/>
              <a:pathLst>
                <a:path w="447" h="563" extrusionOk="0">
                  <a:moveTo>
                    <a:pt x="28" y="0"/>
                  </a:moveTo>
                  <a:cubicBezTo>
                    <a:pt x="24" y="0"/>
                    <a:pt x="21" y="2"/>
                    <a:pt x="20" y="7"/>
                  </a:cubicBezTo>
                  <a:cubicBezTo>
                    <a:pt x="0" y="85"/>
                    <a:pt x="215" y="318"/>
                    <a:pt x="253" y="369"/>
                  </a:cubicBezTo>
                  <a:cubicBezTo>
                    <a:pt x="258" y="375"/>
                    <a:pt x="421" y="562"/>
                    <a:pt x="443" y="562"/>
                  </a:cubicBezTo>
                  <a:cubicBezTo>
                    <a:pt x="447" y="562"/>
                    <a:pt x="447" y="557"/>
                    <a:pt x="441" y="544"/>
                  </a:cubicBezTo>
                  <a:cubicBezTo>
                    <a:pt x="406" y="470"/>
                    <a:pt x="83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87"/>
            <p:cNvSpPr/>
            <p:nvPr/>
          </p:nvSpPr>
          <p:spPr>
            <a:xfrm>
              <a:off x="1587175" y="2856225"/>
              <a:ext cx="11350" cy="9075"/>
            </a:xfrm>
            <a:custGeom>
              <a:avLst/>
              <a:gdLst/>
              <a:ahLst/>
              <a:cxnLst/>
              <a:rect l="l" t="t" r="r" b="b"/>
              <a:pathLst>
                <a:path w="454" h="363" extrusionOk="0">
                  <a:moveTo>
                    <a:pt x="18" y="0"/>
                  </a:moveTo>
                  <a:cubicBezTo>
                    <a:pt x="17" y="0"/>
                    <a:pt x="16" y="1"/>
                    <a:pt x="16" y="2"/>
                  </a:cubicBezTo>
                  <a:cubicBezTo>
                    <a:pt x="0" y="114"/>
                    <a:pt x="189" y="233"/>
                    <a:pt x="237" y="274"/>
                  </a:cubicBezTo>
                  <a:cubicBezTo>
                    <a:pt x="243" y="279"/>
                    <a:pt x="415" y="362"/>
                    <a:pt x="447" y="362"/>
                  </a:cubicBezTo>
                  <a:cubicBezTo>
                    <a:pt x="454" y="362"/>
                    <a:pt x="454" y="358"/>
                    <a:pt x="444" y="348"/>
                  </a:cubicBezTo>
                  <a:cubicBezTo>
                    <a:pt x="407" y="311"/>
                    <a:pt x="5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87"/>
            <p:cNvSpPr/>
            <p:nvPr/>
          </p:nvSpPr>
          <p:spPr>
            <a:xfrm>
              <a:off x="1583550" y="2872150"/>
              <a:ext cx="13575" cy="15125"/>
            </a:xfrm>
            <a:custGeom>
              <a:avLst/>
              <a:gdLst/>
              <a:ahLst/>
              <a:cxnLst/>
              <a:rect l="l" t="t" r="r" b="b"/>
              <a:pathLst>
                <a:path w="543" h="605" extrusionOk="0">
                  <a:moveTo>
                    <a:pt x="50" y="0"/>
                  </a:moveTo>
                  <a:cubicBezTo>
                    <a:pt x="23" y="0"/>
                    <a:pt x="1" y="55"/>
                    <a:pt x="23" y="90"/>
                  </a:cubicBezTo>
                  <a:cubicBezTo>
                    <a:pt x="109" y="237"/>
                    <a:pt x="213" y="363"/>
                    <a:pt x="322" y="477"/>
                  </a:cubicBezTo>
                  <a:cubicBezTo>
                    <a:pt x="344" y="500"/>
                    <a:pt x="506" y="604"/>
                    <a:pt x="535" y="604"/>
                  </a:cubicBezTo>
                  <a:cubicBezTo>
                    <a:pt x="543" y="604"/>
                    <a:pt x="541" y="597"/>
                    <a:pt x="526" y="579"/>
                  </a:cubicBezTo>
                  <a:cubicBezTo>
                    <a:pt x="422" y="462"/>
                    <a:pt x="314" y="347"/>
                    <a:pt x="214" y="220"/>
                  </a:cubicBezTo>
                  <a:cubicBezTo>
                    <a:pt x="165" y="157"/>
                    <a:pt x="118" y="90"/>
                    <a:pt x="75" y="18"/>
                  </a:cubicBezTo>
                  <a:cubicBezTo>
                    <a:pt x="67" y="5"/>
                    <a:pt x="58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87"/>
            <p:cNvSpPr/>
            <p:nvPr/>
          </p:nvSpPr>
          <p:spPr>
            <a:xfrm>
              <a:off x="1584675" y="2873450"/>
              <a:ext cx="125" cy="300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5" y="1"/>
                  </a:moveTo>
                  <a:cubicBezTo>
                    <a:pt x="5" y="11"/>
                    <a:pt x="5" y="11"/>
                    <a:pt x="5" y="1"/>
                  </a:cubicBezTo>
                  <a:cubicBezTo>
                    <a:pt x="1" y="1"/>
                    <a:pt x="5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87"/>
            <p:cNvSpPr/>
            <p:nvPr/>
          </p:nvSpPr>
          <p:spPr>
            <a:xfrm>
              <a:off x="1583500" y="2865800"/>
              <a:ext cx="12075" cy="12700"/>
            </a:xfrm>
            <a:custGeom>
              <a:avLst/>
              <a:gdLst/>
              <a:ahLst/>
              <a:cxnLst/>
              <a:rect l="l" t="t" r="r" b="b"/>
              <a:pathLst>
                <a:path w="483" h="508" extrusionOk="0">
                  <a:moveTo>
                    <a:pt x="79" y="1"/>
                  </a:moveTo>
                  <a:cubicBezTo>
                    <a:pt x="78" y="1"/>
                    <a:pt x="77" y="1"/>
                    <a:pt x="77" y="1"/>
                  </a:cubicBezTo>
                  <a:cubicBezTo>
                    <a:pt x="0" y="66"/>
                    <a:pt x="189" y="277"/>
                    <a:pt x="215" y="309"/>
                  </a:cubicBezTo>
                  <a:cubicBezTo>
                    <a:pt x="251" y="352"/>
                    <a:pt x="457" y="507"/>
                    <a:pt x="479" y="507"/>
                  </a:cubicBezTo>
                  <a:cubicBezTo>
                    <a:pt x="482" y="507"/>
                    <a:pt x="481" y="504"/>
                    <a:pt x="477" y="497"/>
                  </a:cubicBezTo>
                  <a:cubicBezTo>
                    <a:pt x="443" y="454"/>
                    <a:pt x="110" y="1"/>
                    <a:pt x="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87"/>
            <p:cNvSpPr/>
            <p:nvPr/>
          </p:nvSpPr>
          <p:spPr>
            <a:xfrm>
              <a:off x="1585025" y="2860975"/>
              <a:ext cx="11575" cy="11600"/>
            </a:xfrm>
            <a:custGeom>
              <a:avLst/>
              <a:gdLst/>
              <a:ahLst/>
              <a:cxnLst/>
              <a:rect l="l" t="t" r="r" b="b"/>
              <a:pathLst>
                <a:path w="463" h="464" extrusionOk="0">
                  <a:moveTo>
                    <a:pt x="46" y="0"/>
                  </a:moveTo>
                  <a:cubicBezTo>
                    <a:pt x="35" y="0"/>
                    <a:pt x="27" y="7"/>
                    <a:pt x="24" y="22"/>
                  </a:cubicBezTo>
                  <a:cubicBezTo>
                    <a:pt x="0" y="152"/>
                    <a:pt x="461" y="464"/>
                    <a:pt x="463" y="464"/>
                  </a:cubicBezTo>
                  <a:cubicBezTo>
                    <a:pt x="463" y="464"/>
                    <a:pt x="463" y="464"/>
                    <a:pt x="463" y="464"/>
                  </a:cubicBezTo>
                  <a:cubicBezTo>
                    <a:pt x="431" y="398"/>
                    <a:pt x="132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87"/>
            <p:cNvSpPr/>
            <p:nvPr/>
          </p:nvSpPr>
          <p:spPr>
            <a:xfrm>
              <a:off x="1590850" y="2893475"/>
              <a:ext cx="125" cy="325"/>
            </a:xfrm>
            <a:custGeom>
              <a:avLst/>
              <a:gdLst/>
              <a:ahLst/>
              <a:cxnLst/>
              <a:rect l="l" t="t" r="r" b="b"/>
              <a:pathLst>
                <a:path w="5" h="13" extrusionOk="0">
                  <a:moveTo>
                    <a:pt x="4" y="1"/>
                  </a:moveTo>
                  <a:cubicBezTo>
                    <a:pt x="4" y="12"/>
                    <a:pt x="4" y="12"/>
                    <a:pt x="4" y="1"/>
                  </a:cubicBezTo>
                  <a:cubicBezTo>
                    <a:pt x="0" y="1"/>
                    <a:pt x="4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87"/>
            <p:cNvSpPr/>
            <p:nvPr/>
          </p:nvSpPr>
          <p:spPr>
            <a:xfrm>
              <a:off x="1579325" y="2880350"/>
              <a:ext cx="12150" cy="13375"/>
            </a:xfrm>
            <a:custGeom>
              <a:avLst/>
              <a:gdLst/>
              <a:ahLst/>
              <a:cxnLst/>
              <a:rect l="l" t="t" r="r" b="b"/>
              <a:pathLst>
                <a:path w="486" h="535" extrusionOk="0">
                  <a:moveTo>
                    <a:pt x="19" y="1"/>
                  </a:moveTo>
                  <a:cubicBezTo>
                    <a:pt x="3" y="1"/>
                    <a:pt x="1" y="10"/>
                    <a:pt x="24" y="35"/>
                  </a:cubicBezTo>
                  <a:cubicBezTo>
                    <a:pt x="126" y="146"/>
                    <a:pt x="220" y="270"/>
                    <a:pt x="313" y="393"/>
                  </a:cubicBezTo>
                  <a:cubicBezTo>
                    <a:pt x="319" y="400"/>
                    <a:pt x="458" y="535"/>
                    <a:pt x="481" y="535"/>
                  </a:cubicBezTo>
                  <a:cubicBezTo>
                    <a:pt x="486" y="535"/>
                    <a:pt x="485" y="528"/>
                    <a:pt x="477" y="513"/>
                  </a:cubicBezTo>
                  <a:cubicBezTo>
                    <a:pt x="382" y="345"/>
                    <a:pt x="271" y="196"/>
                    <a:pt x="152" y="61"/>
                  </a:cubicBezTo>
                  <a:cubicBezTo>
                    <a:pt x="131" y="39"/>
                    <a:pt x="49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87"/>
            <p:cNvSpPr/>
            <p:nvPr/>
          </p:nvSpPr>
          <p:spPr>
            <a:xfrm>
              <a:off x="1585150" y="2893975"/>
              <a:ext cx="275" cy="550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0" y="1"/>
                  </a:moveTo>
                  <a:cubicBezTo>
                    <a:pt x="0" y="1"/>
                    <a:pt x="0" y="1"/>
                    <a:pt x="1" y="2"/>
                  </a:cubicBezTo>
                  <a:cubicBezTo>
                    <a:pt x="8" y="16"/>
                    <a:pt x="10" y="21"/>
                    <a:pt x="10" y="21"/>
                  </a:cubicBezTo>
                  <a:cubicBezTo>
                    <a:pt x="10" y="2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87"/>
            <p:cNvSpPr/>
            <p:nvPr/>
          </p:nvSpPr>
          <p:spPr>
            <a:xfrm>
              <a:off x="1584450" y="2893400"/>
              <a:ext cx="1925" cy="1425"/>
            </a:xfrm>
            <a:custGeom>
              <a:avLst/>
              <a:gdLst/>
              <a:ahLst/>
              <a:cxnLst/>
              <a:rect l="l" t="t" r="r" b="b"/>
              <a:pathLst>
                <a:path w="77" h="57" extrusionOk="0">
                  <a:moveTo>
                    <a:pt x="30" y="1"/>
                  </a:moveTo>
                  <a:cubicBezTo>
                    <a:pt x="14" y="1"/>
                    <a:pt x="1" y="13"/>
                    <a:pt x="19" y="40"/>
                  </a:cubicBezTo>
                  <a:cubicBezTo>
                    <a:pt x="24" y="51"/>
                    <a:pt x="30" y="57"/>
                    <a:pt x="39" y="57"/>
                  </a:cubicBezTo>
                  <a:cubicBezTo>
                    <a:pt x="44" y="57"/>
                    <a:pt x="49" y="55"/>
                    <a:pt x="55" y="51"/>
                  </a:cubicBezTo>
                  <a:cubicBezTo>
                    <a:pt x="77" y="20"/>
                    <a:pt x="51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87"/>
            <p:cNvSpPr/>
            <p:nvPr/>
          </p:nvSpPr>
          <p:spPr>
            <a:xfrm>
              <a:off x="1574225" y="2880125"/>
              <a:ext cx="12100" cy="13325"/>
            </a:xfrm>
            <a:custGeom>
              <a:avLst/>
              <a:gdLst/>
              <a:ahLst/>
              <a:cxnLst/>
              <a:rect l="l" t="t" r="r" b="b"/>
              <a:pathLst>
                <a:path w="484" h="533" extrusionOk="0">
                  <a:moveTo>
                    <a:pt x="89" y="0"/>
                  </a:moveTo>
                  <a:cubicBezTo>
                    <a:pt x="83" y="0"/>
                    <a:pt x="78" y="2"/>
                    <a:pt x="74" y="6"/>
                  </a:cubicBezTo>
                  <a:cubicBezTo>
                    <a:pt x="0" y="71"/>
                    <a:pt x="197" y="252"/>
                    <a:pt x="223" y="286"/>
                  </a:cubicBezTo>
                  <a:cubicBezTo>
                    <a:pt x="250" y="326"/>
                    <a:pt x="456" y="532"/>
                    <a:pt x="480" y="532"/>
                  </a:cubicBezTo>
                  <a:cubicBezTo>
                    <a:pt x="483" y="532"/>
                    <a:pt x="482" y="527"/>
                    <a:pt x="476" y="517"/>
                  </a:cubicBezTo>
                  <a:cubicBezTo>
                    <a:pt x="437" y="448"/>
                    <a:pt x="181" y="0"/>
                    <a:pt x="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87"/>
            <p:cNvSpPr/>
            <p:nvPr/>
          </p:nvSpPr>
          <p:spPr>
            <a:xfrm>
              <a:off x="1569200" y="2879650"/>
              <a:ext cx="11225" cy="14275"/>
            </a:xfrm>
            <a:custGeom>
              <a:avLst/>
              <a:gdLst/>
              <a:ahLst/>
              <a:cxnLst/>
              <a:rect l="l" t="t" r="r" b="b"/>
              <a:pathLst>
                <a:path w="449" h="571" extrusionOk="0">
                  <a:moveTo>
                    <a:pt x="47" y="1"/>
                  </a:moveTo>
                  <a:cubicBezTo>
                    <a:pt x="40" y="1"/>
                    <a:pt x="35" y="4"/>
                    <a:pt x="32" y="12"/>
                  </a:cubicBezTo>
                  <a:cubicBezTo>
                    <a:pt x="1" y="90"/>
                    <a:pt x="183" y="288"/>
                    <a:pt x="216" y="335"/>
                  </a:cubicBezTo>
                  <a:cubicBezTo>
                    <a:pt x="229" y="353"/>
                    <a:pt x="407" y="570"/>
                    <a:pt x="441" y="570"/>
                  </a:cubicBezTo>
                  <a:cubicBezTo>
                    <a:pt x="448" y="570"/>
                    <a:pt x="449" y="561"/>
                    <a:pt x="440" y="538"/>
                  </a:cubicBezTo>
                  <a:cubicBezTo>
                    <a:pt x="409" y="454"/>
                    <a:pt x="121" y="1"/>
                    <a:pt x="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87"/>
            <p:cNvSpPr/>
            <p:nvPr/>
          </p:nvSpPr>
          <p:spPr>
            <a:xfrm>
              <a:off x="1562950" y="2880375"/>
              <a:ext cx="10950" cy="14300"/>
            </a:xfrm>
            <a:custGeom>
              <a:avLst/>
              <a:gdLst/>
              <a:ahLst/>
              <a:cxnLst/>
              <a:rect l="l" t="t" r="r" b="b"/>
              <a:pathLst>
                <a:path w="438" h="572" extrusionOk="0">
                  <a:moveTo>
                    <a:pt x="34" y="0"/>
                  </a:moveTo>
                  <a:cubicBezTo>
                    <a:pt x="27" y="0"/>
                    <a:pt x="23" y="4"/>
                    <a:pt x="20" y="13"/>
                  </a:cubicBezTo>
                  <a:cubicBezTo>
                    <a:pt x="0" y="92"/>
                    <a:pt x="178" y="302"/>
                    <a:pt x="211" y="358"/>
                  </a:cubicBezTo>
                  <a:cubicBezTo>
                    <a:pt x="230" y="385"/>
                    <a:pt x="406" y="572"/>
                    <a:pt x="433" y="572"/>
                  </a:cubicBezTo>
                  <a:cubicBezTo>
                    <a:pt x="437" y="572"/>
                    <a:pt x="438" y="567"/>
                    <a:pt x="433" y="556"/>
                  </a:cubicBezTo>
                  <a:cubicBezTo>
                    <a:pt x="398" y="473"/>
                    <a:pt x="104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87"/>
            <p:cNvSpPr/>
            <p:nvPr/>
          </p:nvSpPr>
          <p:spPr>
            <a:xfrm>
              <a:off x="1556050" y="2879700"/>
              <a:ext cx="10700" cy="13850"/>
            </a:xfrm>
            <a:custGeom>
              <a:avLst/>
              <a:gdLst/>
              <a:ahLst/>
              <a:cxnLst/>
              <a:rect l="l" t="t" r="r" b="b"/>
              <a:pathLst>
                <a:path w="428" h="554" extrusionOk="0">
                  <a:moveTo>
                    <a:pt x="122" y="1"/>
                  </a:moveTo>
                  <a:cubicBezTo>
                    <a:pt x="120" y="1"/>
                    <a:pt x="118" y="1"/>
                    <a:pt x="116" y="2"/>
                  </a:cubicBezTo>
                  <a:cubicBezTo>
                    <a:pt x="0" y="57"/>
                    <a:pt x="378" y="554"/>
                    <a:pt x="422" y="554"/>
                  </a:cubicBezTo>
                  <a:cubicBezTo>
                    <a:pt x="426" y="554"/>
                    <a:pt x="427" y="551"/>
                    <a:pt x="426" y="544"/>
                  </a:cubicBezTo>
                  <a:cubicBezTo>
                    <a:pt x="413" y="453"/>
                    <a:pt x="196" y="1"/>
                    <a:pt x="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87"/>
            <p:cNvSpPr/>
            <p:nvPr/>
          </p:nvSpPr>
          <p:spPr>
            <a:xfrm>
              <a:off x="1560425" y="2893900"/>
              <a:ext cx="225" cy="1000"/>
            </a:xfrm>
            <a:custGeom>
              <a:avLst/>
              <a:gdLst/>
              <a:ahLst/>
              <a:cxnLst/>
              <a:rect l="l" t="t" r="r" b="b"/>
              <a:pathLst>
                <a:path w="9" h="40" extrusionOk="0">
                  <a:moveTo>
                    <a:pt x="8" y="1"/>
                  </a:moveTo>
                  <a:cubicBezTo>
                    <a:pt x="8" y="1"/>
                    <a:pt x="7" y="4"/>
                    <a:pt x="6" y="11"/>
                  </a:cubicBezTo>
                  <a:cubicBezTo>
                    <a:pt x="2" y="32"/>
                    <a:pt x="0" y="39"/>
                    <a:pt x="0" y="39"/>
                  </a:cubicBezTo>
                  <a:cubicBezTo>
                    <a:pt x="0" y="39"/>
                    <a:pt x="8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87"/>
            <p:cNvSpPr/>
            <p:nvPr/>
          </p:nvSpPr>
          <p:spPr>
            <a:xfrm>
              <a:off x="1560725" y="2894025"/>
              <a:ext cx="1075" cy="1125"/>
            </a:xfrm>
            <a:custGeom>
              <a:avLst/>
              <a:gdLst/>
              <a:ahLst/>
              <a:cxnLst/>
              <a:rect l="l" t="t" r="r" b="b"/>
              <a:pathLst>
                <a:path w="43" h="45" extrusionOk="0">
                  <a:moveTo>
                    <a:pt x="21" y="1"/>
                  </a:moveTo>
                  <a:cubicBezTo>
                    <a:pt x="0" y="15"/>
                    <a:pt x="0" y="31"/>
                    <a:pt x="21" y="45"/>
                  </a:cubicBezTo>
                  <a:cubicBezTo>
                    <a:pt x="42" y="29"/>
                    <a:pt x="42" y="15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87"/>
            <p:cNvSpPr/>
            <p:nvPr/>
          </p:nvSpPr>
          <p:spPr>
            <a:xfrm>
              <a:off x="1550925" y="2880450"/>
              <a:ext cx="11275" cy="14175"/>
            </a:xfrm>
            <a:custGeom>
              <a:avLst/>
              <a:gdLst/>
              <a:ahLst/>
              <a:cxnLst/>
              <a:rect l="l" t="t" r="r" b="b"/>
              <a:pathLst>
                <a:path w="451" h="567" extrusionOk="0">
                  <a:moveTo>
                    <a:pt x="22" y="1"/>
                  </a:moveTo>
                  <a:cubicBezTo>
                    <a:pt x="4" y="1"/>
                    <a:pt x="0" y="14"/>
                    <a:pt x="25" y="50"/>
                  </a:cubicBezTo>
                  <a:cubicBezTo>
                    <a:pt x="124" y="187"/>
                    <a:pt x="214" y="335"/>
                    <a:pt x="308" y="478"/>
                  </a:cubicBezTo>
                  <a:cubicBezTo>
                    <a:pt x="322" y="498"/>
                    <a:pt x="411" y="566"/>
                    <a:pt x="438" y="566"/>
                  </a:cubicBezTo>
                  <a:cubicBezTo>
                    <a:pt x="450" y="566"/>
                    <a:pt x="450" y="553"/>
                    <a:pt x="428" y="519"/>
                  </a:cubicBezTo>
                  <a:cubicBezTo>
                    <a:pt x="335" y="373"/>
                    <a:pt x="248" y="224"/>
                    <a:pt x="151" y="81"/>
                  </a:cubicBezTo>
                  <a:cubicBezTo>
                    <a:pt x="127" y="44"/>
                    <a:pt x="53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87"/>
            <p:cNvSpPr/>
            <p:nvPr/>
          </p:nvSpPr>
          <p:spPr>
            <a:xfrm>
              <a:off x="1554125" y="2894300"/>
              <a:ext cx="275" cy="775"/>
            </a:xfrm>
            <a:custGeom>
              <a:avLst/>
              <a:gdLst/>
              <a:ahLst/>
              <a:cxnLst/>
              <a:rect l="l" t="t" r="r" b="b"/>
              <a:pathLst>
                <a:path w="11" h="31" extrusionOk="0">
                  <a:moveTo>
                    <a:pt x="10" y="0"/>
                  </a:moveTo>
                  <a:cubicBezTo>
                    <a:pt x="10" y="31"/>
                    <a:pt x="10" y="31"/>
                    <a:pt x="10" y="0"/>
                  </a:cubicBezTo>
                  <a:cubicBezTo>
                    <a:pt x="0" y="0"/>
                    <a:pt x="10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87"/>
            <p:cNvSpPr/>
            <p:nvPr/>
          </p:nvSpPr>
          <p:spPr>
            <a:xfrm>
              <a:off x="1545125" y="2879475"/>
              <a:ext cx="9900" cy="14625"/>
            </a:xfrm>
            <a:custGeom>
              <a:avLst/>
              <a:gdLst/>
              <a:ahLst/>
              <a:cxnLst/>
              <a:rect l="l" t="t" r="r" b="b"/>
              <a:pathLst>
                <a:path w="396" h="585" extrusionOk="0">
                  <a:moveTo>
                    <a:pt x="56" y="0"/>
                  </a:moveTo>
                  <a:cubicBezTo>
                    <a:pt x="46" y="0"/>
                    <a:pt x="38" y="8"/>
                    <a:pt x="34" y="26"/>
                  </a:cubicBezTo>
                  <a:cubicBezTo>
                    <a:pt x="0" y="158"/>
                    <a:pt x="386" y="553"/>
                    <a:pt x="396" y="585"/>
                  </a:cubicBezTo>
                  <a:cubicBezTo>
                    <a:pt x="377" y="518"/>
                    <a:pt x="136" y="0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87"/>
            <p:cNvSpPr/>
            <p:nvPr/>
          </p:nvSpPr>
          <p:spPr>
            <a:xfrm>
              <a:off x="1538375" y="2880275"/>
              <a:ext cx="11025" cy="13250"/>
            </a:xfrm>
            <a:custGeom>
              <a:avLst/>
              <a:gdLst/>
              <a:ahLst/>
              <a:cxnLst/>
              <a:rect l="l" t="t" r="r" b="b"/>
              <a:pathLst>
                <a:path w="441" h="530" extrusionOk="0">
                  <a:moveTo>
                    <a:pt x="137" y="0"/>
                  </a:moveTo>
                  <a:cubicBezTo>
                    <a:pt x="135" y="0"/>
                    <a:pt x="134" y="1"/>
                    <a:pt x="132" y="1"/>
                  </a:cubicBezTo>
                  <a:cubicBezTo>
                    <a:pt x="1" y="46"/>
                    <a:pt x="440" y="530"/>
                    <a:pt x="440" y="530"/>
                  </a:cubicBezTo>
                  <a:cubicBezTo>
                    <a:pt x="430" y="434"/>
                    <a:pt x="208" y="0"/>
                    <a:pt x="1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87"/>
            <p:cNvSpPr/>
            <p:nvPr/>
          </p:nvSpPr>
          <p:spPr>
            <a:xfrm>
              <a:off x="1534900" y="2881075"/>
              <a:ext cx="8975" cy="12825"/>
            </a:xfrm>
            <a:custGeom>
              <a:avLst/>
              <a:gdLst/>
              <a:ahLst/>
              <a:cxnLst/>
              <a:rect l="l" t="t" r="r" b="b"/>
              <a:pathLst>
                <a:path w="359" h="513" extrusionOk="0">
                  <a:moveTo>
                    <a:pt x="25" y="1"/>
                  </a:moveTo>
                  <a:cubicBezTo>
                    <a:pt x="7" y="1"/>
                    <a:pt x="1" y="16"/>
                    <a:pt x="22" y="49"/>
                  </a:cubicBezTo>
                  <a:cubicBezTo>
                    <a:pt x="95" y="158"/>
                    <a:pt x="152" y="283"/>
                    <a:pt x="220" y="397"/>
                  </a:cubicBezTo>
                  <a:cubicBezTo>
                    <a:pt x="227" y="410"/>
                    <a:pt x="328" y="512"/>
                    <a:pt x="352" y="512"/>
                  </a:cubicBezTo>
                  <a:cubicBezTo>
                    <a:pt x="358" y="512"/>
                    <a:pt x="359" y="505"/>
                    <a:pt x="351" y="487"/>
                  </a:cubicBezTo>
                  <a:cubicBezTo>
                    <a:pt x="292" y="352"/>
                    <a:pt x="215" y="221"/>
                    <a:pt x="146" y="95"/>
                  </a:cubicBezTo>
                  <a:cubicBezTo>
                    <a:pt x="115" y="37"/>
                    <a:pt x="55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87"/>
            <p:cNvSpPr/>
            <p:nvPr/>
          </p:nvSpPr>
          <p:spPr>
            <a:xfrm>
              <a:off x="1528150" y="2880150"/>
              <a:ext cx="9300" cy="13750"/>
            </a:xfrm>
            <a:custGeom>
              <a:avLst/>
              <a:gdLst/>
              <a:ahLst/>
              <a:cxnLst/>
              <a:rect l="l" t="t" r="r" b="b"/>
              <a:pathLst>
                <a:path w="372" h="550" extrusionOk="0">
                  <a:moveTo>
                    <a:pt x="48" y="0"/>
                  </a:moveTo>
                  <a:cubicBezTo>
                    <a:pt x="40" y="0"/>
                    <a:pt x="33" y="5"/>
                    <a:pt x="28" y="16"/>
                  </a:cubicBezTo>
                  <a:cubicBezTo>
                    <a:pt x="1" y="74"/>
                    <a:pt x="154" y="280"/>
                    <a:pt x="176" y="317"/>
                  </a:cubicBezTo>
                  <a:cubicBezTo>
                    <a:pt x="179" y="321"/>
                    <a:pt x="340" y="550"/>
                    <a:pt x="366" y="550"/>
                  </a:cubicBezTo>
                  <a:cubicBezTo>
                    <a:pt x="371" y="550"/>
                    <a:pt x="371" y="542"/>
                    <a:pt x="365" y="523"/>
                  </a:cubicBezTo>
                  <a:cubicBezTo>
                    <a:pt x="342" y="457"/>
                    <a:pt x="128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87"/>
            <p:cNvSpPr/>
            <p:nvPr/>
          </p:nvSpPr>
          <p:spPr>
            <a:xfrm>
              <a:off x="1520700" y="2880675"/>
              <a:ext cx="11175" cy="13350"/>
            </a:xfrm>
            <a:custGeom>
              <a:avLst/>
              <a:gdLst/>
              <a:ahLst/>
              <a:cxnLst/>
              <a:rect l="l" t="t" r="r" b="b"/>
              <a:pathLst>
                <a:path w="447" h="534" extrusionOk="0">
                  <a:moveTo>
                    <a:pt x="77" y="0"/>
                  </a:moveTo>
                  <a:cubicBezTo>
                    <a:pt x="71" y="0"/>
                    <a:pt x="67" y="4"/>
                    <a:pt x="64" y="10"/>
                  </a:cubicBezTo>
                  <a:cubicBezTo>
                    <a:pt x="0" y="175"/>
                    <a:pt x="437" y="513"/>
                    <a:pt x="447" y="534"/>
                  </a:cubicBezTo>
                  <a:cubicBezTo>
                    <a:pt x="413" y="457"/>
                    <a:pt x="145" y="0"/>
                    <a:pt x="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87"/>
            <p:cNvSpPr/>
            <p:nvPr/>
          </p:nvSpPr>
          <p:spPr>
            <a:xfrm>
              <a:off x="1513775" y="2879650"/>
              <a:ext cx="11350" cy="14750"/>
            </a:xfrm>
            <a:custGeom>
              <a:avLst/>
              <a:gdLst/>
              <a:ahLst/>
              <a:cxnLst/>
              <a:rect l="l" t="t" r="r" b="b"/>
              <a:pathLst>
                <a:path w="454" h="590" extrusionOk="0">
                  <a:moveTo>
                    <a:pt x="48" y="1"/>
                  </a:moveTo>
                  <a:cubicBezTo>
                    <a:pt x="42" y="1"/>
                    <a:pt x="38" y="4"/>
                    <a:pt x="35" y="11"/>
                  </a:cubicBezTo>
                  <a:cubicBezTo>
                    <a:pt x="0" y="82"/>
                    <a:pt x="220" y="351"/>
                    <a:pt x="253" y="397"/>
                  </a:cubicBezTo>
                  <a:cubicBezTo>
                    <a:pt x="261" y="407"/>
                    <a:pt x="426" y="589"/>
                    <a:pt x="449" y="589"/>
                  </a:cubicBezTo>
                  <a:cubicBezTo>
                    <a:pt x="453" y="589"/>
                    <a:pt x="453" y="583"/>
                    <a:pt x="446" y="569"/>
                  </a:cubicBezTo>
                  <a:cubicBezTo>
                    <a:pt x="411" y="497"/>
                    <a:pt x="123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87"/>
            <p:cNvSpPr/>
            <p:nvPr/>
          </p:nvSpPr>
          <p:spPr>
            <a:xfrm>
              <a:off x="1507525" y="2880300"/>
              <a:ext cx="10975" cy="14050"/>
            </a:xfrm>
            <a:custGeom>
              <a:avLst/>
              <a:gdLst/>
              <a:ahLst/>
              <a:cxnLst/>
              <a:rect l="l" t="t" r="r" b="b"/>
              <a:pathLst>
                <a:path w="439" h="562" extrusionOk="0">
                  <a:moveTo>
                    <a:pt x="25" y="0"/>
                  </a:moveTo>
                  <a:cubicBezTo>
                    <a:pt x="12" y="0"/>
                    <a:pt x="5" y="10"/>
                    <a:pt x="4" y="34"/>
                  </a:cubicBezTo>
                  <a:cubicBezTo>
                    <a:pt x="1" y="79"/>
                    <a:pt x="195" y="267"/>
                    <a:pt x="224" y="312"/>
                  </a:cubicBezTo>
                  <a:cubicBezTo>
                    <a:pt x="238" y="334"/>
                    <a:pt x="409" y="562"/>
                    <a:pt x="434" y="562"/>
                  </a:cubicBezTo>
                  <a:cubicBezTo>
                    <a:pt x="437" y="562"/>
                    <a:pt x="438" y="557"/>
                    <a:pt x="435" y="547"/>
                  </a:cubicBezTo>
                  <a:cubicBezTo>
                    <a:pt x="410" y="465"/>
                    <a:pt x="108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87"/>
            <p:cNvSpPr/>
            <p:nvPr/>
          </p:nvSpPr>
          <p:spPr>
            <a:xfrm>
              <a:off x="1510075" y="2892625"/>
              <a:ext cx="900" cy="1250"/>
            </a:xfrm>
            <a:custGeom>
              <a:avLst/>
              <a:gdLst/>
              <a:ahLst/>
              <a:cxnLst/>
              <a:rect l="l" t="t" r="r" b="b"/>
              <a:pathLst>
                <a:path w="36" h="50" extrusionOk="0">
                  <a:moveTo>
                    <a:pt x="13" y="1"/>
                  </a:moveTo>
                  <a:cubicBezTo>
                    <a:pt x="8" y="1"/>
                    <a:pt x="4" y="6"/>
                    <a:pt x="0" y="17"/>
                  </a:cubicBezTo>
                  <a:cubicBezTo>
                    <a:pt x="1" y="22"/>
                    <a:pt x="21" y="50"/>
                    <a:pt x="30" y="50"/>
                  </a:cubicBezTo>
                  <a:cubicBezTo>
                    <a:pt x="34" y="50"/>
                    <a:pt x="35" y="46"/>
                    <a:pt x="34" y="36"/>
                  </a:cubicBezTo>
                  <a:cubicBezTo>
                    <a:pt x="26" y="12"/>
                    <a:pt x="19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87"/>
            <p:cNvSpPr/>
            <p:nvPr/>
          </p:nvSpPr>
          <p:spPr>
            <a:xfrm>
              <a:off x="1501700" y="2880125"/>
              <a:ext cx="9250" cy="12825"/>
            </a:xfrm>
            <a:custGeom>
              <a:avLst/>
              <a:gdLst/>
              <a:ahLst/>
              <a:cxnLst/>
              <a:rect l="l" t="t" r="r" b="b"/>
              <a:pathLst>
                <a:path w="370" h="513" extrusionOk="0">
                  <a:moveTo>
                    <a:pt x="143" y="116"/>
                  </a:moveTo>
                  <a:lnTo>
                    <a:pt x="143" y="116"/>
                  </a:lnTo>
                  <a:cubicBezTo>
                    <a:pt x="144" y="117"/>
                    <a:pt x="144" y="117"/>
                    <a:pt x="144" y="118"/>
                  </a:cubicBezTo>
                  <a:lnTo>
                    <a:pt x="144" y="118"/>
                  </a:lnTo>
                  <a:cubicBezTo>
                    <a:pt x="144" y="117"/>
                    <a:pt x="144" y="117"/>
                    <a:pt x="143" y="116"/>
                  </a:cubicBezTo>
                  <a:close/>
                  <a:moveTo>
                    <a:pt x="9" y="0"/>
                  </a:moveTo>
                  <a:cubicBezTo>
                    <a:pt x="0" y="0"/>
                    <a:pt x="1" y="14"/>
                    <a:pt x="18" y="49"/>
                  </a:cubicBezTo>
                  <a:cubicBezTo>
                    <a:pt x="69" y="158"/>
                    <a:pt x="131" y="257"/>
                    <a:pt x="195" y="349"/>
                  </a:cubicBezTo>
                  <a:cubicBezTo>
                    <a:pt x="209" y="371"/>
                    <a:pt x="347" y="512"/>
                    <a:pt x="365" y="512"/>
                  </a:cubicBezTo>
                  <a:cubicBezTo>
                    <a:pt x="369" y="512"/>
                    <a:pt x="367" y="505"/>
                    <a:pt x="357" y="490"/>
                  </a:cubicBezTo>
                  <a:cubicBezTo>
                    <a:pt x="283" y="369"/>
                    <a:pt x="215" y="240"/>
                    <a:pt x="144" y="118"/>
                  </a:cubicBezTo>
                  <a:lnTo>
                    <a:pt x="144" y="118"/>
                  </a:lnTo>
                  <a:cubicBezTo>
                    <a:pt x="145" y="119"/>
                    <a:pt x="145" y="119"/>
                    <a:pt x="144" y="119"/>
                  </a:cubicBezTo>
                  <a:cubicBezTo>
                    <a:pt x="140" y="119"/>
                    <a:pt x="34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87"/>
            <p:cNvSpPr/>
            <p:nvPr/>
          </p:nvSpPr>
          <p:spPr>
            <a:xfrm>
              <a:off x="1503400" y="2892425"/>
              <a:ext cx="1600" cy="1325"/>
            </a:xfrm>
            <a:custGeom>
              <a:avLst/>
              <a:gdLst/>
              <a:ahLst/>
              <a:cxnLst/>
              <a:rect l="l" t="t" r="r" b="b"/>
              <a:pathLst>
                <a:path w="64" h="53" extrusionOk="0">
                  <a:moveTo>
                    <a:pt x="42" y="0"/>
                  </a:moveTo>
                  <a:cubicBezTo>
                    <a:pt x="38" y="0"/>
                    <a:pt x="34" y="2"/>
                    <a:pt x="28" y="6"/>
                  </a:cubicBezTo>
                  <a:cubicBezTo>
                    <a:pt x="0" y="25"/>
                    <a:pt x="42" y="53"/>
                    <a:pt x="57" y="53"/>
                  </a:cubicBezTo>
                  <a:cubicBezTo>
                    <a:pt x="61" y="53"/>
                    <a:pt x="63" y="51"/>
                    <a:pt x="63" y="48"/>
                  </a:cubicBezTo>
                  <a:cubicBezTo>
                    <a:pt x="62" y="27"/>
                    <a:pt x="57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87"/>
            <p:cNvSpPr/>
            <p:nvPr/>
          </p:nvSpPr>
          <p:spPr>
            <a:xfrm>
              <a:off x="1493175" y="2879700"/>
              <a:ext cx="12525" cy="14950"/>
            </a:xfrm>
            <a:custGeom>
              <a:avLst/>
              <a:gdLst/>
              <a:ahLst/>
              <a:cxnLst/>
              <a:rect l="l" t="t" r="r" b="b"/>
              <a:pathLst>
                <a:path w="501" h="598" extrusionOk="0">
                  <a:moveTo>
                    <a:pt x="93" y="1"/>
                  </a:moveTo>
                  <a:cubicBezTo>
                    <a:pt x="86" y="1"/>
                    <a:pt x="81" y="3"/>
                    <a:pt x="76" y="7"/>
                  </a:cubicBezTo>
                  <a:cubicBezTo>
                    <a:pt x="0" y="76"/>
                    <a:pt x="268" y="333"/>
                    <a:pt x="303" y="380"/>
                  </a:cubicBezTo>
                  <a:cubicBezTo>
                    <a:pt x="350" y="447"/>
                    <a:pt x="397" y="515"/>
                    <a:pt x="443" y="584"/>
                  </a:cubicBezTo>
                  <a:cubicBezTo>
                    <a:pt x="449" y="594"/>
                    <a:pt x="455" y="598"/>
                    <a:pt x="462" y="598"/>
                  </a:cubicBezTo>
                  <a:cubicBezTo>
                    <a:pt x="483" y="598"/>
                    <a:pt x="500" y="556"/>
                    <a:pt x="483" y="528"/>
                  </a:cubicBezTo>
                  <a:cubicBezTo>
                    <a:pt x="442" y="458"/>
                    <a:pt x="190" y="1"/>
                    <a:pt x="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87"/>
            <p:cNvSpPr/>
            <p:nvPr/>
          </p:nvSpPr>
          <p:spPr>
            <a:xfrm>
              <a:off x="1497325" y="2893325"/>
              <a:ext cx="1125" cy="1450"/>
            </a:xfrm>
            <a:custGeom>
              <a:avLst/>
              <a:gdLst/>
              <a:ahLst/>
              <a:cxnLst/>
              <a:rect l="l" t="t" r="r" b="b"/>
              <a:pathLst>
                <a:path w="45" h="58" extrusionOk="0">
                  <a:moveTo>
                    <a:pt x="18" y="0"/>
                  </a:moveTo>
                  <a:cubicBezTo>
                    <a:pt x="13" y="0"/>
                    <a:pt x="8" y="5"/>
                    <a:pt x="5" y="18"/>
                  </a:cubicBezTo>
                  <a:cubicBezTo>
                    <a:pt x="1" y="44"/>
                    <a:pt x="13" y="57"/>
                    <a:pt x="25" y="57"/>
                  </a:cubicBezTo>
                  <a:cubicBezTo>
                    <a:pt x="35" y="57"/>
                    <a:pt x="45" y="47"/>
                    <a:pt x="41" y="28"/>
                  </a:cubicBezTo>
                  <a:cubicBezTo>
                    <a:pt x="39" y="16"/>
                    <a:pt x="28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87"/>
            <p:cNvSpPr/>
            <p:nvPr/>
          </p:nvSpPr>
          <p:spPr>
            <a:xfrm>
              <a:off x="1497250" y="2893125"/>
              <a:ext cx="1550" cy="1825"/>
            </a:xfrm>
            <a:custGeom>
              <a:avLst/>
              <a:gdLst/>
              <a:ahLst/>
              <a:cxnLst/>
              <a:rect l="l" t="t" r="r" b="b"/>
              <a:pathLst>
                <a:path w="62" h="73" extrusionOk="0">
                  <a:moveTo>
                    <a:pt x="22" y="1"/>
                  </a:moveTo>
                  <a:cubicBezTo>
                    <a:pt x="6" y="1"/>
                    <a:pt x="1" y="17"/>
                    <a:pt x="4" y="49"/>
                  </a:cubicBezTo>
                  <a:cubicBezTo>
                    <a:pt x="10" y="66"/>
                    <a:pt x="17" y="73"/>
                    <a:pt x="24" y="73"/>
                  </a:cubicBezTo>
                  <a:cubicBezTo>
                    <a:pt x="44" y="73"/>
                    <a:pt x="61" y="24"/>
                    <a:pt x="40" y="6"/>
                  </a:cubicBezTo>
                  <a:cubicBezTo>
                    <a:pt x="33" y="3"/>
                    <a:pt x="27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87"/>
            <p:cNvSpPr/>
            <p:nvPr/>
          </p:nvSpPr>
          <p:spPr>
            <a:xfrm>
              <a:off x="1488025" y="2879825"/>
              <a:ext cx="10450" cy="13900"/>
            </a:xfrm>
            <a:custGeom>
              <a:avLst/>
              <a:gdLst/>
              <a:ahLst/>
              <a:cxnLst/>
              <a:rect l="l" t="t" r="r" b="b"/>
              <a:pathLst>
                <a:path w="418" h="556" extrusionOk="0">
                  <a:moveTo>
                    <a:pt x="18" y="0"/>
                  </a:moveTo>
                  <a:cubicBezTo>
                    <a:pt x="10" y="0"/>
                    <a:pt x="5" y="7"/>
                    <a:pt x="4" y="22"/>
                  </a:cubicBezTo>
                  <a:cubicBezTo>
                    <a:pt x="1" y="82"/>
                    <a:pt x="205" y="292"/>
                    <a:pt x="237" y="349"/>
                  </a:cubicBezTo>
                  <a:cubicBezTo>
                    <a:pt x="252" y="374"/>
                    <a:pt x="398" y="556"/>
                    <a:pt x="414" y="556"/>
                  </a:cubicBezTo>
                  <a:cubicBezTo>
                    <a:pt x="418" y="556"/>
                    <a:pt x="416" y="549"/>
                    <a:pt x="407" y="532"/>
                  </a:cubicBezTo>
                  <a:cubicBezTo>
                    <a:pt x="379" y="478"/>
                    <a:pt x="87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87"/>
            <p:cNvSpPr/>
            <p:nvPr/>
          </p:nvSpPr>
          <p:spPr>
            <a:xfrm>
              <a:off x="1481025" y="2880575"/>
              <a:ext cx="11900" cy="14050"/>
            </a:xfrm>
            <a:custGeom>
              <a:avLst/>
              <a:gdLst/>
              <a:ahLst/>
              <a:cxnLst/>
              <a:rect l="l" t="t" r="r" b="b"/>
              <a:pathLst>
                <a:path w="476" h="562" extrusionOk="0">
                  <a:moveTo>
                    <a:pt x="66" y="0"/>
                  </a:moveTo>
                  <a:cubicBezTo>
                    <a:pt x="62" y="0"/>
                    <a:pt x="59" y="2"/>
                    <a:pt x="57" y="5"/>
                  </a:cubicBezTo>
                  <a:cubicBezTo>
                    <a:pt x="1" y="90"/>
                    <a:pt x="435" y="562"/>
                    <a:pt x="472" y="562"/>
                  </a:cubicBezTo>
                  <a:cubicBezTo>
                    <a:pt x="473" y="562"/>
                    <a:pt x="474" y="561"/>
                    <a:pt x="475" y="561"/>
                  </a:cubicBezTo>
                  <a:cubicBezTo>
                    <a:pt x="473" y="544"/>
                    <a:pt x="473" y="525"/>
                    <a:pt x="476" y="507"/>
                  </a:cubicBezTo>
                  <a:cubicBezTo>
                    <a:pt x="440" y="445"/>
                    <a:pt x="130" y="0"/>
                    <a:pt x="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87"/>
            <p:cNvSpPr/>
            <p:nvPr/>
          </p:nvSpPr>
          <p:spPr>
            <a:xfrm>
              <a:off x="1482000" y="2880425"/>
              <a:ext cx="1850" cy="2000"/>
            </a:xfrm>
            <a:custGeom>
              <a:avLst/>
              <a:gdLst/>
              <a:ahLst/>
              <a:cxnLst/>
              <a:rect l="l" t="t" r="r" b="b"/>
              <a:pathLst>
                <a:path w="74" h="80" extrusionOk="0">
                  <a:moveTo>
                    <a:pt x="37" y="1"/>
                  </a:moveTo>
                  <a:cubicBezTo>
                    <a:pt x="0" y="27"/>
                    <a:pt x="0" y="53"/>
                    <a:pt x="37" y="79"/>
                  </a:cubicBezTo>
                  <a:cubicBezTo>
                    <a:pt x="74" y="53"/>
                    <a:pt x="74" y="27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87"/>
            <p:cNvSpPr/>
            <p:nvPr/>
          </p:nvSpPr>
          <p:spPr>
            <a:xfrm>
              <a:off x="1482000" y="2880425"/>
              <a:ext cx="1850" cy="2000"/>
            </a:xfrm>
            <a:custGeom>
              <a:avLst/>
              <a:gdLst/>
              <a:ahLst/>
              <a:cxnLst/>
              <a:rect l="l" t="t" r="r" b="b"/>
              <a:pathLst>
                <a:path w="74" h="80" extrusionOk="0">
                  <a:moveTo>
                    <a:pt x="37" y="1"/>
                  </a:moveTo>
                  <a:cubicBezTo>
                    <a:pt x="0" y="27"/>
                    <a:pt x="0" y="53"/>
                    <a:pt x="37" y="79"/>
                  </a:cubicBezTo>
                  <a:cubicBezTo>
                    <a:pt x="74" y="53"/>
                    <a:pt x="74" y="27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87"/>
            <p:cNvSpPr/>
            <p:nvPr/>
          </p:nvSpPr>
          <p:spPr>
            <a:xfrm>
              <a:off x="1475925" y="2880425"/>
              <a:ext cx="10900" cy="13575"/>
            </a:xfrm>
            <a:custGeom>
              <a:avLst/>
              <a:gdLst/>
              <a:ahLst/>
              <a:cxnLst/>
              <a:rect l="l" t="t" r="r" b="b"/>
              <a:pathLst>
                <a:path w="436" h="543" extrusionOk="0">
                  <a:moveTo>
                    <a:pt x="12" y="1"/>
                  </a:moveTo>
                  <a:cubicBezTo>
                    <a:pt x="4" y="1"/>
                    <a:pt x="1" y="8"/>
                    <a:pt x="2" y="27"/>
                  </a:cubicBezTo>
                  <a:cubicBezTo>
                    <a:pt x="13" y="153"/>
                    <a:pt x="166" y="305"/>
                    <a:pt x="224" y="393"/>
                  </a:cubicBezTo>
                  <a:cubicBezTo>
                    <a:pt x="242" y="420"/>
                    <a:pt x="395" y="542"/>
                    <a:pt x="427" y="542"/>
                  </a:cubicBezTo>
                  <a:cubicBezTo>
                    <a:pt x="434" y="542"/>
                    <a:pt x="435" y="536"/>
                    <a:pt x="427" y="521"/>
                  </a:cubicBezTo>
                  <a:cubicBezTo>
                    <a:pt x="366" y="413"/>
                    <a:pt x="273" y="330"/>
                    <a:pt x="207" y="227"/>
                  </a:cubicBezTo>
                  <a:cubicBezTo>
                    <a:pt x="200" y="217"/>
                    <a:pt x="5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87"/>
            <p:cNvSpPr/>
            <p:nvPr/>
          </p:nvSpPr>
          <p:spPr>
            <a:xfrm>
              <a:off x="1479275" y="2893475"/>
              <a:ext cx="75" cy="300"/>
            </a:xfrm>
            <a:custGeom>
              <a:avLst/>
              <a:gdLst/>
              <a:ahLst/>
              <a:cxnLst/>
              <a:rect l="l" t="t" r="r" b="b"/>
              <a:pathLst>
                <a:path w="3" h="12" extrusionOk="0">
                  <a:moveTo>
                    <a:pt x="2" y="1"/>
                  </a:moveTo>
                  <a:cubicBezTo>
                    <a:pt x="2" y="11"/>
                    <a:pt x="2" y="11"/>
                    <a:pt x="2" y="1"/>
                  </a:cubicBezTo>
                  <a:cubicBezTo>
                    <a:pt x="0" y="1"/>
                    <a:pt x="2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87"/>
            <p:cNvSpPr/>
            <p:nvPr/>
          </p:nvSpPr>
          <p:spPr>
            <a:xfrm>
              <a:off x="1469575" y="2880375"/>
              <a:ext cx="10850" cy="13400"/>
            </a:xfrm>
            <a:custGeom>
              <a:avLst/>
              <a:gdLst/>
              <a:ahLst/>
              <a:cxnLst/>
              <a:rect l="l" t="t" r="r" b="b"/>
              <a:pathLst>
                <a:path w="434" h="536" extrusionOk="0">
                  <a:moveTo>
                    <a:pt x="21" y="0"/>
                  </a:moveTo>
                  <a:cubicBezTo>
                    <a:pt x="11" y="0"/>
                    <a:pt x="6" y="8"/>
                    <a:pt x="5" y="27"/>
                  </a:cubicBezTo>
                  <a:cubicBezTo>
                    <a:pt x="0" y="87"/>
                    <a:pt x="163" y="274"/>
                    <a:pt x="194" y="328"/>
                  </a:cubicBezTo>
                  <a:cubicBezTo>
                    <a:pt x="228" y="390"/>
                    <a:pt x="265" y="447"/>
                    <a:pt x="307" y="499"/>
                  </a:cubicBezTo>
                  <a:cubicBezTo>
                    <a:pt x="318" y="512"/>
                    <a:pt x="379" y="535"/>
                    <a:pt x="409" y="535"/>
                  </a:cubicBezTo>
                  <a:cubicBezTo>
                    <a:pt x="427" y="535"/>
                    <a:pt x="433" y="527"/>
                    <a:pt x="410" y="502"/>
                  </a:cubicBezTo>
                  <a:cubicBezTo>
                    <a:pt x="374" y="462"/>
                    <a:pt x="93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87"/>
            <p:cNvSpPr/>
            <p:nvPr/>
          </p:nvSpPr>
          <p:spPr>
            <a:xfrm>
              <a:off x="1462650" y="2880900"/>
              <a:ext cx="10275" cy="13400"/>
            </a:xfrm>
            <a:custGeom>
              <a:avLst/>
              <a:gdLst/>
              <a:ahLst/>
              <a:cxnLst/>
              <a:rect l="l" t="t" r="r" b="b"/>
              <a:pathLst>
                <a:path w="411" h="536" extrusionOk="0">
                  <a:moveTo>
                    <a:pt x="45" y="1"/>
                  </a:moveTo>
                  <a:cubicBezTo>
                    <a:pt x="33" y="1"/>
                    <a:pt x="25" y="9"/>
                    <a:pt x="21" y="27"/>
                  </a:cubicBezTo>
                  <a:cubicBezTo>
                    <a:pt x="0" y="137"/>
                    <a:pt x="409" y="517"/>
                    <a:pt x="410" y="535"/>
                  </a:cubicBezTo>
                  <a:cubicBezTo>
                    <a:pt x="405" y="414"/>
                    <a:pt x="130" y="1"/>
                    <a:pt x="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87"/>
            <p:cNvSpPr/>
            <p:nvPr/>
          </p:nvSpPr>
          <p:spPr>
            <a:xfrm>
              <a:off x="1455025" y="2880450"/>
              <a:ext cx="11825" cy="13000"/>
            </a:xfrm>
            <a:custGeom>
              <a:avLst/>
              <a:gdLst/>
              <a:ahLst/>
              <a:cxnLst/>
              <a:rect l="l" t="t" r="r" b="b"/>
              <a:pathLst>
                <a:path w="473" h="520" extrusionOk="0">
                  <a:moveTo>
                    <a:pt x="53" y="0"/>
                  </a:moveTo>
                  <a:cubicBezTo>
                    <a:pt x="47" y="0"/>
                    <a:pt x="43" y="3"/>
                    <a:pt x="41" y="10"/>
                  </a:cubicBezTo>
                  <a:cubicBezTo>
                    <a:pt x="0" y="169"/>
                    <a:pt x="406" y="519"/>
                    <a:pt x="465" y="519"/>
                  </a:cubicBezTo>
                  <a:cubicBezTo>
                    <a:pt x="470" y="519"/>
                    <a:pt x="472" y="517"/>
                    <a:pt x="472" y="512"/>
                  </a:cubicBezTo>
                  <a:cubicBezTo>
                    <a:pt x="472" y="415"/>
                    <a:pt x="124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87"/>
            <p:cNvSpPr/>
            <p:nvPr/>
          </p:nvSpPr>
          <p:spPr>
            <a:xfrm>
              <a:off x="1448450" y="2880600"/>
              <a:ext cx="11075" cy="13500"/>
            </a:xfrm>
            <a:custGeom>
              <a:avLst/>
              <a:gdLst/>
              <a:ahLst/>
              <a:cxnLst/>
              <a:rect l="l" t="t" r="r" b="b"/>
              <a:pathLst>
                <a:path w="443" h="540" extrusionOk="0">
                  <a:moveTo>
                    <a:pt x="31" y="0"/>
                  </a:moveTo>
                  <a:cubicBezTo>
                    <a:pt x="19" y="0"/>
                    <a:pt x="12" y="9"/>
                    <a:pt x="11" y="29"/>
                  </a:cubicBezTo>
                  <a:cubicBezTo>
                    <a:pt x="0" y="176"/>
                    <a:pt x="424" y="474"/>
                    <a:pt x="443" y="539"/>
                  </a:cubicBezTo>
                  <a:lnTo>
                    <a:pt x="443" y="539"/>
                  </a:lnTo>
                  <a:cubicBezTo>
                    <a:pt x="415" y="435"/>
                    <a:pt x="114" y="0"/>
                    <a:pt x="31" y="0"/>
                  </a:cubicBezTo>
                  <a:close/>
                  <a:moveTo>
                    <a:pt x="443" y="539"/>
                  </a:moveTo>
                  <a:lnTo>
                    <a:pt x="443" y="539"/>
                  </a:lnTo>
                  <a:cubicBezTo>
                    <a:pt x="443" y="539"/>
                    <a:pt x="443" y="540"/>
                    <a:pt x="443" y="540"/>
                  </a:cubicBezTo>
                  <a:cubicBezTo>
                    <a:pt x="443" y="540"/>
                    <a:pt x="443" y="539"/>
                    <a:pt x="443" y="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87"/>
            <p:cNvSpPr/>
            <p:nvPr/>
          </p:nvSpPr>
          <p:spPr>
            <a:xfrm>
              <a:off x="1440625" y="2925725"/>
              <a:ext cx="11475" cy="14500"/>
            </a:xfrm>
            <a:custGeom>
              <a:avLst/>
              <a:gdLst/>
              <a:ahLst/>
              <a:cxnLst/>
              <a:rect l="l" t="t" r="r" b="b"/>
              <a:pathLst>
                <a:path w="459" h="580" extrusionOk="0">
                  <a:moveTo>
                    <a:pt x="49" y="1"/>
                  </a:moveTo>
                  <a:cubicBezTo>
                    <a:pt x="42" y="1"/>
                    <a:pt x="36" y="4"/>
                    <a:pt x="32" y="12"/>
                  </a:cubicBezTo>
                  <a:cubicBezTo>
                    <a:pt x="1" y="68"/>
                    <a:pt x="236" y="353"/>
                    <a:pt x="264" y="396"/>
                  </a:cubicBezTo>
                  <a:cubicBezTo>
                    <a:pt x="304" y="455"/>
                    <a:pt x="334" y="529"/>
                    <a:pt x="384" y="571"/>
                  </a:cubicBezTo>
                  <a:cubicBezTo>
                    <a:pt x="392" y="577"/>
                    <a:pt x="401" y="580"/>
                    <a:pt x="410" y="580"/>
                  </a:cubicBezTo>
                  <a:cubicBezTo>
                    <a:pt x="435" y="580"/>
                    <a:pt x="459" y="558"/>
                    <a:pt x="434" y="537"/>
                  </a:cubicBezTo>
                  <a:cubicBezTo>
                    <a:pt x="386" y="499"/>
                    <a:pt x="130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87"/>
            <p:cNvSpPr/>
            <p:nvPr/>
          </p:nvSpPr>
          <p:spPr>
            <a:xfrm>
              <a:off x="1440225" y="2879725"/>
              <a:ext cx="3975" cy="47525"/>
            </a:xfrm>
            <a:custGeom>
              <a:avLst/>
              <a:gdLst/>
              <a:ahLst/>
              <a:cxnLst/>
              <a:rect l="l" t="t" r="r" b="b"/>
              <a:pathLst>
                <a:path w="159" h="1901" extrusionOk="0">
                  <a:moveTo>
                    <a:pt x="84" y="0"/>
                  </a:moveTo>
                  <a:cubicBezTo>
                    <a:pt x="11" y="0"/>
                    <a:pt x="47" y="1082"/>
                    <a:pt x="44" y="1194"/>
                  </a:cubicBezTo>
                  <a:cubicBezTo>
                    <a:pt x="43" y="1285"/>
                    <a:pt x="1" y="1859"/>
                    <a:pt x="68" y="1895"/>
                  </a:cubicBezTo>
                  <a:cubicBezTo>
                    <a:pt x="76" y="1899"/>
                    <a:pt x="82" y="1900"/>
                    <a:pt x="87" y="1900"/>
                  </a:cubicBezTo>
                  <a:cubicBezTo>
                    <a:pt x="100" y="1900"/>
                    <a:pt x="107" y="1892"/>
                    <a:pt x="110" y="1880"/>
                  </a:cubicBezTo>
                  <a:lnTo>
                    <a:pt x="110" y="1880"/>
                  </a:lnTo>
                  <a:cubicBezTo>
                    <a:pt x="156" y="1787"/>
                    <a:pt x="123" y="1323"/>
                    <a:pt x="122" y="1244"/>
                  </a:cubicBezTo>
                  <a:cubicBezTo>
                    <a:pt x="120" y="1119"/>
                    <a:pt x="158" y="0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87"/>
            <p:cNvSpPr/>
            <p:nvPr/>
          </p:nvSpPr>
          <p:spPr>
            <a:xfrm>
              <a:off x="1440500" y="2916200"/>
              <a:ext cx="12125" cy="15175"/>
            </a:xfrm>
            <a:custGeom>
              <a:avLst/>
              <a:gdLst/>
              <a:ahLst/>
              <a:cxnLst/>
              <a:rect l="l" t="t" r="r" b="b"/>
              <a:pathLst>
                <a:path w="485" h="607" extrusionOk="0">
                  <a:moveTo>
                    <a:pt x="352" y="521"/>
                  </a:moveTo>
                  <a:lnTo>
                    <a:pt x="352" y="521"/>
                  </a:lnTo>
                  <a:cubicBezTo>
                    <a:pt x="355" y="524"/>
                    <a:pt x="358" y="529"/>
                    <a:pt x="363" y="535"/>
                  </a:cubicBezTo>
                  <a:cubicBezTo>
                    <a:pt x="360" y="530"/>
                    <a:pt x="356" y="526"/>
                    <a:pt x="352" y="521"/>
                  </a:cubicBezTo>
                  <a:close/>
                  <a:moveTo>
                    <a:pt x="72" y="0"/>
                  </a:moveTo>
                  <a:cubicBezTo>
                    <a:pt x="71" y="0"/>
                    <a:pt x="70" y="0"/>
                    <a:pt x="70" y="1"/>
                  </a:cubicBezTo>
                  <a:cubicBezTo>
                    <a:pt x="0" y="56"/>
                    <a:pt x="198" y="308"/>
                    <a:pt x="221" y="342"/>
                  </a:cubicBezTo>
                  <a:cubicBezTo>
                    <a:pt x="263" y="405"/>
                    <a:pt x="307" y="464"/>
                    <a:pt x="352" y="521"/>
                  </a:cubicBezTo>
                  <a:lnTo>
                    <a:pt x="352" y="521"/>
                  </a:lnTo>
                  <a:cubicBezTo>
                    <a:pt x="348" y="515"/>
                    <a:pt x="347" y="513"/>
                    <a:pt x="349" y="513"/>
                  </a:cubicBezTo>
                  <a:cubicBezTo>
                    <a:pt x="358" y="513"/>
                    <a:pt x="461" y="607"/>
                    <a:pt x="479" y="607"/>
                  </a:cubicBezTo>
                  <a:cubicBezTo>
                    <a:pt x="485" y="607"/>
                    <a:pt x="482" y="598"/>
                    <a:pt x="467" y="575"/>
                  </a:cubicBezTo>
                  <a:cubicBezTo>
                    <a:pt x="429" y="519"/>
                    <a:pt x="11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87"/>
            <p:cNvSpPr/>
            <p:nvPr/>
          </p:nvSpPr>
          <p:spPr>
            <a:xfrm>
              <a:off x="1441375" y="2909700"/>
              <a:ext cx="10650" cy="11950"/>
            </a:xfrm>
            <a:custGeom>
              <a:avLst/>
              <a:gdLst/>
              <a:ahLst/>
              <a:cxnLst/>
              <a:rect l="l" t="t" r="r" b="b"/>
              <a:pathLst>
                <a:path w="426" h="478" extrusionOk="0">
                  <a:moveTo>
                    <a:pt x="34" y="1"/>
                  </a:moveTo>
                  <a:cubicBezTo>
                    <a:pt x="26" y="1"/>
                    <a:pt x="21" y="5"/>
                    <a:pt x="19" y="14"/>
                  </a:cubicBezTo>
                  <a:cubicBezTo>
                    <a:pt x="0" y="96"/>
                    <a:pt x="206" y="271"/>
                    <a:pt x="243" y="312"/>
                  </a:cubicBezTo>
                  <a:cubicBezTo>
                    <a:pt x="251" y="321"/>
                    <a:pt x="401" y="478"/>
                    <a:pt x="422" y="478"/>
                  </a:cubicBezTo>
                  <a:cubicBezTo>
                    <a:pt x="426" y="478"/>
                    <a:pt x="425" y="472"/>
                    <a:pt x="417" y="458"/>
                  </a:cubicBezTo>
                  <a:cubicBezTo>
                    <a:pt x="388" y="402"/>
                    <a:pt x="105" y="1"/>
                    <a:pt x="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87"/>
            <p:cNvSpPr/>
            <p:nvPr/>
          </p:nvSpPr>
          <p:spPr>
            <a:xfrm>
              <a:off x="1441425" y="2903000"/>
              <a:ext cx="10900" cy="11375"/>
            </a:xfrm>
            <a:custGeom>
              <a:avLst/>
              <a:gdLst/>
              <a:ahLst/>
              <a:cxnLst/>
              <a:rect l="l" t="t" r="r" b="b"/>
              <a:pathLst>
                <a:path w="436" h="455" extrusionOk="0">
                  <a:moveTo>
                    <a:pt x="53" y="1"/>
                  </a:moveTo>
                  <a:cubicBezTo>
                    <a:pt x="50" y="1"/>
                    <a:pt x="47" y="2"/>
                    <a:pt x="45" y="5"/>
                  </a:cubicBezTo>
                  <a:cubicBezTo>
                    <a:pt x="0" y="63"/>
                    <a:pt x="184" y="240"/>
                    <a:pt x="209" y="271"/>
                  </a:cubicBezTo>
                  <a:cubicBezTo>
                    <a:pt x="265" y="341"/>
                    <a:pt x="328" y="403"/>
                    <a:pt x="394" y="454"/>
                  </a:cubicBezTo>
                  <a:cubicBezTo>
                    <a:pt x="396" y="454"/>
                    <a:pt x="398" y="455"/>
                    <a:pt x="399" y="455"/>
                  </a:cubicBezTo>
                  <a:cubicBezTo>
                    <a:pt x="430" y="455"/>
                    <a:pt x="435" y="436"/>
                    <a:pt x="419" y="397"/>
                  </a:cubicBezTo>
                  <a:cubicBezTo>
                    <a:pt x="364" y="351"/>
                    <a:pt x="111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87"/>
            <p:cNvSpPr/>
            <p:nvPr/>
          </p:nvSpPr>
          <p:spPr>
            <a:xfrm>
              <a:off x="1440250" y="2895425"/>
              <a:ext cx="12025" cy="11225"/>
            </a:xfrm>
            <a:custGeom>
              <a:avLst/>
              <a:gdLst/>
              <a:ahLst/>
              <a:cxnLst/>
              <a:rect l="l" t="t" r="r" b="b"/>
              <a:pathLst>
                <a:path w="481" h="449" extrusionOk="0">
                  <a:moveTo>
                    <a:pt x="90" y="0"/>
                  </a:moveTo>
                  <a:cubicBezTo>
                    <a:pt x="85" y="0"/>
                    <a:pt x="81" y="1"/>
                    <a:pt x="78" y="5"/>
                  </a:cubicBezTo>
                  <a:cubicBezTo>
                    <a:pt x="1" y="73"/>
                    <a:pt x="236" y="253"/>
                    <a:pt x="261" y="279"/>
                  </a:cubicBezTo>
                  <a:cubicBezTo>
                    <a:pt x="275" y="295"/>
                    <a:pt x="458" y="448"/>
                    <a:pt x="477" y="448"/>
                  </a:cubicBezTo>
                  <a:cubicBezTo>
                    <a:pt x="481" y="448"/>
                    <a:pt x="479" y="443"/>
                    <a:pt x="470" y="431"/>
                  </a:cubicBezTo>
                  <a:cubicBezTo>
                    <a:pt x="426" y="377"/>
                    <a:pt x="168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87"/>
            <p:cNvSpPr/>
            <p:nvPr/>
          </p:nvSpPr>
          <p:spPr>
            <a:xfrm>
              <a:off x="1441500" y="2887375"/>
              <a:ext cx="10850" cy="12925"/>
            </a:xfrm>
            <a:custGeom>
              <a:avLst/>
              <a:gdLst/>
              <a:ahLst/>
              <a:cxnLst/>
              <a:rect l="l" t="t" r="r" b="b"/>
              <a:pathLst>
                <a:path w="434" h="517" extrusionOk="0">
                  <a:moveTo>
                    <a:pt x="34" y="1"/>
                  </a:moveTo>
                  <a:cubicBezTo>
                    <a:pt x="28" y="1"/>
                    <a:pt x="23" y="5"/>
                    <a:pt x="21" y="13"/>
                  </a:cubicBezTo>
                  <a:cubicBezTo>
                    <a:pt x="0" y="100"/>
                    <a:pt x="208" y="288"/>
                    <a:pt x="249" y="333"/>
                  </a:cubicBezTo>
                  <a:cubicBezTo>
                    <a:pt x="251" y="335"/>
                    <a:pt x="398" y="516"/>
                    <a:pt x="426" y="516"/>
                  </a:cubicBezTo>
                  <a:cubicBezTo>
                    <a:pt x="433" y="516"/>
                    <a:pt x="433" y="508"/>
                    <a:pt x="426" y="487"/>
                  </a:cubicBezTo>
                  <a:cubicBezTo>
                    <a:pt x="398" y="407"/>
                    <a:pt x="103" y="1"/>
                    <a:pt x="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87"/>
            <p:cNvSpPr/>
            <p:nvPr/>
          </p:nvSpPr>
          <p:spPr>
            <a:xfrm>
              <a:off x="1584575" y="2948925"/>
              <a:ext cx="12025" cy="11675"/>
            </a:xfrm>
            <a:custGeom>
              <a:avLst/>
              <a:gdLst/>
              <a:ahLst/>
              <a:cxnLst/>
              <a:rect l="l" t="t" r="r" b="b"/>
              <a:pathLst>
                <a:path w="481" h="467" extrusionOk="0">
                  <a:moveTo>
                    <a:pt x="21" y="1"/>
                  </a:moveTo>
                  <a:cubicBezTo>
                    <a:pt x="12" y="1"/>
                    <a:pt x="7" y="7"/>
                    <a:pt x="6" y="19"/>
                  </a:cubicBezTo>
                  <a:cubicBezTo>
                    <a:pt x="0" y="92"/>
                    <a:pt x="229" y="290"/>
                    <a:pt x="269" y="335"/>
                  </a:cubicBezTo>
                  <a:cubicBezTo>
                    <a:pt x="284" y="350"/>
                    <a:pt x="449" y="466"/>
                    <a:pt x="475" y="466"/>
                  </a:cubicBezTo>
                  <a:cubicBezTo>
                    <a:pt x="481" y="466"/>
                    <a:pt x="480" y="461"/>
                    <a:pt x="470" y="448"/>
                  </a:cubicBezTo>
                  <a:cubicBezTo>
                    <a:pt x="429" y="398"/>
                    <a:pt x="98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87"/>
            <p:cNvSpPr/>
            <p:nvPr/>
          </p:nvSpPr>
          <p:spPr>
            <a:xfrm>
              <a:off x="1584900" y="2941775"/>
              <a:ext cx="11300" cy="12125"/>
            </a:xfrm>
            <a:custGeom>
              <a:avLst/>
              <a:gdLst/>
              <a:ahLst/>
              <a:cxnLst/>
              <a:rect l="l" t="t" r="r" b="b"/>
              <a:pathLst>
                <a:path w="452" h="485" extrusionOk="0">
                  <a:moveTo>
                    <a:pt x="15" y="1"/>
                  </a:moveTo>
                  <a:cubicBezTo>
                    <a:pt x="8" y="1"/>
                    <a:pt x="4" y="5"/>
                    <a:pt x="3" y="15"/>
                  </a:cubicBezTo>
                  <a:cubicBezTo>
                    <a:pt x="0" y="83"/>
                    <a:pt x="202" y="275"/>
                    <a:pt x="239" y="325"/>
                  </a:cubicBezTo>
                  <a:cubicBezTo>
                    <a:pt x="265" y="360"/>
                    <a:pt x="427" y="485"/>
                    <a:pt x="448" y="485"/>
                  </a:cubicBezTo>
                  <a:cubicBezTo>
                    <a:pt x="452" y="485"/>
                    <a:pt x="451" y="481"/>
                    <a:pt x="446" y="473"/>
                  </a:cubicBezTo>
                  <a:cubicBezTo>
                    <a:pt x="405" y="417"/>
                    <a:pt x="80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87"/>
            <p:cNvSpPr/>
            <p:nvPr/>
          </p:nvSpPr>
          <p:spPr>
            <a:xfrm>
              <a:off x="1589175" y="2940525"/>
              <a:ext cx="7600" cy="6250"/>
            </a:xfrm>
            <a:custGeom>
              <a:avLst/>
              <a:gdLst/>
              <a:ahLst/>
              <a:cxnLst/>
              <a:rect l="l" t="t" r="r" b="b"/>
              <a:pathLst>
                <a:path w="304" h="250" extrusionOk="0">
                  <a:moveTo>
                    <a:pt x="70" y="1"/>
                  </a:moveTo>
                  <a:cubicBezTo>
                    <a:pt x="67" y="1"/>
                    <a:pt x="65" y="2"/>
                    <a:pt x="63" y="4"/>
                  </a:cubicBezTo>
                  <a:cubicBezTo>
                    <a:pt x="1" y="91"/>
                    <a:pt x="257" y="250"/>
                    <a:pt x="297" y="250"/>
                  </a:cubicBezTo>
                  <a:cubicBezTo>
                    <a:pt x="302" y="250"/>
                    <a:pt x="304" y="248"/>
                    <a:pt x="302" y="243"/>
                  </a:cubicBezTo>
                  <a:cubicBezTo>
                    <a:pt x="283" y="197"/>
                    <a:pt x="113" y="1"/>
                    <a:pt x="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E11D6817-D8D8-A8F4-2F79-FD83CABA15DE}"/>
              </a:ext>
            </a:extLst>
          </p:cNvPr>
          <p:cNvSpPr txBox="1"/>
          <p:nvPr/>
        </p:nvSpPr>
        <p:spPr>
          <a:xfrm>
            <a:off x="735702" y="2134007"/>
            <a:ext cx="2764213" cy="1466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8625" marR="28575" algn="just" fontAlgn="base">
              <a:lnSpc>
                <a:spcPct val="107000"/>
              </a:lnSpc>
            </a:pPr>
            <a:r>
              <a:rPr lang="es-PA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Aquí podemos notar que en el valor Per Cápita por provincia, la provincia de Panamá y Colón, se encuentran bastante igualadas entre sí, pero aún, muy alejadas de las demás provincias. </a:t>
            </a:r>
            <a:endParaRPr lang="es-PA" sz="12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28625" marR="28575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s-PA" sz="12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n 9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B0FD9A0D-454E-4104-A450-54B38ACF3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352" y="1426111"/>
            <a:ext cx="4153624" cy="2629944"/>
          </a:xfrm>
          <a:prstGeom prst="rect">
            <a:avLst/>
          </a:prstGeom>
        </p:spPr>
      </p:pic>
      <p:sp>
        <p:nvSpPr>
          <p:cNvPr id="18" name="Google Shape;1674;p65">
            <a:extLst>
              <a:ext uri="{FF2B5EF4-FFF2-40B4-BE49-F238E27FC236}">
                <a16:creationId xmlns:a16="http://schemas.microsoft.com/office/drawing/2014/main" id="{B5CEFCE4-8C74-807A-ED07-508529E5A258}"/>
              </a:ext>
            </a:extLst>
          </p:cNvPr>
          <p:cNvSpPr/>
          <p:nvPr/>
        </p:nvSpPr>
        <p:spPr>
          <a:xfrm rot="21230733">
            <a:off x="1903543" y="1541274"/>
            <a:ext cx="909972" cy="374398"/>
          </a:xfrm>
          <a:custGeom>
            <a:avLst/>
            <a:gdLst/>
            <a:ahLst/>
            <a:cxnLst/>
            <a:rect l="l" t="t" r="r" b="b"/>
            <a:pathLst>
              <a:path w="10123" h="4165" extrusionOk="0">
                <a:moveTo>
                  <a:pt x="278" y="0"/>
                </a:moveTo>
                <a:cubicBezTo>
                  <a:pt x="278" y="0"/>
                  <a:pt x="608" y="283"/>
                  <a:pt x="585" y="546"/>
                </a:cubicBezTo>
                <a:cubicBezTo>
                  <a:pt x="562" y="809"/>
                  <a:pt x="256" y="970"/>
                  <a:pt x="256" y="970"/>
                </a:cubicBezTo>
                <a:cubicBezTo>
                  <a:pt x="256" y="970"/>
                  <a:pt x="576" y="1249"/>
                  <a:pt x="552" y="1530"/>
                </a:cubicBezTo>
                <a:cubicBezTo>
                  <a:pt x="528" y="1810"/>
                  <a:pt x="94" y="2117"/>
                  <a:pt x="94" y="2117"/>
                </a:cubicBezTo>
                <a:cubicBezTo>
                  <a:pt x="94" y="2117"/>
                  <a:pt x="408" y="2459"/>
                  <a:pt x="392" y="2645"/>
                </a:cubicBezTo>
                <a:cubicBezTo>
                  <a:pt x="375" y="2832"/>
                  <a:pt x="1" y="3177"/>
                  <a:pt x="1" y="3177"/>
                </a:cubicBezTo>
                <a:lnTo>
                  <a:pt x="9753" y="4164"/>
                </a:lnTo>
                <a:cubicBezTo>
                  <a:pt x="9235" y="3617"/>
                  <a:pt x="9845" y="3105"/>
                  <a:pt x="9845" y="3105"/>
                </a:cubicBezTo>
                <a:cubicBezTo>
                  <a:pt x="9845" y="3105"/>
                  <a:pt x="9664" y="2791"/>
                  <a:pt x="9639" y="2554"/>
                </a:cubicBezTo>
                <a:cubicBezTo>
                  <a:pt x="9613" y="2317"/>
                  <a:pt x="10033" y="2023"/>
                  <a:pt x="10033" y="2023"/>
                </a:cubicBezTo>
                <a:cubicBezTo>
                  <a:pt x="10033" y="2023"/>
                  <a:pt x="9684" y="1711"/>
                  <a:pt x="9704" y="1477"/>
                </a:cubicBezTo>
                <a:cubicBezTo>
                  <a:pt x="9724" y="1244"/>
                  <a:pt x="10123" y="997"/>
                  <a:pt x="10123" y="997"/>
                </a:cubicBezTo>
                <a:lnTo>
                  <a:pt x="278" y="0"/>
                </a:lnTo>
                <a:close/>
              </a:path>
            </a:pathLst>
          </a:custGeom>
          <a:solidFill>
            <a:schemeClr val="dk2">
              <a:alpha val="608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74"/>
          <p:cNvSpPr txBox="1">
            <a:spLocks noGrp="1"/>
          </p:cNvSpPr>
          <p:nvPr>
            <p:ph type="title"/>
          </p:nvPr>
        </p:nvSpPr>
        <p:spPr>
          <a:xfrm>
            <a:off x="1465600" y="1580700"/>
            <a:ext cx="6212700" cy="19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Altos y Bajos </a:t>
            </a:r>
            <a:r>
              <a:rPr lang="es">
                <a:highlight>
                  <a:schemeClr val="accent6"/>
                </a:highlight>
              </a:rPr>
              <a:t>del proyecto</a:t>
            </a:r>
            <a:endParaRPr>
              <a:highlight>
                <a:schemeClr val="accent6"/>
              </a:highlight>
            </a:endParaRPr>
          </a:p>
        </p:txBody>
      </p:sp>
      <p:grpSp>
        <p:nvGrpSpPr>
          <p:cNvPr id="2358" name="Google Shape;2358;p74"/>
          <p:cNvGrpSpPr/>
          <p:nvPr/>
        </p:nvGrpSpPr>
        <p:grpSpPr>
          <a:xfrm>
            <a:off x="298989" y="-120793"/>
            <a:ext cx="4026988" cy="2201658"/>
            <a:chOff x="4727250" y="801675"/>
            <a:chExt cx="1380950" cy="754975"/>
          </a:xfrm>
        </p:grpSpPr>
        <p:sp>
          <p:nvSpPr>
            <p:cNvPr id="2359" name="Google Shape;2359;p74"/>
            <p:cNvSpPr/>
            <p:nvPr/>
          </p:nvSpPr>
          <p:spPr>
            <a:xfrm>
              <a:off x="4727250" y="801675"/>
              <a:ext cx="1239575" cy="570650"/>
            </a:xfrm>
            <a:custGeom>
              <a:avLst/>
              <a:gdLst/>
              <a:ahLst/>
              <a:cxnLst/>
              <a:rect l="l" t="t" r="r" b="b"/>
              <a:pathLst>
                <a:path w="49583" h="22826" extrusionOk="0">
                  <a:moveTo>
                    <a:pt x="46538" y="1"/>
                  </a:moveTo>
                  <a:cubicBezTo>
                    <a:pt x="33384" y="1"/>
                    <a:pt x="27807" y="7826"/>
                    <a:pt x="27807" y="7826"/>
                  </a:cubicBezTo>
                  <a:cubicBezTo>
                    <a:pt x="27465" y="7781"/>
                    <a:pt x="27130" y="7760"/>
                    <a:pt x="26803" y="7760"/>
                  </a:cubicBezTo>
                  <a:cubicBezTo>
                    <a:pt x="22993" y="7760"/>
                    <a:pt x="20281" y="10586"/>
                    <a:pt x="20281" y="10586"/>
                  </a:cubicBezTo>
                  <a:cubicBezTo>
                    <a:pt x="19317" y="10487"/>
                    <a:pt x="18386" y="10441"/>
                    <a:pt x="17489" y="10441"/>
                  </a:cubicBezTo>
                  <a:cubicBezTo>
                    <a:pt x="5955" y="10441"/>
                    <a:pt x="0" y="18022"/>
                    <a:pt x="0" y="18022"/>
                  </a:cubicBezTo>
                  <a:lnTo>
                    <a:pt x="937" y="20576"/>
                  </a:lnTo>
                  <a:cubicBezTo>
                    <a:pt x="1212" y="20451"/>
                    <a:pt x="1471" y="20396"/>
                    <a:pt x="1714" y="20396"/>
                  </a:cubicBezTo>
                  <a:cubicBezTo>
                    <a:pt x="3289" y="20396"/>
                    <a:pt x="4159" y="22697"/>
                    <a:pt x="4205" y="22820"/>
                  </a:cubicBezTo>
                  <a:lnTo>
                    <a:pt x="4205" y="22820"/>
                  </a:lnTo>
                  <a:cubicBezTo>
                    <a:pt x="2594" y="18417"/>
                    <a:pt x="6116" y="13621"/>
                    <a:pt x="10925" y="11857"/>
                  </a:cubicBezTo>
                  <a:cubicBezTo>
                    <a:pt x="12280" y="11361"/>
                    <a:pt x="13713" y="11114"/>
                    <a:pt x="15109" y="11114"/>
                  </a:cubicBezTo>
                  <a:cubicBezTo>
                    <a:pt x="17424" y="11114"/>
                    <a:pt x="19635" y="11794"/>
                    <a:pt x="21217" y="13140"/>
                  </a:cubicBezTo>
                  <a:cubicBezTo>
                    <a:pt x="22244" y="10932"/>
                    <a:pt x="24373" y="9933"/>
                    <a:pt x="26429" y="9933"/>
                  </a:cubicBezTo>
                  <a:cubicBezTo>
                    <a:pt x="27235" y="9933"/>
                    <a:pt x="28030" y="10087"/>
                    <a:pt x="28743" y="10380"/>
                  </a:cubicBezTo>
                  <a:cubicBezTo>
                    <a:pt x="29283" y="7095"/>
                    <a:pt x="32163" y="4070"/>
                    <a:pt x="35766" y="2749"/>
                  </a:cubicBezTo>
                  <a:cubicBezTo>
                    <a:pt x="37122" y="2252"/>
                    <a:pt x="38555" y="2005"/>
                    <a:pt x="39951" y="2005"/>
                  </a:cubicBezTo>
                  <a:cubicBezTo>
                    <a:pt x="43509" y="2005"/>
                    <a:pt x="46822" y="3611"/>
                    <a:pt x="47982" y="6775"/>
                  </a:cubicBezTo>
                  <a:cubicBezTo>
                    <a:pt x="47763" y="2542"/>
                    <a:pt x="49582" y="1888"/>
                    <a:pt x="49582" y="1888"/>
                  </a:cubicBezTo>
                  <a:lnTo>
                    <a:pt x="48920" y="84"/>
                  </a:lnTo>
                  <a:cubicBezTo>
                    <a:pt x="48100" y="27"/>
                    <a:pt x="47306" y="1"/>
                    <a:pt x="46538" y="1"/>
                  </a:cubicBezTo>
                  <a:close/>
                  <a:moveTo>
                    <a:pt x="4205" y="22820"/>
                  </a:moveTo>
                  <a:cubicBezTo>
                    <a:pt x="4205" y="22822"/>
                    <a:pt x="4206" y="22824"/>
                    <a:pt x="4207" y="22825"/>
                  </a:cubicBezTo>
                  <a:cubicBezTo>
                    <a:pt x="4207" y="22825"/>
                    <a:pt x="4206" y="22824"/>
                    <a:pt x="4205" y="228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66675" dir="558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4"/>
            <p:cNvSpPr/>
            <p:nvPr/>
          </p:nvSpPr>
          <p:spPr>
            <a:xfrm>
              <a:off x="4742350" y="891925"/>
              <a:ext cx="1165475" cy="664725"/>
            </a:xfrm>
            <a:custGeom>
              <a:avLst/>
              <a:gdLst/>
              <a:ahLst/>
              <a:cxnLst/>
              <a:rect l="l" t="t" r="r" b="b"/>
              <a:pathLst>
                <a:path w="46619" h="26589" extrusionOk="0">
                  <a:moveTo>
                    <a:pt x="46217" y="0"/>
                  </a:moveTo>
                  <a:cubicBezTo>
                    <a:pt x="42100" y="1660"/>
                    <a:pt x="37952" y="3239"/>
                    <a:pt x="33792" y="4784"/>
                  </a:cubicBezTo>
                  <a:cubicBezTo>
                    <a:pt x="31713" y="5563"/>
                    <a:pt x="29624" y="6311"/>
                    <a:pt x="27541" y="7075"/>
                  </a:cubicBezTo>
                  <a:lnTo>
                    <a:pt x="21273" y="9315"/>
                  </a:lnTo>
                  <a:cubicBezTo>
                    <a:pt x="19185" y="10065"/>
                    <a:pt x="17084" y="10776"/>
                    <a:pt x="14990" y="11509"/>
                  </a:cubicBezTo>
                  <a:lnTo>
                    <a:pt x="11837" y="12605"/>
                  </a:lnTo>
                  <a:cubicBezTo>
                    <a:pt x="11233" y="12806"/>
                    <a:pt x="10709" y="13113"/>
                    <a:pt x="10220" y="13445"/>
                  </a:cubicBezTo>
                  <a:cubicBezTo>
                    <a:pt x="9728" y="13776"/>
                    <a:pt x="9271" y="14138"/>
                    <a:pt x="8839" y="14521"/>
                  </a:cubicBezTo>
                  <a:cubicBezTo>
                    <a:pt x="7969" y="15282"/>
                    <a:pt x="7174" y="16102"/>
                    <a:pt x="6412" y="16944"/>
                  </a:cubicBezTo>
                  <a:cubicBezTo>
                    <a:pt x="5649" y="17787"/>
                    <a:pt x="4906" y="18644"/>
                    <a:pt x="4201" y="19530"/>
                  </a:cubicBezTo>
                  <a:cubicBezTo>
                    <a:pt x="3475" y="20400"/>
                    <a:pt x="2788" y="21298"/>
                    <a:pt x="2088" y="22192"/>
                  </a:cubicBezTo>
                  <a:lnTo>
                    <a:pt x="0" y="24925"/>
                  </a:lnTo>
                  <a:lnTo>
                    <a:pt x="3002" y="26588"/>
                  </a:lnTo>
                  <a:cubicBezTo>
                    <a:pt x="3184" y="26102"/>
                    <a:pt x="3405" y="25586"/>
                    <a:pt x="3629" y="25092"/>
                  </a:cubicBezTo>
                  <a:cubicBezTo>
                    <a:pt x="3851" y="24591"/>
                    <a:pt x="4089" y="24098"/>
                    <a:pt x="4335" y="23610"/>
                  </a:cubicBezTo>
                  <a:cubicBezTo>
                    <a:pt x="4817" y="22624"/>
                    <a:pt x="5357" y="21673"/>
                    <a:pt x="5906" y="20726"/>
                  </a:cubicBezTo>
                  <a:cubicBezTo>
                    <a:pt x="7040" y="18866"/>
                    <a:pt x="8270" y="17038"/>
                    <a:pt x="9770" y="15513"/>
                  </a:cubicBezTo>
                  <a:cubicBezTo>
                    <a:pt x="10144" y="15134"/>
                    <a:pt x="10533" y="14772"/>
                    <a:pt x="10946" y="14462"/>
                  </a:cubicBezTo>
                  <a:cubicBezTo>
                    <a:pt x="11357" y="14150"/>
                    <a:pt x="11790" y="13871"/>
                    <a:pt x="12233" y="13699"/>
                  </a:cubicBezTo>
                  <a:lnTo>
                    <a:pt x="15330" y="12499"/>
                  </a:lnTo>
                  <a:cubicBezTo>
                    <a:pt x="17405" y="11702"/>
                    <a:pt x="19470" y="10886"/>
                    <a:pt x="21550" y="10108"/>
                  </a:cubicBezTo>
                  <a:lnTo>
                    <a:pt x="27785" y="7762"/>
                  </a:lnTo>
                  <a:cubicBezTo>
                    <a:pt x="29870" y="7000"/>
                    <a:pt x="31948" y="6219"/>
                    <a:pt x="34038" y="5470"/>
                  </a:cubicBezTo>
                  <a:cubicBezTo>
                    <a:pt x="38213" y="3959"/>
                    <a:pt x="42400" y="2481"/>
                    <a:pt x="46618" y="1086"/>
                  </a:cubicBezTo>
                  <a:lnTo>
                    <a:pt x="46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47625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4"/>
            <p:cNvSpPr/>
            <p:nvPr/>
          </p:nvSpPr>
          <p:spPr>
            <a:xfrm>
              <a:off x="4823825" y="958525"/>
              <a:ext cx="1284375" cy="354375"/>
            </a:xfrm>
            <a:custGeom>
              <a:avLst/>
              <a:gdLst/>
              <a:ahLst/>
              <a:cxnLst/>
              <a:rect l="l" t="t" r="r" b="b"/>
              <a:pathLst>
                <a:path w="51375" h="14175" extrusionOk="0">
                  <a:moveTo>
                    <a:pt x="37566" y="1"/>
                  </a:moveTo>
                  <a:cubicBezTo>
                    <a:pt x="37100" y="1"/>
                    <a:pt x="36631" y="23"/>
                    <a:pt x="36156" y="76"/>
                  </a:cubicBezTo>
                  <a:cubicBezTo>
                    <a:pt x="35569" y="140"/>
                    <a:pt x="34970" y="243"/>
                    <a:pt x="34379" y="481"/>
                  </a:cubicBezTo>
                  <a:lnTo>
                    <a:pt x="31265" y="1682"/>
                  </a:lnTo>
                  <a:cubicBezTo>
                    <a:pt x="29194" y="2477"/>
                    <a:pt x="27131" y="3293"/>
                    <a:pt x="25052" y="4070"/>
                  </a:cubicBezTo>
                  <a:lnTo>
                    <a:pt x="18823" y="6414"/>
                  </a:lnTo>
                  <a:cubicBezTo>
                    <a:pt x="16739" y="7176"/>
                    <a:pt x="14662" y="7956"/>
                    <a:pt x="12573" y="8705"/>
                  </a:cubicBezTo>
                  <a:cubicBezTo>
                    <a:pt x="8400" y="10214"/>
                    <a:pt x="4215" y="11692"/>
                    <a:pt x="1" y="13086"/>
                  </a:cubicBezTo>
                  <a:lnTo>
                    <a:pt x="395" y="14175"/>
                  </a:lnTo>
                  <a:cubicBezTo>
                    <a:pt x="4516" y="12512"/>
                    <a:pt x="8666" y="10934"/>
                    <a:pt x="12828" y="9388"/>
                  </a:cubicBezTo>
                  <a:cubicBezTo>
                    <a:pt x="14907" y="8608"/>
                    <a:pt x="16998" y="7860"/>
                    <a:pt x="19081" y="7095"/>
                  </a:cubicBezTo>
                  <a:lnTo>
                    <a:pt x="25354" y="4853"/>
                  </a:lnTo>
                  <a:cubicBezTo>
                    <a:pt x="27444" y="4103"/>
                    <a:pt x="29549" y="3391"/>
                    <a:pt x="31645" y="2658"/>
                  </a:cubicBezTo>
                  <a:lnTo>
                    <a:pt x="34784" y="1571"/>
                  </a:lnTo>
                  <a:cubicBezTo>
                    <a:pt x="35233" y="1416"/>
                    <a:pt x="35745" y="1349"/>
                    <a:pt x="36260" y="1322"/>
                  </a:cubicBezTo>
                  <a:cubicBezTo>
                    <a:pt x="36416" y="1312"/>
                    <a:pt x="36573" y="1308"/>
                    <a:pt x="36731" y="1308"/>
                  </a:cubicBezTo>
                  <a:cubicBezTo>
                    <a:pt x="37096" y="1308"/>
                    <a:pt x="37466" y="1330"/>
                    <a:pt x="37837" y="1363"/>
                  </a:cubicBezTo>
                  <a:cubicBezTo>
                    <a:pt x="39967" y="1556"/>
                    <a:pt x="42086" y="2157"/>
                    <a:pt x="44155" y="2843"/>
                  </a:cubicBezTo>
                  <a:cubicBezTo>
                    <a:pt x="45185" y="3211"/>
                    <a:pt x="46213" y="3587"/>
                    <a:pt x="47216" y="4027"/>
                  </a:cubicBezTo>
                  <a:cubicBezTo>
                    <a:pt x="47720" y="4241"/>
                    <a:pt x="48221" y="4464"/>
                    <a:pt x="48713" y="4703"/>
                  </a:cubicBezTo>
                  <a:cubicBezTo>
                    <a:pt x="49205" y="4934"/>
                    <a:pt x="49707" y="5185"/>
                    <a:pt x="50159" y="5438"/>
                  </a:cubicBezTo>
                  <a:lnTo>
                    <a:pt x="51374" y="2228"/>
                  </a:lnTo>
                  <a:lnTo>
                    <a:pt x="48015" y="1493"/>
                  </a:lnTo>
                  <a:cubicBezTo>
                    <a:pt x="46903" y="1265"/>
                    <a:pt x="45798" y="1024"/>
                    <a:pt x="44681" y="828"/>
                  </a:cubicBezTo>
                  <a:cubicBezTo>
                    <a:pt x="43571" y="608"/>
                    <a:pt x="42449" y="434"/>
                    <a:pt x="41324" y="284"/>
                  </a:cubicBezTo>
                  <a:cubicBezTo>
                    <a:pt x="40197" y="135"/>
                    <a:pt x="39061" y="22"/>
                    <a:pt x="37906" y="4"/>
                  </a:cubicBezTo>
                  <a:cubicBezTo>
                    <a:pt x="37792" y="2"/>
                    <a:pt x="37679" y="1"/>
                    <a:pt x="375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47625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4"/>
            <p:cNvSpPr/>
            <p:nvPr/>
          </p:nvSpPr>
          <p:spPr>
            <a:xfrm>
              <a:off x="5413100" y="851800"/>
              <a:ext cx="554100" cy="420175"/>
            </a:xfrm>
            <a:custGeom>
              <a:avLst/>
              <a:gdLst/>
              <a:ahLst/>
              <a:cxnLst/>
              <a:rect l="l" t="t" r="r" b="b"/>
              <a:pathLst>
                <a:path w="22164" h="16807" extrusionOk="0">
                  <a:moveTo>
                    <a:pt x="12517" y="0"/>
                  </a:moveTo>
                  <a:cubicBezTo>
                    <a:pt x="11121" y="0"/>
                    <a:pt x="9688" y="247"/>
                    <a:pt x="8332" y="744"/>
                  </a:cubicBezTo>
                  <a:cubicBezTo>
                    <a:pt x="3521" y="2508"/>
                    <a:pt x="0" y="7308"/>
                    <a:pt x="1615" y="11713"/>
                  </a:cubicBezTo>
                  <a:cubicBezTo>
                    <a:pt x="2814" y="14983"/>
                    <a:pt x="6536" y="16807"/>
                    <a:pt x="10344" y="16807"/>
                  </a:cubicBezTo>
                  <a:cubicBezTo>
                    <a:pt x="11663" y="16807"/>
                    <a:pt x="12994" y="16588"/>
                    <a:pt x="14232" y="16133"/>
                  </a:cubicBezTo>
                  <a:cubicBezTo>
                    <a:pt x="19044" y="14369"/>
                    <a:pt x="22164" y="9174"/>
                    <a:pt x="20549" y="4770"/>
                  </a:cubicBezTo>
                  <a:cubicBezTo>
                    <a:pt x="19389" y="1606"/>
                    <a:pt x="16075" y="0"/>
                    <a:pt x="12517" y="0"/>
                  </a:cubicBezTo>
                  <a:close/>
                </a:path>
              </a:pathLst>
            </a:custGeom>
            <a:solidFill>
              <a:schemeClr val="accent5">
                <a:alpha val="514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4"/>
            <p:cNvSpPr/>
            <p:nvPr/>
          </p:nvSpPr>
          <p:spPr>
            <a:xfrm>
              <a:off x="4792025" y="1079500"/>
              <a:ext cx="554125" cy="420175"/>
            </a:xfrm>
            <a:custGeom>
              <a:avLst/>
              <a:gdLst/>
              <a:ahLst/>
              <a:cxnLst/>
              <a:rect l="l" t="t" r="r" b="b"/>
              <a:pathLst>
                <a:path w="22165" h="16807" extrusionOk="0">
                  <a:moveTo>
                    <a:pt x="12518" y="0"/>
                  </a:moveTo>
                  <a:cubicBezTo>
                    <a:pt x="11123" y="0"/>
                    <a:pt x="9690" y="247"/>
                    <a:pt x="8334" y="744"/>
                  </a:cubicBezTo>
                  <a:cubicBezTo>
                    <a:pt x="3523" y="2509"/>
                    <a:pt x="1" y="7308"/>
                    <a:pt x="1616" y="11712"/>
                  </a:cubicBezTo>
                  <a:cubicBezTo>
                    <a:pt x="2815" y="14983"/>
                    <a:pt x="6537" y="16807"/>
                    <a:pt x="10344" y="16807"/>
                  </a:cubicBezTo>
                  <a:cubicBezTo>
                    <a:pt x="11664" y="16807"/>
                    <a:pt x="12995" y="16587"/>
                    <a:pt x="14234" y="16133"/>
                  </a:cubicBezTo>
                  <a:cubicBezTo>
                    <a:pt x="19045" y="14369"/>
                    <a:pt x="22165" y="9175"/>
                    <a:pt x="20550" y="4770"/>
                  </a:cubicBezTo>
                  <a:cubicBezTo>
                    <a:pt x="19390" y="1606"/>
                    <a:pt x="16076" y="0"/>
                    <a:pt x="12518" y="0"/>
                  </a:cubicBezTo>
                  <a:close/>
                </a:path>
              </a:pathLst>
            </a:custGeom>
            <a:solidFill>
              <a:schemeClr val="accent5">
                <a:alpha val="514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4"/>
            <p:cNvSpPr/>
            <p:nvPr/>
          </p:nvSpPr>
          <p:spPr>
            <a:xfrm>
              <a:off x="5394325" y="837450"/>
              <a:ext cx="588400" cy="448500"/>
            </a:xfrm>
            <a:custGeom>
              <a:avLst/>
              <a:gdLst/>
              <a:ahLst/>
              <a:cxnLst/>
              <a:rect l="l" t="t" r="r" b="b"/>
              <a:pathLst>
                <a:path w="23536" h="17940" extrusionOk="0">
                  <a:moveTo>
                    <a:pt x="13310" y="1151"/>
                  </a:moveTo>
                  <a:cubicBezTo>
                    <a:pt x="16546" y="1151"/>
                    <a:pt x="19648" y="2522"/>
                    <a:pt x="20756" y="5543"/>
                  </a:cubicBezTo>
                  <a:cubicBezTo>
                    <a:pt x="22208" y="9502"/>
                    <a:pt x="19417" y="14464"/>
                    <a:pt x="14784" y="16163"/>
                  </a:cubicBezTo>
                  <a:cubicBezTo>
                    <a:pt x="13633" y="16585"/>
                    <a:pt x="12363" y="16795"/>
                    <a:pt x="11089" y="16795"/>
                  </a:cubicBezTo>
                  <a:cubicBezTo>
                    <a:pt x="7584" y="16795"/>
                    <a:pt x="4053" y="15207"/>
                    <a:pt x="2909" y="12087"/>
                  </a:cubicBezTo>
                  <a:cubicBezTo>
                    <a:pt x="1335" y="7792"/>
                    <a:pt x="4992" y="3435"/>
                    <a:pt x="9283" y="1862"/>
                  </a:cubicBezTo>
                  <a:cubicBezTo>
                    <a:pt x="10556" y="1395"/>
                    <a:pt x="11945" y="1151"/>
                    <a:pt x="13310" y="1151"/>
                  </a:cubicBezTo>
                  <a:close/>
                  <a:moveTo>
                    <a:pt x="13285" y="0"/>
                  </a:moveTo>
                  <a:cubicBezTo>
                    <a:pt x="11789" y="0"/>
                    <a:pt x="10274" y="265"/>
                    <a:pt x="8885" y="775"/>
                  </a:cubicBezTo>
                  <a:cubicBezTo>
                    <a:pt x="4070" y="2540"/>
                    <a:pt x="1" y="7519"/>
                    <a:pt x="1822" y="12485"/>
                  </a:cubicBezTo>
                  <a:cubicBezTo>
                    <a:pt x="3144" y="16092"/>
                    <a:pt x="7178" y="17940"/>
                    <a:pt x="11144" y="17940"/>
                  </a:cubicBezTo>
                  <a:cubicBezTo>
                    <a:pt x="12538" y="17940"/>
                    <a:pt x="13925" y="17711"/>
                    <a:pt x="15182" y="17250"/>
                  </a:cubicBezTo>
                  <a:cubicBezTo>
                    <a:pt x="20486" y="15306"/>
                    <a:pt x="23536" y="9762"/>
                    <a:pt x="21843" y="5144"/>
                  </a:cubicBezTo>
                  <a:cubicBezTo>
                    <a:pt x="20547" y="1611"/>
                    <a:pt x="16973" y="0"/>
                    <a:pt x="13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58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4"/>
            <p:cNvSpPr/>
            <p:nvPr/>
          </p:nvSpPr>
          <p:spPr>
            <a:xfrm>
              <a:off x="4773300" y="1065150"/>
              <a:ext cx="588400" cy="448525"/>
            </a:xfrm>
            <a:custGeom>
              <a:avLst/>
              <a:gdLst/>
              <a:ahLst/>
              <a:cxnLst/>
              <a:rect l="l" t="t" r="r" b="b"/>
              <a:pathLst>
                <a:path w="23536" h="17941" extrusionOk="0">
                  <a:moveTo>
                    <a:pt x="13309" y="1152"/>
                  </a:moveTo>
                  <a:cubicBezTo>
                    <a:pt x="16546" y="1152"/>
                    <a:pt x="19648" y="2523"/>
                    <a:pt x="20756" y="5544"/>
                  </a:cubicBezTo>
                  <a:cubicBezTo>
                    <a:pt x="22207" y="9503"/>
                    <a:pt x="19416" y="14465"/>
                    <a:pt x="14783" y="16164"/>
                  </a:cubicBezTo>
                  <a:cubicBezTo>
                    <a:pt x="13632" y="16586"/>
                    <a:pt x="12362" y="16796"/>
                    <a:pt x="11089" y="16796"/>
                  </a:cubicBezTo>
                  <a:cubicBezTo>
                    <a:pt x="7583" y="16796"/>
                    <a:pt x="4052" y="15208"/>
                    <a:pt x="2908" y="12087"/>
                  </a:cubicBezTo>
                  <a:cubicBezTo>
                    <a:pt x="1334" y="7792"/>
                    <a:pt x="4990" y="3435"/>
                    <a:pt x="9283" y="1862"/>
                  </a:cubicBezTo>
                  <a:cubicBezTo>
                    <a:pt x="10556" y="1396"/>
                    <a:pt x="11944" y="1152"/>
                    <a:pt x="13309" y="1152"/>
                  </a:cubicBezTo>
                  <a:close/>
                  <a:moveTo>
                    <a:pt x="13284" y="0"/>
                  </a:moveTo>
                  <a:cubicBezTo>
                    <a:pt x="11788" y="0"/>
                    <a:pt x="10273" y="265"/>
                    <a:pt x="8884" y="775"/>
                  </a:cubicBezTo>
                  <a:cubicBezTo>
                    <a:pt x="4070" y="2540"/>
                    <a:pt x="1" y="7519"/>
                    <a:pt x="1822" y="12485"/>
                  </a:cubicBezTo>
                  <a:cubicBezTo>
                    <a:pt x="3144" y="16093"/>
                    <a:pt x="7177" y="17941"/>
                    <a:pt x="11143" y="17941"/>
                  </a:cubicBezTo>
                  <a:cubicBezTo>
                    <a:pt x="12538" y="17941"/>
                    <a:pt x="13925" y="17712"/>
                    <a:pt x="15182" y="17251"/>
                  </a:cubicBezTo>
                  <a:cubicBezTo>
                    <a:pt x="20485" y="15307"/>
                    <a:pt x="23535" y="9762"/>
                    <a:pt x="21843" y="5145"/>
                  </a:cubicBezTo>
                  <a:cubicBezTo>
                    <a:pt x="20547" y="1611"/>
                    <a:pt x="16973" y="0"/>
                    <a:pt x="132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58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6" name="Google Shape;2366;p74"/>
          <p:cNvGrpSpPr/>
          <p:nvPr/>
        </p:nvGrpSpPr>
        <p:grpSpPr>
          <a:xfrm rot="1922072">
            <a:off x="6803515" y="2492932"/>
            <a:ext cx="1888279" cy="3461529"/>
            <a:chOff x="5496325" y="3664650"/>
            <a:chExt cx="489900" cy="898100"/>
          </a:xfrm>
        </p:grpSpPr>
        <p:sp>
          <p:nvSpPr>
            <p:cNvPr id="2367" name="Google Shape;2367;p74"/>
            <p:cNvSpPr/>
            <p:nvPr/>
          </p:nvSpPr>
          <p:spPr>
            <a:xfrm>
              <a:off x="5751400" y="3919400"/>
              <a:ext cx="70150" cy="154425"/>
            </a:xfrm>
            <a:custGeom>
              <a:avLst/>
              <a:gdLst/>
              <a:ahLst/>
              <a:cxnLst/>
              <a:rect l="l" t="t" r="r" b="b"/>
              <a:pathLst>
                <a:path w="2806" h="6177" extrusionOk="0">
                  <a:moveTo>
                    <a:pt x="2746" y="2111"/>
                  </a:moveTo>
                  <a:lnTo>
                    <a:pt x="1193" y="6025"/>
                  </a:lnTo>
                  <a:cubicBezTo>
                    <a:pt x="1133" y="6176"/>
                    <a:pt x="999" y="6152"/>
                    <a:pt x="896" y="5972"/>
                  </a:cubicBezTo>
                  <a:lnTo>
                    <a:pt x="141" y="4667"/>
                  </a:lnTo>
                  <a:cubicBezTo>
                    <a:pt x="37" y="4486"/>
                    <a:pt x="1" y="4215"/>
                    <a:pt x="61" y="4065"/>
                  </a:cubicBezTo>
                  <a:lnTo>
                    <a:pt x="1613" y="152"/>
                  </a:lnTo>
                  <a:cubicBezTo>
                    <a:pt x="1673" y="1"/>
                    <a:pt x="1806" y="24"/>
                    <a:pt x="1910" y="204"/>
                  </a:cubicBezTo>
                  <a:lnTo>
                    <a:pt x="2666" y="1512"/>
                  </a:lnTo>
                  <a:cubicBezTo>
                    <a:pt x="2770" y="1690"/>
                    <a:pt x="2806" y="1961"/>
                    <a:pt x="2746" y="21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4"/>
            <p:cNvSpPr/>
            <p:nvPr/>
          </p:nvSpPr>
          <p:spPr>
            <a:xfrm>
              <a:off x="5706000" y="3967750"/>
              <a:ext cx="114975" cy="173650"/>
            </a:xfrm>
            <a:custGeom>
              <a:avLst/>
              <a:gdLst/>
              <a:ahLst/>
              <a:cxnLst/>
              <a:rect l="l" t="t" r="r" b="b"/>
              <a:pathLst>
                <a:path w="4599" h="6946" extrusionOk="0">
                  <a:moveTo>
                    <a:pt x="4515" y="1219"/>
                  </a:moveTo>
                  <a:lnTo>
                    <a:pt x="2368" y="6633"/>
                  </a:lnTo>
                  <a:cubicBezTo>
                    <a:pt x="2285" y="6842"/>
                    <a:pt x="2045" y="6945"/>
                    <a:pt x="1837" y="6862"/>
                  </a:cubicBezTo>
                  <a:lnTo>
                    <a:pt x="313" y="6258"/>
                  </a:lnTo>
                  <a:cubicBezTo>
                    <a:pt x="104" y="6175"/>
                    <a:pt x="1" y="5935"/>
                    <a:pt x="84" y="5726"/>
                  </a:cubicBezTo>
                  <a:lnTo>
                    <a:pt x="2232" y="313"/>
                  </a:lnTo>
                  <a:cubicBezTo>
                    <a:pt x="2316" y="104"/>
                    <a:pt x="2553" y="0"/>
                    <a:pt x="2763" y="83"/>
                  </a:cubicBezTo>
                  <a:lnTo>
                    <a:pt x="4286" y="686"/>
                  </a:lnTo>
                  <a:cubicBezTo>
                    <a:pt x="4495" y="770"/>
                    <a:pt x="4599" y="1009"/>
                    <a:pt x="4515" y="12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4"/>
            <p:cNvSpPr/>
            <p:nvPr/>
          </p:nvSpPr>
          <p:spPr>
            <a:xfrm>
              <a:off x="5506550" y="4005250"/>
              <a:ext cx="332175" cy="557500"/>
            </a:xfrm>
            <a:custGeom>
              <a:avLst/>
              <a:gdLst/>
              <a:ahLst/>
              <a:cxnLst/>
              <a:rect l="l" t="t" r="r" b="b"/>
              <a:pathLst>
                <a:path w="13287" h="22300" extrusionOk="0">
                  <a:moveTo>
                    <a:pt x="12872" y="3440"/>
                  </a:moveTo>
                  <a:lnTo>
                    <a:pt x="5689" y="21548"/>
                  </a:lnTo>
                  <a:cubicBezTo>
                    <a:pt x="5490" y="22051"/>
                    <a:pt x="4914" y="22299"/>
                    <a:pt x="4410" y="22099"/>
                  </a:cubicBezTo>
                  <a:lnTo>
                    <a:pt x="750" y="20648"/>
                  </a:lnTo>
                  <a:cubicBezTo>
                    <a:pt x="248" y="20448"/>
                    <a:pt x="0" y="19873"/>
                    <a:pt x="199" y="19369"/>
                  </a:cubicBezTo>
                  <a:lnTo>
                    <a:pt x="7382" y="1262"/>
                  </a:lnTo>
                  <a:cubicBezTo>
                    <a:pt x="7797" y="218"/>
                    <a:pt x="9259" y="1"/>
                    <a:pt x="9595" y="133"/>
                  </a:cubicBezTo>
                  <a:lnTo>
                    <a:pt x="12035" y="1102"/>
                  </a:lnTo>
                  <a:cubicBezTo>
                    <a:pt x="12370" y="1235"/>
                    <a:pt x="13287" y="2395"/>
                    <a:pt x="12872" y="34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4"/>
            <p:cNvSpPr/>
            <p:nvPr/>
          </p:nvSpPr>
          <p:spPr>
            <a:xfrm>
              <a:off x="5496325" y="4032525"/>
              <a:ext cx="347225" cy="515700"/>
            </a:xfrm>
            <a:custGeom>
              <a:avLst/>
              <a:gdLst/>
              <a:ahLst/>
              <a:cxnLst/>
              <a:rect l="l" t="t" r="r" b="b"/>
              <a:pathLst>
                <a:path w="13889" h="20628" extrusionOk="0">
                  <a:moveTo>
                    <a:pt x="13746" y="3284"/>
                  </a:moveTo>
                  <a:lnTo>
                    <a:pt x="7077" y="20094"/>
                  </a:lnTo>
                  <a:cubicBezTo>
                    <a:pt x="6936" y="20452"/>
                    <a:pt x="6529" y="20628"/>
                    <a:pt x="6172" y="20486"/>
                  </a:cubicBezTo>
                  <a:lnTo>
                    <a:pt x="533" y="18249"/>
                  </a:lnTo>
                  <a:cubicBezTo>
                    <a:pt x="177" y="18108"/>
                    <a:pt x="1" y="17701"/>
                    <a:pt x="143" y="17344"/>
                  </a:cubicBezTo>
                  <a:lnTo>
                    <a:pt x="6812" y="533"/>
                  </a:lnTo>
                  <a:cubicBezTo>
                    <a:pt x="6953" y="176"/>
                    <a:pt x="7360" y="1"/>
                    <a:pt x="7717" y="142"/>
                  </a:cubicBezTo>
                  <a:lnTo>
                    <a:pt x="13356" y="2379"/>
                  </a:lnTo>
                  <a:cubicBezTo>
                    <a:pt x="13711" y="2520"/>
                    <a:pt x="13888" y="2928"/>
                    <a:pt x="13746" y="32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4"/>
            <p:cNvSpPr/>
            <p:nvPr/>
          </p:nvSpPr>
          <p:spPr>
            <a:xfrm>
              <a:off x="5502725" y="4053025"/>
              <a:ext cx="334425" cy="474700"/>
            </a:xfrm>
            <a:custGeom>
              <a:avLst/>
              <a:gdLst/>
              <a:ahLst/>
              <a:cxnLst/>
              <a:rect l="l" t="t" r="r" b="b"/>
              <a:pathLst>
                <a:path w="13377" h="18988" extrusionOk="0">
                  <a:moveTo>
                    <a:pt x="13377" y="2750"/>
                  </a:moveTo>
                  <a:lnTo>
                    <a:pt x="6935" y="18988"/>
                  </a:lnTo>
                  <a:lnTo>
                    <a:pt x="1" y="16238"/>
                  </a:lnTo>
                  <a:lnTo>
                    <a:pt x="64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4"/>
            <p:cNvSpPr/>
            <p:nvPr/>
          </p:nvSpPr>
          <p:spPr>
            <a:xfrm>
              <a:off x="5743825" y="3672825"/>
              <a:ext cx="242400" cy="251475"/>
            </a:xfrm>
            <a:custGeom>
              <a:avLst/>
              <a:gdLst/>
              <a:ahLst/>
              <a:cxnLst/>
              <a:rect l="l" t="t" r="r" b="b"/>
              <a:pathLst>
                <a:path w="9696" h="10059" extrusionOk="0">
                  <a:moveTo>
                    <a:pt x="9555" y="3284"/>
                  </a:moveTo>
                  <a:lnTo>
                    <a:pt x="7078" y="9526"/>
                  </a:lnTo>
                  <a:cubicBezTo>
                    <a:pt x="6936" y="9883"/>
                    <a:pt x="6529" y="10058"/>
                    <a:pt x="6173" y="9916"/>
                  </a:cubicBezTo>
                  <a:lnTo>
                    <a:pt x="534" y="7680"/>
                  </a:lnTo>
                  <a:cubicBezTo>
                    <a:pt x="178" y="7539"/>
                    <a:pt x="1" y="7132"/>
                    <a:pt x="143" y="6775"/>
                  </a:cubicBezTo>
                  <a:lnTo>
                    <a:pt x="2619" y="533"/>
                  </a:lnTo>
                  <a:cubicBezTo>
                    <a:pt x="2760" y="176"/>
                    <a:pt x="3168" y="1"/>
                    <a:pt x="3525" y="142"/>
                  </a:cubicBezTo>
                  <a:lnTo>
                    <a:pt x="9163" y="2379"/>
                  </a:lnTo>
                  <a:cubicBezTo>
                    <a:pt x="9520" y="2520"/>
                    <a:pt x="9696" y="2927"/>
                    <a:pt x="9555" y="32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4"/>
            <p:cNvSpPr/>
            <p:nvPr/>
          </p:nvSpPr>
          <p:spPr>
            <a:xfrm>
              <a:off x="5770950" y="3664650"/>
              <a:ext cx="204575" cy="226525"/>
            </a:xfrm>
            <a:custGeom>
              <a:avLst/>
              <a:gdLst/>
              <a:ahLst/>
              <a:cxnLst/>
              <a:rect l="l" t="t" r="r" b="b"/>
              <a:pathLst>
                <a:path w="8183" h="9061" extrusionOk="0">
                  <a:moveTo>
                    <a:pt x="5691" y="8634"/>
                  </a:moveTo>
                  <a:lnTo>
                    <a:pt x="8069" y="2641"/>
                  </a:lnTo>
                  <a:cubicBezTo>
                    <a:pt x="8182" y="2353"/>
                    <a:pt x="8040" y="2026"/>
                    <a:pt x="7753" y="1913"/>
                  </a:cubicBezTo>
                  <a:lnTo>
                    <a:pt x="3220" y="114"/>
                  </a:lnTo>
                  <a:cubicBezTo>
                    <a:pt x="2933" y="0"/>
                    <a:pt x="2605" y="141"/>
                    <a:pt x="2492" y="428"/>
                  </a:cubicBezTo>
                  <a:lnTo>
                    <a:pt x="115" y="6421"/>
                  </a:lnTo>
                  <a:cubicBezTo>
                    <a:pt x="1" y="6707"/>
                    <a:pt x="142" y="7035"/>
                    <a:pt x="429" y="7149"/>
                  </a:cubicBezTo>
                  <a:lnTo>
                    <a:pt x="4963" y="8947"/>
                  </a:lnTo>
                  <a:cubicBezTo>
                    <a:pt x="5249" y="9061"/>
                    <a:pt x="5578" y="8920"/>
                    <a:pt x="5691" y="86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8" name="Google Shape;8318;p126"/>
          <p:cNvSpPr txBox="1">
            <a:spLocks noGrp="1"/>
          </p:cNvSpPr>
          <p:nvPr>
            <p:ph type="title"/>
          </p:nvPr>
        </p:nvSpPr>
        <p:spPr>
          <a:xfrm>
            <a:off x="1375129" y="954665"/>
            <a:ext cx="2944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Aspectos Sencillos  </a:t>
            </a:r>
            <a:endParaRPr sz="2000">
              <a:highlight>
                <a:schemeClr val="accent6"/>
              </a:highlight>
            </a:endParaRPr>
          </a:p>
        </p:txBody>
      </p:sp>
      <p:sp>
        <p:nvSpPr>
          <p:cNvPr id="8320" name="Google Shape;8320;p126"/>
          <p:cNvSpPr txBox="1">
            <a:spLocks noGrp="1"/>
          </p:cNvSpPr>
          <p:nvPr>
            <p:ph type="subTitle" idx="2"/>
          </p:nvPr>
        </p:nvSpPr>
        <p:spPr>
          <a:xfrm rot="-350">
            <a:off x="4928563" y="1418441"/>
            <a:ext cx="2944500" cy="21527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>
                <a:solidFill>
                  <a:schemeClr val="hlink"/>
                </a:solidFill>
                <a:uFill>
                  <a:noFill/>
                </a:uFill>
              </a:rPr>
              <a:t>Análisis de los datos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>
                <a:solidFill>
                  <a:schemeClr val="hlink"/>
                </a:solidFill>
                <a:uFill>
                  <a:noFill/>
                </a:uFill>
                <a:hlinkClick r:id="rId3"/>
              </a:rPr>
              <a:t>Representación de los datos fantastic marketing doodles</a:t>
            </a:r>
            <a:endParaRPr lang="es">
              <a:solidFill>
                <a:schemeClr val="hlink"/>
              </a:solidFill>
              <a:uFill>
                <a:noFill/>
              </a:u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s">
              <a:solidFill>
                <a:schemeClr val="hlink"/>
              </a:solidFill>
              <a:uFill>
                <a:noFill/>
              </a:u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>
                <a:solidFill>
                  <a:schemeClr val="hlink"/>
                </a:solidFill>
                <a:uFill>
                  <a:noFill/>
                </a:uFill>
              </a:rPr>
              <a:t>Segmentación de la muestra entre la gran cantidad de población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318;p126">
            <a:extLst>
              <a:ext uri="{FF2B5EF4-FFF2-40B4-BE49-F238E27FC236}">
                <a16:creationId xmlns:a16="http://schemas.microsoft.com/office/drawing/2014/main" id="{C685FD75-6775-D8A0-EAF8-BB5364DDD095}"/>
              </a:ext>
            </a:extLst>
          </p:cNvPr>
          <p:cNvSpPr txBox="1">
            <a:spLocks/>
          </p:cNvSpPr>
          <p:nvPr/>
        </p:nvSpPr>
        <p:spPr>
          <a:xfrm>
            <a:off x="5299692" y="954665"/>
            <a:ext cx="29445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PA" sz="2000"/>
              <a:t>Aspectos Difíciles  </a:t>
            </a:r>
            <a:endParaRPr lang="es-PA" sz="2000">
              <a:highlight>
                <a:schemeClr val="accent6"/>
              </a:highlight>
            </a:endParaRPr>
          </a:p>
        </p:txBody>
      </p:sp>
      <p:sp>
        <p:nvSpPr>
          <p:cNvPr id="7" name="Google Shape;8320;p126">
            <a:extLst>
              <a:ext uri="{FF2B5EF4-FFF2-40B4-BE49-F238E27FC236}">
                <a16:creationId xmlns:a16="http://schemas.microsoft.com/office/drawing/2014/main" id="{5B2FE035-0CE4-1473-851E-2EEA037339CF}"/>
              </a:ext>
            </a:extLst>
          </p:cNvPr>
          <p:cNvSpPr txBox="1">
            <a:spLocks/>
          </p:cNvSpPr>
          <p:nvPr/>
        </p:nvSpPr>
        <p:spPr>
          <a:xfrm rot="21599650">
            <a:off x="1003807" y="1517660"/>
            <a:ext cx="2944500" cy="161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Work Sans"/>
              <a:buChar char="●"/>
              <a:defRPr sz="1200" b="0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>
              <a:buFont typeface="Work Sans"/>
              <a:buNone/>
            </a:pPr>
            <a:endParaRPr lang="en-US" sz="1400" b="1"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indent="-304800">
              <a:buSzPts val="1200"/>
            </a:pPr>
            <a:r>
              <a:rPr lang="en-US" err="1">
                <a:solidFill>
                  <a:schemeClr val="hlink"/>
                </a:solidFill>
                <a:uFill>
                  <a:noFill/>
                </a:uFill>
              </a:rPr>
              <a:t>Selección</a:t>
            </a:r>
            <a:r>
              <a:rPr lang="en-US">
                <a:solidFill>
                  <a:schemeClr val="hlink"/>
                </a:solidFill>
                <a:uFill>
                  <a:noFill/>
                </a:uFill>
              </a:rPr>
              <a:t> de las bases de </a:t>
            </a:r>
            <a:r>
              <a:rPr lang="en-US" err="1">
                <a:solidFill>
                  <a:schemeClr val="hlink"/>
                </a:solidFill>
                <a:uFill>
                  <a:noFill/>
                </a:uFill>
              </a:rPr>
              <a:t>datos</a:t>
            </a:r>
            <a:r>
              <a:rPr lang="en-US">
                <a:solidFill>
                  <a:schemeClr val="hlink"/>
                </a:solidFill>
                <a:uFill>
                  <a:noFill/>
                </a:uFill>
              </a:rPr>
              <a:t> a </a:t>
            </a:r>
            <a:r>
              <a:rPr lang="en-US" err="1">
                <a:solidFill>
                  <a:schemeClr val="hlink"/>
                </a:solidFill>
                <a:uFill>
                  <a:noFill/>
                </a:uFill>
              </a:rPr>
              <a:t>utilizar</a:t>
            </a:r>
            <a:endParaRPr lang="en-US">
              <a:solidFill>
                <a:schemeClr val="hlink"/>
              </a:solidFill>
              <a:uFill>
                <a:noFill/>
              </a:uFill>
            </a:endParaRPr>
          </a:p>
          <a:p>
            <a:pPr marL="152400" indent="0">
              <a:buSzPts val="1200"/>
              <a:buNone/>
            </a:pPr>
            <a:endParaRPr lang="en-US"/>
          </a:p>
          <a:p>
            <a:pPr indent="-304800">
              <a:buSzPts val="1200"/>
            </a:pPr>
            <a:r>
              <a:rPr lang="en-US">
                <a:solidFill>
                  <a:schemeClr val="hlink"/>
                </a:solidFill>
                <a:uFill>
                  <a:noFill/>
                </a:uFill>
                <a:hlinkClick r:id="rId4"/>
              </a:rPr>
              <a:t>Categorización de las variables</a:t>
            </a:r>
          </a:p>
          <a:p>
            <a:pPr indent="-304800">
              <a:buSzPts val="1200"/>
            </a:pPr>
            <a:endParaRPr lang="en-US">
              <a:solidFill>
                <a:schemeClr val="hlink"/>
              </a:solidFill>
              <a:uFill>
                <a:noFill/>
              </a:uFill>
              <a:hlinkClick r:id="rId4"/>
            </a:endParaRPr>
          </a:p>
          <a:p>
            <a:pPr indent="-304800">
              <a:buSzPts val="1200"/>
            </a:pPr>
            <a:r>
              <a:rPr lang="en-US" err="1">
                <a:solidFill>
                  <a:schemeClr val="hlink"/>
                </a:solidFill>
                <a:uFill>
                  <a:noFill/>
                </a:uFill>
                <a:hlinkClick r:id="rId4"/>
              </a:rPr>
              <a:t>Determinación</a:t>
            </a:r>
            <a:r>
              <a:rPr lang="en-US">
                <a:solidFill>
                  <a:schemeClr val="hlink"/>
                </a:solidFill>
                <a:uFill>
                  <a:noFill/>
                </a:uFill>
                <a:hlinkClick r:id="rId4"/>
              </a:rPr>
              <a:t> de media, </a:t>
            </a:r>
            <a:r>
              <a:rPr lang="en-US" err="1">
                <a:solidFill>
                  <a:schemeClr val="hlink"/>
                </a:solidFill>
                <a:uFill>
                  <a:noFill/>
                </a:uFill>
                <a:hlinkClick r:id="rId4"/>
              </a:rPr>
              <a:t>varianza</a:t>
            </a:r>
            <a:r>
              <a:rPr lang="en-US">
                <a:solidFill>
                  <a:schemeClr val="hlink"/>
                </a:solidFill>
                <a:uFill>
                  <a:noFill/>
                </a:uFill>
                <a:hlinkClick r:id="rId4"/>
              </a:rPr>
              <a:t> y </a:t>
            </a:r>
            <a:r>
              <a:rPr lang="en-US" err="1">
                <a:solidFill>
                  <a:schemeClr val="hlink"/>
                </a:solidFill>
                <a:uFill>
                  <a:noFill/>
                </a:uFill>
                <a:hlinkClick r:id="rId4"/>
              </a:rPr>
              <a:t>desviación</a:t>
            </a:r>
            <a:r>
              <a:rPr lang="en-US">
                <a:solidFill>
                  <a:schemeClr val="hlink"/>
                </a:solidFill>
                <a:uFill>
                  <a:noFill/>
                </a:uFill>
                <a:hlinkClick r:id="rId4"/>
              </a:rPr>
              <a:t> </a:t>
            </a:r>
            <a:r>
              <a:rPr lang="en-US" err="1">
                <a:solidFill>
                  <a:schemeClr val="hlink"/>
                </a:solidFill>
                <a:uFill>
                  <a:noFill/>
                </a:uFill>
                <a:hlinkClick r:id="rId4"/>
              </a:rPr>
              <a:t>estándar</a:t>
            </a:r>
            <a:endParaRPr lang="en-US">
              <a:solidFill>
                <a:schemeClr val="hlink"/>
              </a:solidFill>
              <a:uFill>
                <a:noFill/>
              </a:uFill>
              <a:hlinkClick r:id="rId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cial Notebook for Business by Slidesgo">
  <a:themeElements>
    <a:clrScheme name="Simple Light">
      <a:dk1>
        <a:srgbClr val="111110"/>
      </a:dk1>
      <a:lt1>
        <a:srgbClr val="F2F2F2"/>
      </a:lt1>
      <a:dk2>
        <a:srgbClr val="8D9FA3"/>
      </a:dk2>
      <a:lt2>
        <a:srgbClr val="2A3E5C"/>
      </a:lt2>
      <a:accent1>
        <a:srgbClr val="29323B"/>
      </a:accent1>
      <a:accent2>
        <a:srgbClr val="8E5214"/>
      </a:accent2>
      <a:accent3>
        <a:srgbClr val="A37552"/>
      </a:accent3>
      <a:accent4>
        <a:srgbClr val="D2B489"/>
      </a:accent4>
      <a:accent5>
        <a:srgbClr val="F4D9C5"/>
      </a:accent5>
      <a:accent6>
        <a:srgbClr val="D67A5E"/>
      </a:accent6>
      <a:hlink>
        <a:srgbClr val="11111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Presentación en pantalla (16:9)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Calibri</vt:lpstr>
      <vt:lpstr>Arial</vt:lpstr>
      <vt:lpstr>Poppins</vt:lpstr>
      <vt:lpstr>Work Sans</vt:lpstr>
      <vt:lpstr>Times New Roman</vt:lpstr>
      <vt:lpstr>Special Notebook for Business by Slidesgo</vt:lpstr>
      <vt:lpstr>Journal  sobre </vt:lpstr>
      <vt:lpstr>Ser recursivo</vt:lpstr>
      <vt:lpstr> Paso 1 Selección de las 10  Bases de datos a utilizar</vt:lpstr>
      <vt:lpstr>Algunos datos interesantes de los análisis </vt:lpstr>
      <vt:lpstr>Presentación de PowerPoint</vt:lpstr>
      <vt:lpstr>Presentación de PowerPoint</vt:lpstr>
      <vt:lpstr>Per Capita por provincia   </vt:lpstr>
      <vt:lpstr>Altos y Bajos del proyecto</vt:lpstr>
      <vt:lpstr>Aspectos Sencillos  </vt:lpstr>
      <vt:lpstr>Conclusión</vt:lpstr>
      <vt:lpstr>Carlos Rodríguez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  sobre</dc:title>
  <dc:creator>yisseth chang</dc:creator>
  <cp:lastModifiedBy>Yisseth E. Perez C.</cp:lastModifiedBy>
  <cp:revision>2</cp:revision>
  <dcterms:modified xsi:type="dcterms:W3CDTF">2023-07-26T06:08:44Z</dcterms:modified>
</cp:coreProperties>
</file>