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65C67-0D2C-4745-9118-91CBB291B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>
            <a:normAutofit/>
          </a:bodyPr>
          <a:lstStyle/>
          <a:p>
            <a:pPr algn="ctr"/>
            <a:r>
              <a:rPr lang="es-MX" sz="7200" b="1" i="1" dirty="0">
                <a:latin typeface="Bradley Hand ITC" panose="03070402050302030203" pitchFamily="66" charset="0"/>
              </a:rPr>
              <a:t>COMPRA EFECTIVA.COM</a:t>
            </a:r>
            <a:endParaRPr lang="es-CO" sz="7200" b="1" i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2213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Bradley Hand ITC</vt:lpstr>
      <vt:lpstr>Palatino Linotype</vt:lpstr>
      <vt:lpstr>Galería</vt:lpstr>
      <vt:lpstr>COMPRA EFECTIVA.COM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COMPRA EFECTIVA.COM</dc:title>
  <dc:creator>OSCAR ANDRES CAMACHO AGUILAR</dc:creator>
  <cp:lastModifiedBy>OSCAR ANDRES CAMACHO AGUILAR</cp:lastModifiedBy>
  <cp:revision>1</cp:revision>
  <dcterms:created xsi:type="dcterms:W3CDTF">2021-09-17T01:38:53Z</dcterms:created>
  <dcterms:modified xsi:type="dcterms:W3CDTF">2021-09-17T01:41:19Z</dcterms:modified>
</cp:coreProperties>
</file>