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60" r:id="rId5"/>
    <p:sldId id="263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78" autoAdjust="0"/>
  </p:normalViewPr>
  <p:slideViewPr>
    <p:cSldViewPr snapToGrid="0" showGuides="1">
      <p:cViewPr varScale="1">
        <p:scale>
          <a:sx n="63" d="100"/>
          <a:sy n="63" d="100"/>
        </p:scale>
        <p:origin x="4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DD9C-4D42-4522-84FA-8DE0266642E1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6041-ABBB-4ADF-A528-28AB52A7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55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D6041-ABBB-4ADF-A528-28AB52A7A8D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46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05D28-6CCC-F54F-EED2-70133D18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CF9FB-AF26-DB9E-02CB-73559D1E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9479D-2F80-1B88-A343-AC558E71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4D9D1-E1F6-C47B-2F7E-50074243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095A5-F435-6495-F4EE-99EED0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A69D3-0C14-431C-A8F5-D37AB248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44E030-850D-DA94-61A0-F7B8FCCE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CCCF0-EC2A-76C4-30D7-FB8A3025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8031C-E3A1-C40F-C5F2-FF0E8A5D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4FCE4-D0E1-4C7F-99C3-17B97E13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5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2E4B2B-037E-9411-0BB2-C4BD8B84D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403A1-DC37-CC65-A923-E11E8EB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E83FB-23A0-C048-4A4A-BF919BD1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88AA6-A809-1428-BDCD-E4B37D4D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F8730-118B-7EEE-549B-972EEA3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7FB1D-4F57-CD29-FD53-DABFF785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AF8D2-54C0-E35B-1BD5-148FEAA2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4F038-DC24-5DA4-A9F3-3984AF6C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845AB5-21E2-283D-AA54-8E92DEB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9A449-B828-BDB5-20A8-E2530B11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5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A0880-499C-E662-69E3-D9053B2E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732E1C-F72A-C1F6-FAA1-6502E3BE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762E0-B0C8-0ACC-337B-14C111C9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4BCC49-347A-C1B7-FFDE-217AE739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03E60-C9B9-F68D-82F9-1300424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3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CE7B5-749E-966D-1E4B-8D5728DB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90755-2BFA-E661-5584-54DA9806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CF5D05-6B41-052F-DD0B-053E05DAD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360040-1CD3-FDF2-EB68-A350DEBA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4DBDF0-819B-8953-21E9-A3A2156A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230B8B-6E49-390F-9794-581092AD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6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3F00F-BC34-9D89-547B-5A9BCC48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9DF4EE-EBD1-B210-B7AB-D3580F88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61B5B5-84F0-3FE3-C21D-62A63292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529176-CAAF-8AA9-8976-F5F4EFFD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800102-7EE6-6677-1515-894924BC2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EBC6AC-97BE-E560-331C-20C02386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8FB29B-A428-8D0E-6D4C-F781E4CA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7644F7-18B7-FE03-C41F-C7CE0589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5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B7A1B-3B5C-92A3-BF64-1E8D09CA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873D49-1398-EA82-506D-7E50B882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972A66-BFF5-889A-1936-F5D4DD30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807AAD-7309-41AA-82B5-F89834F4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7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9AEECC-7C28-F6B8-E2A5-DAD31E98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CF3286-F6EA-8D86-CD8B-EEF6DC0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0A1213-217A-399E-F71A-A5E1324A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E32FD-68E0-4A3C-8EB8-32CC99BA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0219C-6B50-3EAC-2942-EF808DF6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4B9B7-1243-C4C3-30FD-AE574198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05F0DF-2B03-9762-2B70-3400D4AD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17B81-5572-215C-CC95-FF022556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A90B88-93AA-F0A6-1B58-7A64C174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9D4E0-D5D9-9A17-6AD5-D4DCCA81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3121DB-46CE-1498-A09D-C52BA863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82BAAB-4969-69CC-F558-EA88DD18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8601B1-A464-1337-DAC3-3329890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7BF738-69C7-3919-A50B-B1102689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271A9E-0543-0188-DA9D-BAB261E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4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D75D3C-203B-67DF-8D19-B8BD649D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02DB4B-E9D3-28C1-12D1-7641797F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AD115-4BBB-4B82-7E5C-F45DA3DE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64928-D56E-2D83-32AF-7AAC279C3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6E5BE-7E46-A318-59CE-088FF6D9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8BE9-CD33-5712-8BD2-D2EEC2F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站外搜尋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EDF54-CE78-ED32-EBC5-1043A9AF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3674856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E1FA1E-0DA3-6C4E-68D2-230B60D313DF}"/>
              </a:ext>
            </a:extLst>
          </p:cNvPr>
          <p:cNvSpPr txBox="1"/>
          <p:nvPr/>
        </p:nvSpPr>
        <p:spPr>
          <a:xfrm>
            <a:off x="85291" y="4806593"/>
            <a:ext cx="1177089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"n. vmp6"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`https://www.google.com.tw/search?q=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E4BEB0-68D5-9356-57F8-CA56BBB34379}"/>
              </a:ext>
            </a:extLst>
          </p:cNvPr>
          <p:cNvSpPr txBox="1"/>
          <p:nvPr/>
        </p:nvSpPr>
        <p:spPr>
          <a:xfrm>
            <a:off x="7053179" y="3951855"/>
            <a:ext cx="355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 </a:t>
            </a:r>
            <a:r>
              <a:rPr lang="en-US" altLang="zh-TW" dirty="0">
                <a:solidFill>
                  <a:schemeClr val="bg1"/>
                </a:solidFill>
              </a:rPr>
              <a:t>search </a:t>
            </a:r>
            <a:r>
              <a:rPr lang="zh-TW" altLang="en-US" dirty="0">
                <a:solidFill>
                  <a:schemeClr val="bg1"/>
                </a:solidFill>
              </a:rPr>
              <a:t>按鈕後執行 </a:t>
            </a:r>
            <a:r>
              <a:rPr lang="en-US" altLang="zh-TW" dirty="0" err="1">
                <a:solidFill>
                  <a:schemeClr val="bg1"/>
                </a:solidFill>
              </a:rPr>
              <a:t>js</a:t>
            </a:r>
            <a:r>
              <a:rPr lang="en-US" altLang="zh-TW" dirty="0">
                <a:solidFill>
                  <a:schemeClr val="bg1"/>
                </a:solidFill>
              </a:rPr>
              <a:t> 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77855F-EE17-7751-D6A4-1B6FFD7970BE}"/>
              </a:ext>
            </a:extLst>
          </p:cNvPr>
          <p:cNvSpPr txBox="1"/>
          <p:nvPr/>
        </p:nvSpPr>
        <p:spPr>
          <a:xfrm>
            <a:off x="4193745" y="566585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開新視窗 網址為 </a:t>
            </a:r>
            <a:r>
              <a:rPr lang="en-US" altLang="zh-TW" dirty="0">
                <a:solidFill>
                  <a:schemeClr val="bg1"/>
                </a:solidFill>
              </a:rPr>
              <a:t>google </a:t>
            </a:r>
            <a:r>
              <a:rPr lang="zh-TW" altLang="en-US" dirty="0">
                <a:solidFill>
                  <a:schemeClr val="bg1"/>
                </a:solidFill>
              </a:rPr>
              <a:t>搜尋後面加入</a:t>
            </a:r>
            <a:r>
              <a:rPr lang="en-US" altLang="zh-TW" dirty="0">
                <a:solidFill>
                  <a:schemeClr val="bg1"/>
                </a:solidFill>
              </a:rPr>
              <a:t>input</a:t>
            </a:r>
            <a:r>
              <a:rPr lang="zh-TW" altLang="en-US" dirty="0">
                <a:solidFill>
                  <a:schemeClr val="bg1"/>
                </a:solidFill>
              </a:rPr>
              <a:t>的內容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B8DBD7-7C7B-2E74-4E55-C978F04C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" y="1325820"/>
            <a:ext cx="4887007" cy="24482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5111645-0083-0808-28A0-4A8F3FE1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61" y="1479219"/>
            <a:ext cx="4412839" cy="21414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393054-67A8-474A-81EE-1C9CFC8DC234}"/>
              </a:ext>
            </a:extLst>
          </p:cNvPr>
          <p:cNvSpPr txBox="1"/>
          <p:nvPr/>
        </p:nvSpPr>
        <p:spPr>
          <a:xfrm>
            <a:off x="85291" y="3674856"/>
            <a:ext cx="1177089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"n. vmp6"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 me-2"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-outline-success"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Serch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9D4FB-158C-4CCC-581B-295EFCA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滑鼠移動至標籤上產生滑動圖示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186E2-0655-5CAF-380A-9442FC29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59E88A-22C2-A7D0-30EB-2A0D7CEE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2" y="1598787"/>
            <a:ext cx="6078855" cy="24811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C2EB6E-4F36-0ED5-2727-392B68F5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2" y="3700841"/>
            <a:ext cx="5164455" cy="27920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20DFA-B9B3-2C9B-2E2B-CD089F7A696C}"/>
              </a:ext>
            </a:extLst>
          </p:cNvPr>
          <p:cNvSpPr txBox="1"/>
          <p:nvPr/>
        </p:nvSpPr>
        <p:spPr>
          <a:xfrm>
            <a:off x="6341545" y="2016135"/>
            <a:ext cx="501225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C353E3-B243-64DF-7410-3F538B802C66}"/>
              </a:ext>
            </a:extLst>
          </p:cNvPr>
          <p:cNvSpPr txBox="1"/>
          <p:nvPr/>
        </p:nvSpPr>
        <p:spPr>
          <a:xfrm>
            <a:off x="9381744" y="24700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讓整個方塊左移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72CD44-2EAF-CD3C-F1A6-F780F6E39175}"/>
              </a:ext>
            </a:extLst>
          </p:cNvPr>
          <p:cNvSpPr txBox="1"/>
          <p:nvPr/>
        </p:nvSpPr>
        <p:spPr>
          <a:xfrm>
            <a:off x="9381744" y="27896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讓圖示消失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142872-8D99-9A2D-8D31-0D9109369F76}"/>
              </a:ext>
            </a:extLst>
          </p:cNvPr>
          <p:cNvSpPr txBox="1"/>
          <p:nvPr/>
        </p:nvSpPr>
        <p:spPr>
          <a:xfrm>
            <a:off x="9040368" y="43880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讓整個方塊回復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755F3D-B6FF-28F7-BBE5-939F3D8B4879}"/>
              </a:ext>
            </a:extLst>
          </p:cNvPr>
          <p:cNvSpPr txBox="1"/>
          <p:nvPr/>
        </p:nvSpPr>
        <p:spPr>
          <a:xfrm>
            <a:off x="9381744" y="47233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讓圖示放大出現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1E15F7-AFC4-2D0E-95D8-9BDB81F0C2DF}"/>
              </a:ext>
            </a:extLst>
          </p:cNvPr>
          <p:cNvSpPr txBox="1"/>
          <p:nvPr/>
        </p:nvSpPr>
        <p:spPr>
          <a:xfrm>
            <a:off x="9060558" y="5042905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讓動作時間持續</a:t>
            </a:r>
            <a:r>
              <a:rPr lang="en-US" altLang="zh-TW" dirty="0">
                <a:solidFill>
                  <a:schemeClr val="bg1"/>
                </a:solidFill>
              </a:rPr>
              <a:t>0.5</a:t>
            </a:r>
            <a:r>
              <a:rPr lang="zh-TW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7218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566AE-8F80-8A19-0F8E-12A3BE8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背影裝飾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67F29-C593-2F4F-1A4C-ED598F94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58424C-4BD4-D713-30D6-C849EAC1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690688"/>
            <a:ext cx="9869277" cy="9145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60A46-1B20-AD83-3385-59151F7E84A3}"/>
              </a:ext>
            </a:extLst>
          </p:cNvPr>
          <p:cNvSpPr txBox="1"/>
          <p:nvPr/>
        </p:nvSpPr>
        <p:spPr>
          <a:xfrm>
            <a:off x="1558009" y="2844824"/>
            <a:ext cx="67216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5462F5-5DE7-8011-8F5A-99101BF0EAE5}"/>
              </a:ext>
            </a:extLst>
          </p:cNvPr>
          <p:cNvSpPr txBox="1"/>
          <p:nvPr/>
        </p:nvSpPr>
        <p:spPr>
          <a:xfrm>
            <a:off x="2048256" y="4506817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插入陰影 但不做模糊</a:t>
            </a:r>
          </a:p>
        </p:txBody>
      </p:sp>
    </p:spTree>
    <p:extLst>
      <p:ext uri="{BB962C8B-B14F-4D97-AF65-F5344CB8AC3E}">
        <p14:creationId xmlns:p14="http://schemas.microsoft.com/office/powerpoint/2010/main" val="85883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C5B80-399C-47F9-EFCF-6CC604D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Top, Home 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80EB-CC5D-DA89-81C6-00E6D9EC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308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915D02-9A55-1355-3A4C-609873EE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14581" cy="18100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AD59FA4-4F7B-FFD9-AE82-7491E08E6161}"/>
              </a:ext>
            </a:extLst>
          </p:cNvPr>
          <p:cNvSpPr txBox="1"/>
          <p:nvPr/>
        </p:nvSpPr>
        <p:spPr>
          <a:xfrm>
            <a:off x="2514946" y="1222126"/>
            <a:ext cx="969135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position: fixed; bottom: 50px; right: 100px;"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 col-md-3 offset-md-9"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fa-house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fa-circle-arrow-up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0F4DA2-4B8C-275C-AAEB-7ED20A75145C}"/>
              </a:ext>
            </a:extLst>
          </p:cNvPr>
          <p:cNvSpPr txBox="1"/>
          <p:nvPr/>
        </p:nvSpPr>
        <p:spPr>
          <a:xfrm>
            <a:off x="10233011" y="-210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固定在右下角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A4A684-AB01-A5AC-8107-34158FC5E63D}"/>
              </a:ext>
            </a:extLst>
          </p:cNvPr>
          <p:cNvSpPr txBox="1"/>
          <p:nvPr/>
        </p:nvSpPr>
        <p:spPr>
          <a:xfrm>
            <a:off x="7149732" y="2283788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去除框線跟背景 點擊時觸發 </a:t>
            </a:r>
            <a:r>
              <a:rPr lang="en-US" altLang="zh-TW" dirty="0">
                <a:solidFill>
                  <a:schemeClr val="bg1"/>
                </a:solidFill>
              </a:rPr>
              <a:t>JS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E4E978-86BD-FF64-608C-5D86E6D20192}"/>
              </a:ext>
            </a:extLst>
          </p:cNvPr>
          <p:cNvSpPr txBox="1"/>
          <p:nvPr/>
        </p:nvSpPr>
        <p:spPr>
          <a:xfrm>
            <a:off x="5308866" y="4093627"/>
            <a:ext cx="71098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'https://oscar3488.github.io/'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7F7A83-8F22-59BD-F718-A28F183E4D40}"/>
              </a:ext>
            </a:extLst>
          </p:cNvPr>
          <p:cNvSpPr txBox="1"/>
          <p:nvPr/>
        </p:nvSpPr>
        <p:spPr>
          <a:xfrm>
            <a:off x="7980700" y="437752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</a:t>
            </a:r>
            <a:r>
              <a:rPr lang="en-US" altLang="zh-TW" dirty="0">
                <a:solidFill>
                  <a:schemeClr val="bg1"/>
                </a:solidFill>
              </a:rPr>
              <a:t>#</a:t>
            </a:r>
            <a:r>
              <a:rPr lang="zh-TW" altLang="en-US" dirty="0">
                <a:solidFill>
                  <a:schemeClr val="bg1"/>
                </a:solidFill>
              </a:rPr>
              <a:t>可以回到頁面最上方</a:t>
            </a:r>
          </a:p>
        </p:txBody>
      </p:sp>
    </p:spTree>
    <p:extLst>
      <p:ext uri="{BB962C8B-B14F-4D97-AF65-F5344CB8AC3E}">
        <p14:creationId xmlns:p14="http://schemas.microsoft.com/office/powerpoint/2010/main" val="9348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22001-1307-124A-44AE-CF3520C7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280" y="365125"/>
            <a:ext cx="8224520" cy="1325563"/>
          </a:xfrm>
        </p:spPr>
        <p:txBody>
          <a:bodyPr/>
          <a:lstStyle/>
          <a:p>
            <a:r>
              <a:rPr lang="zh-TW" altLang="en-US" dirty="0"/>
              <a:t>側邊欄</a:t>
            </a:r>
            <a:r>
              <a:rPr lang="en-US" altLang="zh-TW" dirty="0"/>
              <a:t>+</a:t>
            </a:r>
            <a:r>
              <a:rPr lang="zh-TW" altLang="en-US" dirty="0"/>
              <a:t>陰影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F773D-D063-572B-7C23-0122A5B3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BF79D-BC93-993D-E69A-79A25294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1" y="-198162"/>
            <a:ext cx="2643096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7CB2A4-36F2-8094-6A4D-A5BFB409F582}"/>
              </a:ext>
            </a:extLst>
          </p:cNvPr>
          <p:cNvSpPr txBox="1"/>
          <p:nvPr/>
        </p:nvSpPr>
        <p:spPr>
          <a:xfrm>
            <a:off x="3221789" y="2613525"/>
            <a:ext cx="725103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#new_article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float: right;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A4E0CD-9128-B447-B715-3160925173D7}"/>
              </a:ext>
            </a:extLst>
          </p:cNvPr>
          <p:cNvSpPr txBox="1"/>
          <p:nvPr/>
        </p:nvSpPr>
        <p:spPr>
          <a:xfrm>
            <a:off x="6275423" y="16957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用絕對定位到頁面右側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030E8E-C902-DBB6-D378-E0622A8C2138}"/>
              </a:ext>
            </a:extLst>
          </p:cNvPr>
          <p:cNvSpPr txBox="1"/>
          <p:nvPr/>
        </p:nvSpPr>
        <p:spPr>
          <a:xfrm>
            <a:off x="3728959" y="5594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插入陰影</a:t>
            </a:r>
          </a:p>
        </p:txBody>
      </p:sp>
    </p:spTree>
    <p:extLst>
      <p:ext uri="{BB962C8B-B14F-4D97-AF65-F5344CB8AC3E}">
        <p14:creationId xmlns:p14="http://schemas.microsoft.com/office/powerpoint/2010/main" val="7074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D2052-72CE-9E90-376E-7544148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側邊欄 標題縮短</a:t>
            </a:r>
            <a:r>
              <a:rPr lang="en-US" altLang="zh-TW" dirty="0"/>
              <a:t>&amp;</a:t>
            </a:r>
            <a:r>
              <a:rPr lang="zh-TW" altLang="en-US" dirty="0"/>
              <a:t>碰觸動畫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07B7F0-4FE3-3992-B552-2166B6F69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83"/>
          <a:stretch/>
        </p:blipFill>
        <p:spPr>
          <a:xfrm>
            <a:off x="2910988" y="1759207"/>
            <a:ext cx="2643096" cy="35193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25A103-0761-BB32-C0FE-D362A22B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36" y="5444979"/>
            <a:ext cx="4725059" cy="10478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920D77-6F66-91D9-7D83-CD20F986B7F8}"/>
              </a:ext>
            </a:extLst>
          </p:cNvPr>
          <p:cNvSpPr txBox="1"/>
          <p:nvPr/>
        </p:nvSpPr>
        <p:spPr>
          <a:xfrm>
            <a:off x="6226906" y="1690688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box-shadow: 10px 0px 20px 2px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FF033B-89D0-8A46-5ECC-89F72539BE43}"/>
              </a:ext>
            </a:extLst>
          </p:cNvPr>
          <p:cNvSpPr txBox="1"/>
          <p:nvPr/>
        </p:nvSpPr>
        <p:spPr>
          <a:xfrm>
            <a:off x="6226906" y="4572209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#028db4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transition-duration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background-color: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4451B-B368-6B6F-9133-4D7FBCB0230A}"/>
              </a:ext>
            </a:extLst>
          </p:cNvPr>
          <p:cNvSpPr txBox="1"/>
          <p:nvPr/>
        </p:nvSpPr>
        <p:spPr>
          <a:xfrm>
            <a:off x="9046430" y="19309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隱藏超出的部分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773F8-020E-3F57-FCFC-E4B6319F4FCC}"/>
              </a:ext>
            </a:extLst>
          </p:cNvPr>
          <p:cNvSpPr txBox="1"/>
          <p:nvPr/>
        </p:nvSpPr>
        <p:spPr>
          <a:xfrm>
            <a:off x="9568162" y="22505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只會顯示在區塊內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78937A-BDD7-D76B-1D2E-BA318FDF984B}"/>
              </a:ext>
            </a:extLst>
          </p:cNvPr>
          <p:cNvSpPr txBox="1"/>
          <p:nvPr/>
        </p:nvSpPr>
        <p:spPr>
          <a:xfrm>
            <a:off x="9761190" y="277187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被隱藏的部分用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r>
              <a:rPr lang="zh-TW" altLang="en-US" dirty="0">
                <a:solidFill>
                  <a:schemeClr val="bg1"/>
                </a:solidFill>
              </a:rPr>
              <a:t>代替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443DD3-9244-2B34-E6E4-9B1F7AA4B2E6}"/>
              </a:ext>
            </a:extLst>
          </p:cNvPr>
          <p:cNvSpPr txBox="1"/>
          <p:nvPr/>
        </p:nvSpPr>
        <p:spPr>
          <a:xfrm>
            <a:off x="9201185" y="30573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強制不換行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EEDDD1-D07C-F09C-A1D3-414F7F67ABE1}"/>
              </a:ext>
            </a:extLst>
          </p:cNvPr>
          <p:cNvSpPr txBox="1"/>
          <p:nvPr/>
        </p:nvSpPr>
        <p:spPr>
          <a:xfrm>
            <a:off x="9178338" y="56536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顯示超出的部分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1B340D-9FBE-0CC9-F3B6-CDB9311D5691}"/>
              </a:ext>
            </a:extLst>
          </p:cNvPr>
          <p:cNvSpPr txBox="1"/>
          <p:nvPr/>
        </p:nvSpPr>
        <p:spPr>
          <a:xfrm>
            <a:off x="9274906" y="59538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向左移動</a:t>
            </a:r>
          </a:p>
        </p:txBody>
      </p:sp>
    </p:spTree>
    <p:extLst>
      <p:ext uri="{BB962C8B-B14F-4D97-AF65-F5344CB8AC3E}">
        <p14:creationId xmlns:p14="http://schemas.microsoft.com/office/powerpoint/2010/main" val="174987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B478E-AE49-F065-0EEE-D286BD51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365125"/>
            <a:ext cx="510032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隨視窗大小改變側邊欄位置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39349-5336-A826-BAAE-C9D465D2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4BFC13-A01E-33F7-632A-A70E83C3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05182"/>
            <a:ext cx="5974080" cy="50528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F1B258-E010-7502-0085-8E387744E179}"/>
              </a:ext>
            </a:extLst>
          </p:cNvPr>
          <p:cNvSpPr txBox="1"/>
          <p:nvPr/>
        </p:nvSpPr>
        <p:spPr>
          <a:xfrm>
            <a:off x="5288551" y="0"/>
            <a:ext cx="6903449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'resize'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article_div_down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"absolute"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AE6218-FDBC-B5A2-6C07-373CBD6B6519}"/>
              </a:ext>
            </a:extLst>
          </p:cNvPr>
          <p:cNvSpPr txBox="1"/>
          <p:nvPr/>
        </p:nvSpPr>
        <p:spPr>
          <a:xfrm>
            <a:off x="7137400" y="448246"/>
            <a:ext cx="32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當偵測到變更視窗就執行 </a:t>
            </a:r>
            <a:r>
              <a:rPr lang="en-US" altLang="zh-TW" dirty="0">
                <a:solidFill>
                  <a:schemeClr val="bg1"/>
                </a:solidFill>
              </a:rPr>
              <a:t>start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24132F-6EE3-5C0B-0A6A-F372F8A45B77}"/>
              </a:ext>
            </a:extLst>
          </p:cNvPr>
          <p:cNvSpPr txBox="1"/>
          <p:nvPr/>
        </p:nvSpPr>
        <p:spPr>
          <a:xfrm>
            <a:off x="10203240" y="10694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取得視窗大小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1B1E97-2B92-DC28-E150-5D5BC66AE57D}"/>
              </a:ext>
            </a:extLst>
          </p:cNvPr>
          <p:cNvSpPr txBox="1"/>
          <p:nvPr/>
        </p:nvSpPr>
        <p:spPr>
          <a:xfrm>
            <a:off x="7104514" y="125413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視窗小於</a:t>
            </a:r>
            <a:r>
              <a:rPr lang="en-US" altLang="zh-TW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A7E45D-1F87-2C2E-AF62-ED1E047E10BB}"/>
              </a:ext>
            </a:extLst>
          </p:cNvPr>
          <p:cNvSpPr txBox="1"/>
          <p:nvPr/>
        </p:nvSpPr>
        <p:spPr>
          <a:xfrm>
            <a:off x="8105175" y="16665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取消絕對定位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24CB0A-66F1-F71E-E3D6-40CBFEC361BF}"/>
              </a:ext>
            </a:extLst>
          </p:cNvPr>
          <p:cNvSpPr txBox="1"/>
          <p:nvPr/>
        </p:nvSpPr>
        <p:spPr>
          <a:xfrm>
            <a:off x="8161437" y="21031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調整換位後大小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DB6D29-54E1-274F-A586-DE061CEB073F}"/>
              </a:ext>
            </a:extLst>
          </p:cNvPr>
          <p:cNvSpPr txBox="1"/>
          <p:nvPr/>
        </p:nvSpPr>
        <p:spPr>
          <a:xfrm>
            <a:off x="8161437" y="2749965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更改 </a:t>
            </a:r>
            <a:r>
              <a:rPr lang="en-US" altLang="zh-TW" dirty="0">
                <a:solidFill>
                  <a:schemeClr val="bg1"/>
                </a:solidFill>
              </a:rPr>
              <a:t>class name </a:t>
            </a:r>
            <a:r>
              <a:rPr lang="zh-TW" altLang="en-US" dirty="0">
                <a:solidFill>
                  <a:schemeClr val="bg1"/>
                </a:solidFill>
              </a:rPr>
              <a:t>來改變套用的</a:t>
            </a:r>
            <a:r>
              <a:rPr lang="en-US" altLang="zh-TW" dirty="0" err="1">
                <a:solidFill>
                  <a:schemeClr val="bg1"/>
                </a:solidFill>
              </a:rPr>
              <a:t>css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AF6472-B9D0-B40F-F735-C0F254591A19}"/>
              </a:ext>
            </a:extLst>
          </p:cNvPr>
          <p:cNvSpPr txBox="1"/>
          <p:nvPr/>
        </p:nvSpPr>
        <p:spPr>
          <a:xfrm>
            <a:off x="8161437" y="42834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恢復絕對定位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E38C64-EAD7-0DFA-89BB-0EE90FCFC778}"/>
              </a:ext>
            </a:extLst>
          </p:cNvPr>
          <p:cNvSpPr txBox="1"/>
          <p:nvPr/>
        </p:nvSpPr>
        <p:spPr>
          <a:xfrm>
            <a:off x="7803698" y="378620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更改 </a:t>
            </a:r>
            <a:r>
              <a:rPr lang="en-US" altLang="zh-TW" dirty="0">
                <a:solidFill>
                  <a:schemeClr val="bg1"/>
                </a:solidFill>
              </a:rPr>
              <a:t>class name </a:t>
            </a:r>
            <a:r>
              <a:rPr lang="zh-TW" altLang="en-US" dirty="0">
                <a:solidFill>
                  <a:schemeClr val="bg1"/>
                </a:solidFill>
              </a:rPr>
              <a:t>來回復套用的</a:t>
            </a:r>
            <a:r>
              <a:rPr lang="en-US" altLang="zh-TW" dirty="0" err="1">
                <a:solidFill>
                  <a:schemeClr val="bg1"/>
                </a:solidFill>
              </a:rPr>
              <a:t>css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5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42058-D68C-6D89-47A3-17A90EAC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BD735-6ABB-4E40-72D6-5C8F839B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197" y="681037"/>
            <a:ext cx="11469701" cy="2657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7825E7-4164-546B-CA4C-6534CB1B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802858" cy="28769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3F6EAA8-F2E5-C631-568E-9383FD123BB4}"/>
              </a:ext>
            </a:extLst>
          </p:cNvPr>
          <p:cNvSpPr txBox="1"/>
          <p:nvPr/>
        </p:nvSpPr>
        <p:spPr>
          <a:xfrm>
            <a:off x="5201654" y="681037"/>
            <a:ext cx="615214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34973E-045F-186E-A7AA-4CEC74031640}"/>
              </a:ext>
            </a:extLst>
          </p:cNvPr>
          <p:cNvSpPr txBox="1"/>
          <p:nvPr/>
        </p:nvSpPr>
        <p:spPr>
          <a:xfrm>
            <a:off x="7479094" y="1562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取得輸入內容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64303-E5A5-CE16-20F8-77AD419F7452}"/>
              </a:ext>
            </a:extLst>
          </p:cNvPr>
          <p:cNvSpPr txBox="1"/>
          <p:nvPr/>
        </p:nvSpPr>
        <p:spPr>
          <a:xfrm>
            <a:off x="7479094" y="236115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新增一格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  <a:r>
              <a:rPr lang="zh-TW" altLang="en-US" dirty="0">
                <a:solidFill>
                  <a:schemeClr val="bg1"/>
                </a:solidFill>
              </a:rPr>
              <a:t>標籤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9CFBAAC-0D61-28E4-5755-21CC1A3E185A}"/>
              </a:ext>
            </a:extLst>
          </p:cNvPr>
          <p:cNvSpPr txBox="1"/>
          <p:nvPr/>
        </p:nvSpPr>
        <p:spPr>
          <a:xfrm>
            <a:off x="7479094" y="283894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輸入內容放進新的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0C7893-897B-089E-C67F-511E47F1811A}"/>
              </a:ext>
            </a:extLst>
          </p:cNvPr>
          <p:cNvSpPr txBox="1"/>
          <p:nvPr/>
        </p:nvSpPr>
        <p:spPr>
          <a:xfrm>
            <a:off x="7479094" y="3437299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新的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  <a:r>
              <a:rPr lang="zh-TW" altLang="en-US" dirty="0">
                <a:solidFill>
                  <a:schemeClr val="bg1"/>
                </a:solidFill>
              </a:rPr>
              <a:t>放進 留言板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EDF051-90B9-0AEA-AD04-1E6BF9BB6ED3}"/>
              </a:ext>
            </a:extLst>
          </p:cNvPr>
          <p:cNvSpPr txBox="1"/>
          <p:nvPr/>
        </p:nvSpPr>
        <p:spPr>
          <a:xfrm>
            <a:off x="7479094" y="40443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清空輸入欄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7592B7-173A-8059-A748-D7144012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080" y="5295907"/>
            <a:ext cx="4861205" cy="1325563"/>
          </a:xfrm>
        </p:spPr>
        <p:txBody>
          <a:bodyPr/>
          <a:lstStyle/>
          <a:p>
            <a:r>
              <a:rPr lang="zh-TW" altLang="en-US" dirty="0"/>
              <a:t>小小留言板</a:t>
            </a:r>
          </a:p>
        </p:txBody>
      </p:sp>
    </p:spTree>
    <p:extLst>
      <p:ext uri="{BB962C8B-B14F-4D97-AF65-F5344CB8AC3E}">
        <p14:creationId xmlns:p14="http://schemas.microsoft.com/office/powerpoint/2010/main" val="2953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1004</Words>
  <Application>Microsoft Office PowerPoint</Application>
  <PresentationFormat>寬螢幕</PresentationFormat>
  <Paragraphs>153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佈景主題</vt:lpstr>
      <vt:lpstr>站外搜尋</vt:lpstr>
      <vt:lpstr>滑鼠移動至標籤上產生滑動圖示</vt:lpstr>
      <vt:lpstr>背影裝飾</vt:lpstr>
      <vt:lpstr>Top, Home 功能</vt:lpstr>
      <vt:lpstr>側邊欄+陰影</vt:lpstr>
      <vt:lpstr>側邊欄 標題縮短&amp;碰觸動畫</vt:lpstr>
      <vt:lpstr>隨視窗大小改變側邊欄位置</vt:lpstr>
      <vt:lpstr>小小留言板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強普生技股份有限公司</dc:creator>
  <cp:lastModifiedBy>Huan-I Jen</cp:lastModifiedBy>
  <cp:revision>3</cp:revision>
  <dcterms:created xsi:type="dcterms:W3CDTF">2022-08-03T05:42:48Z</dcterms:created>
  <dcterms:modified xsi:type="dcterms:W3CDTF">2022-08-04T16:29:56Z</dcterms:modified>
</cp:coreProperties>
</file>