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9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14BF8-1256-C2DD-EFEC-CA783450C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118C46-3AB3-3BA5-B856-6EC8810F5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4A38F8-83CA-7F34-E8AD-5BA78DE1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EA4-4686-4260-8FD8-20894D6F3FF1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451220-D846-09F8-52E9-9FB8F3CC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652109-B48B-A74E-12E2-CEA921F9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A2D7-6DCF-40D6-B805-81CB0A135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74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B459F-F3A8-BB42-7DB0-CA12DA6D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0773E-29B3-3EA2-31A6-C1958D7DE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794CAE-B073-5232-AF43-33F65C3F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EA4-4686-4260-8FD8-20894D6F3FF1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A02F68-19CF-019E-338C-1B826BD8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B953F2-9D24-BBB3-6E88-8A665C66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A2D7-6DCF-40D6-B805-81CB0A135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90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AB0138-2543-9280-49E0-7A2FA70B4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9753DE-7047-90F8-BF15-059A341E9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232C45-0E81-098C-D191-87C4B87D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EA4-4686-4260-8FD8-20894D6F3FF1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2C8013-8538-053A-B704-57E1C766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84BE11-B260-7A6B-97D7-E1BEF0D9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A2D7-6DCF-40D6-B805-81CB0A135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60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C86CA-9734-C4E5-1BDE-46B6D15E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8F96AA-C56E-9D77-EF0B-1F264106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9A78B7-996D-7165-B678-6480D5B1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EA4-4686-4260-8FD8-20894D6F3FF1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1EDD6-FC67-E992-6A91-66FBFE62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8961F3-9793-EF22-17F6-87B27F22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A2D7-6DCF-40D6-B805-81CB0A135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47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5E8D5-5FBC-C37C-2D77-B4DBF7A2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AAAFD6-1120-D21E-34E7-A79663DBE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A413A-9339-8677-87AB-C40A29A8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EA4-4686-4260-8FD8-20894D6F3FF1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C850EA-BCEB-0171-ADB8-078DADC5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97482-6D2F-D05B-B93F-E9227004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A2D7-6DCF-40D6-B805-81CB0A135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57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D8CBB-70FB-C1AF-C3AD-B2678C57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6FC9D8-7EDF-A338-5A03-33DE8AA71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66CFC2-3A72-D58E-C523-61D45EE9A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146E62-800B-7F45-73FC-DA34EF2B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EA4-4686-4260-8FD8-20894D6F3FF1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984876-B186-9AE0-EAB0-274C22F4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76793E-3511-26B4-EBFD-C0D59B62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A2D7-6DCF-40D6-B805-81CB0A135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94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C5421-B6B7-E8C3-2CD1-D85C3B1D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7ED4B3-FB9E-5B35-6159-6776BD5F2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969892-0FED-FE33-8881-1CF19329E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2DF0E7-AF56-C54B-134D-B45529E06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ED7EE1-1ACA-39C3-9C36-7AD20A9A6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1BE5B2-2BFD-50F3-ABA2-FCDCEA65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EA4-4686-4260-8FD8-20894D6F3FF1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7EC0C86-6F86-DF76-54A5-0B13FB4D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99A6FC-BBEF-FB12-8B07-CD86E05E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A2D7-6DCF-40D6-B805-81CB0A135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49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A8AED-0552-7B2B-A291-9B055538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29014AF-3979-90A8-30BB-C5678594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EA4-4686-4260-8FD8-20894D6F3FF1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6145DE-4C13-EE24-8860-E0EDE10A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C2A9B5-FEE4-BCCE-0CE4-B5658D44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A2D7-6DCF-40D6-B805-81CB0A135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063E0A-6881-C9A3-FDD0-28FD735E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EA4-4686-4260-8FD8-20894D6F3FF1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EAA3A8-0543-C492-CFB8-BFCAEA9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53E009-4945-139C-CC9A-9EF569BC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A2D7-6DCF-40D6-B805-81CB0A135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29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3E649-A5EE-0230-A340-3FAFB8CB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33C744-D059-2811-9F43-797C42A2D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F83FF1-401A-D837-EEB8-46CA322A8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823097-29A1-835D-8500-86B7A9FC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EA4-4686-4260-8FD8-20894D6F3FF1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497C1C-7325-6EFF-BA99-7BE42514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0FFB2A-CBD9-C697-017C-DF9CE1F8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A2D7-6DCF-40D6-B805-81CB0A135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45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8D1EB-212D-CB91-5ABF-CF106496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5E5E3F-4C0E-E163-B146-C01DBDA15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3C3FF6-14EF-C7D6-DDEC-C21E3D97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D35C52-90B6-8257-D1E0-2B4AD31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EEA4-4686-4260-8FD8-20894D6F3FF1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F1DEAB-4CC6-E8A9-77AF-B46C74B4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8EE47D-5E05-9652-8550-0CCAE9B9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A2D7-6DCF-40D6-B805-81CB0A135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56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246987-926D-342C-2212-64A14534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AFA0D7-16D2-2F5C-3840-5878F33B0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DC701A-9BFD-7055-D499-E6B977000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6EEA4-4686-4260-8FD8-20894D6F3FF1}" type="datetimeFigureOut">
              <a:rPr lang="zh-TW" altLang="en-US" smtClean="0"/>
              <a:t>2022/7/21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3B7780-6AA5-AA27-BA3A-E9F3F281D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FA67D-15B9-C60D-13E4-77969B9E6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A2D7-6DCF-40D6-B805-81CB0A135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45F31-F9E9-1FD0-2148-83DAEF0D6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EA4A8A-4C83-1B48-A204-43676353E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2C8C1E-7B8D-F101-D868-2DADBE257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25" y="464657"/>
            <a:ext cx="7200000" cy="47931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B892EA-6576-573A-4829-FEE61593A36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43" y="264459"/>
            <a:ext cx="7200000" cy="4791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617FE5A-FEF0-52AF-8E03-55070CEC4BA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6000" y="3986101"/>
            <a:ext cx="7200000" cy="47916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E00F540-FA0D-A5A6-DC22-8794FCA6CB0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89" y="2336945"/>
            <a:ext cx="7200000" cy="47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6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Huan-I Jen</dc:creator>
  <cp:lastModifiedBy>Huan-I Jen</cp:lastModifiedBy>
  <cp:revision>1</cp:revision>
  <dcterms:created xsi:type="dcterms:W3CDTF">2022-07-21T15:46:06Z</dcterms:created>
  <dcterms:modified xsi:type="dcterms:W3CDTF">2022-07-21T15:51:05Z</dcterms:modified>
</cp:coreProperties>
</file>