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5" r:id="rId2"/>
    <p:sldId id="264" r:id="rId3"/>
    <p:sldId id="257" r:id="rId4"/>
    <p:sldId id="266" r:id="rId5"/>
    <p:sldId id="258" r:id="rId6"/>
    <p:sldId id="260" r:id="rId7"/>
    <p:sldId id="263" r:id="rId8"/>
    <p:sldId id="259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78" autoAdjust="0"/>
  </p:normalViewPr>
  <p:slideViewPr>
    <p:cSldViewPr snapToGrid="0" showGuides="1">
      <p:cViewPr varScale="1">
        <p:scale>
          <a:sx n="61" d="100"/>
          <a:sy n="61" d="100"/>
        </p:scale>
        <p:origin x="996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FDD9C-4D42-4522-84FA-8DE0266642E1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D6041-ABBB-4ADF-A528-28AB52A7A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55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D6041-ABBB-4ADF-A528-28AB52A7A8D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46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54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95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02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3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4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82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62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9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68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47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0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88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scar3488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D9318-B323-EAD9-C1D8-69A0BF447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環島旅遊</a:t>
            </a:r>
            <a:br>
              <a:rPr lang="en-US" altLang="zh-TW" dirty="0"/>
            </a:br>
            <a:r>
              <a:rPr lang="zh-TW" altLang="en-US" sz="4400" dirty="0"/>
              <a:t>網頁前端實作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8DE4BB-F7A4-55F0-C80B-56A924964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105452891</a:t>
            </a:r>
            <a:r>
              <a:rPr lang="zh-TW" altLang="en-US" dirty="0"/>
              <a:t> 任桓毅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https://oscar3488.github.io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47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592B7-173A-8059-A748-D7144012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080" y="5295907"/>
            <a:ext cx="4861205" cy="1325563"/>
          </a:xfrm>
        </p:spPr>
        <p:txBody>
          <a:bodyPr/>
          <a:lstStyle/>
          <a:p>
            <a:r>
              <a:rPr lang="zh-TW" altLang="en-US" dirty="0"/>
              <a:t>小小留言板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642058-D68C-6D89-47A3-17A90EAC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9BD735-6ABB-4E40-72D6-5C8F839B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197" y="681037"/>
            <a:ext cx="11469701" cy="26578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37825E7-4164-546B-CA4C-6534CB1BE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0802858" cy="287695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3F6EAA8-F2E5-C631-568E-9383FD123BB4}"/>
              </a:ext>
            </a:extLst>
          </p:cNvPr>
          <p:cNvSpPr txBox="1"/>
          <p:nvPr/>
        </p:nvSpPr>
        <p:spPr>
          <a:xfrm>
            <a:off x="5201654" y="681037"/>
            <a:ext cx="615214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"board"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insertBefore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alert(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C34973E-045F-186E-A7AA-4CEC74031640}"/>
              </a:ext>
            </a:extLst>
          </p:cNvPr>
          <p:cNvSpPr txBox="1"/>
          <p:nvPr/>
        </p:nvSpPr>
        <p:spPr>
          <a:xfrm>
            <a:off x="7479094" y="15620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取得輸入內容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F764303-E5A5-CE16-20F8-77AD419F7452}"/>
              </a:ext>
            </a:extLst>
          </p:cNvPr>
          <p:cNvSpPr txBox="1"/>
          <p:nvPr/>
        </p:nvSpPr>
        <p:spPr>
          <a:xfrm>
            <a:off x="7479094" y="2361159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新增一格</a:t>
            </a:r>
            <a:r>
              <a:rPr lang="en-US" altLang="zh-TW" dirty="0">
                <a:solidFill>
                  <a:schemeClr val="bg1"/>
                </a:solidFill>
              </a:rPr>
              <a:t>li</a:t>
            </a:r>
            <a:r>
              <a:rPr lang="zh-TW" altLang="en-US" dirty="0">
                <a:solidFill>
                  <a:schemeClr val="bg1"/>
                </a:solidFill>
              </a:rPr>
              <a:t>標籤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9CFBAAC-0D61-28E4-5755-21CC1A3E185A}"/>
              </a:ext>
            </a:extLst>
          </p:cNvPr>
          <p:cNvSpPr txBox="1"/>
          <p:nvPr/>
        </p:nvSpPr>
        <p:spPr>
          <a:xfrm>
            <a:off x="7479094" y="2838947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輸入內容放進新的</a:t>
            </a:r>
            <a:r>
              <a:rPr lang="en-US" altLang="zh-TW" dirty="0">
                <a:solidFill>
                  <a:schemeClr val="bg1"/>
                </a:solidFill>
              </a:rPr>
              <a:t>li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C0C7893-897B-089E-C67F-511E47F1811A}"/>
              </a:ext>
            </a:extLst>
          </p:cNvPr>
          <p:cNvSpPr txBox="1"/>
          <p:nvPr/>
        </p:nvSpPr>
        <p:spPr>
          <a:xfrm>
            <a:off x="7479094" y="3437299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新的</a:t>
            </a:r>
            <a:r>
              <a:rPr lang="en-US" altLang="zh-TW" dirty="0">
                <a:solidFill>
                  <a:schemeClr val="bg1"/>
                </a:solidFill>
              </a:rPr>
              <a:t>li</a:t>
            </a:r>
            <a:r>
              <a:rPr lang="zh-TW" altLang="en-US" dirty="0">
                <a:solidFill>
                  <a:schemeClr val="bg1"/>
                </a:solidFill>
              </a:rPr>
              <a:t>放進 留言板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7EDF051-90B9-0AEA-AD04-1E6BF9BB6ED3}"/>
              </a:ext>
            </a:extLst>
          </p:cNvPr>
          <p:cNvSpPr txBox="1"/>
          <p:nvPr/>
        </p:nvSpPr>
        <p:spPr>
          <a:xfrm>
            <a:off x="7479094" y="40443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清空輸入欄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98BE9-CD33-5712-8BD2-D2EEC2F4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站外搜尋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4EDF54-CE78-ED32-EBC5-1043A9AF0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3674856"/>
            <a:ext cx="10515600" cy="435133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E1FA1E-0DA3-6C4E-68D2-230B60D313DF}"/>
              </a:ext>
            </a:extLst>
          </p:cNvPr>
          <p:cNvSpPr txBox="1"/>
          <p:nvPr/>
        </p:nvSpPr>
        <p:spPr>
          <a:xfrm>
            <a:off x="85291" y="4806593"/>
            <a:ext cx="1177089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Serch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search_content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"n. vmp6"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`https://www.google.com.tw/search?q=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search_content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alert(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search_content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console.log(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search_content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E4BEB0-68D5-9356-57F8-CA56BBB34379}"/>
              </a:ext>
            </a:extLst>
          </p:cNvPr>
          <p:cNvSpPr txBox="1"/>
          <p:nvPr/>
        </p:nvSpPr>
        <p:spPr>
          <a:xfrm>
            <a:off x="7053179" y="3951855"/>
            <a:ext cx="355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點擊 </a:t>
            </a:r>
            <a:r>
              <a:rPr lang="en-US" altLang="zh-TW" dirty="0">
                <a:solidFill>
                  <a:schemeClr val="bg1"/>
                </a:solidFill>
              </a:rPr>
              <a:t>search </a:t>
            </a:r>
            <a:r>
              <a:rPr lang="zh-TW" altLang="en-US" dirty="0">
                <a:solidFill>
                  <a:schemeClr val="bg1"/>
                </a:solidFill>
              </a:rPr>
              <a:t>按鈕後執行 </a:t>
            </a:r>
            <a:r>
              <a:rPr lang="en-US" altLang="zh-TW" dirty="0" err="1">
                <a:solidFill>
                  <a:schemeClr val="bg1"/>
                </a:solidFill>
              </a:rPr>
              <a:t>js</a:t>
            </a:r>
            <a:r>
              <a:rPr lang="en-US" altLang="zh-TW" dirty="0">
                <a:solidFill>
                  <a:schemeClr val="bg1"/>
                </a:solidFill>
              </a:rPr>
              <a:t> function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77855F-EE17-7751-D6A4-1B6FFD7970BE}"/>
              </a:ext>
            </a:extLst>
          </p:cNvPr>
          <p:cNvSpPr txBox="1"/>
          <p:nvPr/>
        </p:nvSpPr>
        <p:spPr>
          <a:xfrm>
            <a:off x="4193745" y="5665859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開新視窗 網址為 </a:t>
            </a:r>
            <a:r>
              <a:rPr lang="en-US" altLang="zh-TW" dirty="0">
                <a:solidFill>
                  <a:schemeClr val="bg1"/>
                </a:solidFill>
              </a:rPr>
              <a:t>google </a:t>
            </a:r>
            <a:r>
              <a:rPr lang="zh-TW" altLang="en-US" dirty="0">
                <a:solidFill>
                  <a:schemeClr val="bg1"/>
                </a:solidFill>
              </a:rPr>
              <a:t>搜尋後面加入</a:t>
            </a:r>
            <a:r>
              <a:rPr lang="en-US" altLang="zh-TW" dirty="0">
                <a:solidFill>
                  <a:schemeClr val="bg1"/>
                </a:solidFill>
              </a:rPr>
              <a:t>input</a:t>
            </a:r>
            <a:r>
              <a:rPr lang="zh-TW" altLang="en-US" dirty="0">
                <a:solidFill>
                  <a:schemeClr val="bg1"/>
                </a:solidFill>
              </a:rPr>
              <a:t>的內容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5B8DBD7-7C7B-2E74-4E55-C978F04C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9" y="1325820"/>
            <a:ext cx="4887007" cy="244826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5111645-0083-0808-28A0-4A8F3FE18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61" y="1479219"/>
            <a:ext cx="4412839" cy="214147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B393054-67A8-474A-81EE-1C9CFC8DC234}"/>
              </a:ext>
            </a:extLst>
          </p:cNvPr>
          <p:cNvSpPr txBox="1"/>
          <p:nvPr/>
        </p:nvSpPr>
        <p:spPr>
          <a:xfrm>
            <a:off x="85291" y="3674856"/>
            <a:ext cx="1177089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"n. vmp6"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 me-2"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aria-label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-outline-success"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Serch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12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9D4FB-158C-4CCC-581B-295EFCAF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滑鼠移動至標籤上產生滑動圖示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186E2-0655-5CAF-380A-9442FC290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59E88A-22C2-A7D0-30EB-2A0D7CEE3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92" y="1598787"/>
            <a:ext cx="6078855" cy="24811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DC2EB6E-4F36-0ED5-2727-392B68F5D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92" y="3700841"/>
            <a:ext cx="5164455" cy="279203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620DFA-B9B3-2C9B-2E2B-CD089F7A696C}"/>
              </a:ext>
            </a:extLst>
          </p:cNvPr>
          <p:cNvSpPr txBox="1"/>
          <p:nvPr/>
        </p:nvSpPr>
        <p:spPr>
          <a:xfrm>
            <a:off x="6341545" y="2016135"/>
            <a:ext cx="5012255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.nav-item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.fa-solid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-10px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border: 2px solid black; */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.nav-item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.fa-solid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border: 2px solid black; */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AC353E3-B243-64DF-7410-3F538B802C66}"/>
              </a:ext>
            </a:extLst>
          </p:cNvPr>
          <p:cNvSpPr txBox="1"/>
          <p:nvPr/>
        </p:nvSpPr>
        <p:spPr>
          <a:xfrm>
            <a:off x="9381744" y="24700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讓整個方塊左移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72CD44-2EAF-CD3C-F1A6-F780F6E39175}"/>
              </a:ext>
            </a:extLst>
          </p:cNvPr>
          <p:cNvSpPr txBox="1"/>
          <p:nvPr/>
        </p:nvSpPr>
        <p:spPr>
          <a:xfrm>
            <a:off x="9381744" y="27896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讓圖示消失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D142872-8D99-9A2D-8D31-0D9109369F76}"/>
              </a:ext>
            </a:extLst>
          </p:cNvPr>
          <p:cNvSpPr txBox="1"/>
          <p:nvPr/>
        </p:nvSpPr>
        <p:spPr>
          <a:xfrm>
            <a:off x="9040368" y="43880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讓整個方塊回復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B755F3D-B6FF-28F7-BBE5-939F3D8B4879}"/>
              </a:ext>
            </a:extLst>
          </p:cNvPr>
          <p:cNvSpPr txBox="1"/>
          <p:nvPr/>
        </p:nvSpPr>
        <p:spPr>
          <a:xfrm>
            <a:off x="9381744" y="472330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讓圖示放大出現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01E15F7-AFC4-2D0E-95D8-9BDB81F0C2DF}"/>
              </a:ext>
            </a:extLst>
          </p:cNvPr>
          <p:cNvSpPr txBox="1"/>
          <p:nvPr/>
        </p:nvSpPr>
        <p:spPr>
          <a:xfrm>
            <a:off x="9060558" y="5042905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讓動作時間持續</a:t>
            </a:r>
            <a:r>
              <a:rPr lang="en-US" altLang="zh-TW" dirty="0">
                <a:solidFill>
                  <a:schemeClr val="bg1"/>
                </a:solidFill>
              </a:rPr>
              <a:t>0.5</a:t>
            </a:r>
            <a:r>
              <a:rPr lang="zh-TW" altLang="en-US" dirty="0">
                <a:solidFill>
                  <a:schemeClr val="bg1"/>
                </a:solidFill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172187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00B44-97B3-CAD7-73DC-ED6BB55E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移動至卡片放大醒目提示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255B46-2E90-2A59-4AA0-73BD6E481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806ADE-31F9-98FF-3496-01FB1B839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66" y="2701316"/>
            <a:ext cx="5600714" cy="407726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83E151C-8755-3417-41E7-BF1FB117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007" y="1767736"/>
            <a:ext cx="9402487" cy="93358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F3FE089-FC42-FB23-828D-72564498248F}"/>
              </a:ext>
            </a:extLst>
          </p:cNvPr>
          <p:cNvSpPr txBox="1"/>
          <p:nvPr/>
        </p:nvSpPr>
        <p:spPr>
          <a:xfrm>
            <a:off x="5990122" y="2779314"/>
            <a:ext cx="609337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Biger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"28%"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"-20px"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marginTop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"-50px"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transitionDuration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"0.5s"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"25%"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"0px"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transitionDuration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"0.5s"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2214CD2-D750-5E5F-E823-61EC0B8991B5}"/>
              </a:ext>
            </a:extLst>
          </p:cNvPr>
          <p:cNvSpPr txBox="1"/>
          <p:nvPr/>
        </p:nvSpPr>
        <p:spPr>
          <a:xfrm>
            <a:off x="8134979" y="4255510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讓動作時間持續</a:t>
            </a:r>
            <a:r>
              <a:rPr lang="en-US" altLang="zh-TW" dirty="0">
                <a:solidFill>
                  <a:schemeClr val="bg1"/>
                </a:solidFill>
              </a:rPr>
              <a:t>0.5</a:t>
            </a:r>
            <a:r>
              <a:rPr lang="zh-TW" altLang="en-US" dirty="0">
                <a:solidFill>
                  <a:schemeClr val="bg1"/>
                </a:solidFill>
              </a:rPr>
              <a:t>秒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475B0F6-CBEC-2BE7-F4C2-BAC047B9E4A8}"/>
              </a:ext>
            </a:extLst>
          </p:cNvPr>
          <p:cNvSpPr txBox="1"/>
          <p:nvPr/>
        </p:nvSpPr>
        <p:spPr>
          <a:xfrm>
            <a:off x="9296515" y="30288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圖片放大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D1DBA3-CA0A-CE88-4E4B-B101AABF47CC}"/>
              </a:ext>
            </a:extLst>
          </p:cNvPr>
          <p:cNvSpPr txBox="1"/>
          <p:nvPr/>
        </p:nvSpPr>
        <p:spPr>
          <a:xfrm>
            <a:off x="9348549" y="333274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空出放大需要的空間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3DCBFF4-9972-987E-6026-B7D6CA1FE13A}"/>
              </a:ext>
            </a:extLst>
          </p:cNvPr>
          <p:cNvSpPr txBox="1"/>
          <p:nvPr/>
        </p:nvSpPr>
        <p:spPr>
          <a:xfrm>
            <a:off x="9760376" y="36257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向上放大提高</a:t>
            </a:r>
          </a:p>
        </p:txBody>
      </p:sp>
    </p:spTree>
    <p:extLst>
      <p:ext uri="{BB962C8B-B14F-4D97-AF65-F5344CB8AC3E}">
        <p14:creationId xmlns:p14="http://schemas.microsoft.com/office/powerpoint/2010/main" val="91528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566AE-8F80-8A19-0F8E-12A3BE81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背影裝飾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67F29-C593-2F4F-1A4C-ED598F94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58424C-4BD4-D713-30D6-C849EAC1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1690688"/>
            <a:ext cx="9869277" cy="91452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7060A46-1B20-AD83-3385-59151F7E84A3}"/>
              </a:ext>
            </a:extLst>
          </p:cNvPr>
          <p:cNvSpPr txBox="1"/>
          <p:nvPr/>
        </p:nvSpPr>
        <p:spPr>
          <a:xfrm>
            <a:off x="1558009" y="2844824"/>
            <a:ext cx="672164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aliceblue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70%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-10px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229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5462F5-5DE7-8011-8F5A-99101BF0EAE5}"/>
              </a:ext>
            </a:extLst>
          </p:cNvPr>
          <p:cNvSpPr txBox="1"/>
          <p:nvPr/>
        </p:nvSpPr>
        <p:spPr>
          <a:xfrm>
            <a:off x="2048256" y="4506817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插入陰影 但不做模糊</a:t>
            </a:r>
          </a:p>
        </p:txBody>
      </p:sp>
    </p:spTree>
    <p:extLst>
      <p:ext uri="{BB962C8B-B14F-4D97-AF65-F5344CB8AC3E}">
        <p14:creationId xmlns:p14="http://schemas.microsoft.com/office/powerpoint/2010/main" val="85883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E80EB-CC5D-DA89-81C6-00E6D9ECD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915D02-9A55-1355-3A4C-609873EE4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114581" cy="181000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AD59FA4-4F7B-FFD9-AE82-7491E08E6161}"/>
              </a:ext>
            </a:extLst>
          </p:cNvPr>
          <p:cNvSpPr txBox="1"/>
          <p:nvPr/>
        </p:nvSpPr>
        <p:spPr>
          <a:xfrm>
            <a:off x="2514946" y="1222126"/>
            <a:ext cx="9691358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position: fixed; bottom: 50px; right: 100px;"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"top col-md-3 offset-md-9"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border:none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background: none;"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"fa-solid fa-house fa-2xl"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border:none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background: none;"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"fa-solid fa-circle-arrow-up fa-2xl"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80F4DA2-4B8C-275C-AAEB-7ED20A75145C}"/>
              </a:ext>
            </a:extLst>
          </p:cNvPr>
          <p:cNvSpPr txBox="1"/>
          <p:nvPr/>
        </p:nvSpPr>
        <p:spPr>
          <a:xfrm>
            <a:off x="10233011" y="-210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固定在右下角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5A4A684-AB01-A5AC-8107-34158FC5E63D}"/>
              </a:ext>
            </a:extLst>
          </p:cNvPr>
          <p:cNvSpPr txBox="1"/>
          <p:nvPr/>
        </p:nvSpPr>
        <p:spPr>
          <a:xfrm>
            <a:off x="7149732" y="2283788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去除框線跟背景 點擊時觸發 </a:t>
            </a:r>
            <a:r>
              <a:rPr lang="en-US" altLang="zh-TW" dirty="0">
                <a:solidFill>
                  <a:schemeClr val="bg1"/>
                </a:solidFill>
              </a:rPr>
              <a:t>JS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function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DE4E978-86BD-FF64-608C-5D86E6D20192}"/>
              </a:ext>
            </a:extLst>
          </p:cNvPr>
          <p:cNvSpPr txBox="1"/>
          <p:nvPr/>
        </p:nvSpPr>
        <p:spPr>
          <a:xfrm>
            <a:off x="5308866" y="4093627"/>
            <a:ext cx="710986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'#'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alert(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location.href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'https://oscar3488.github.io/'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97F7A83-8F22-59BD-F718-A28F183E4D40}"/>
              </a:ext>
            </a:extLst>
          </p:cNvPr>
          <p:cNvSpPr txBox="1"/>
          <p:nvPr/>
        </p:nvSpPr>
        <p:spPr>
          <a:xfrm>
            <a:off x="7980700" y="4377523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點擊</a:t>
            </a:r>
            <a:r>
              <a:rPr lang="en-US" altLang="zh-TW" dirty="0">
                <a:solidFill>
                  <a:schemeClr val="bg1"/>
                </a:solidFill>
              </a:rPr>
              <a:t>#</a:t>
            </a:r>
            <a:r>
              <a:rPr lang="zh-TW" altLang="en-US" dirty="0">
                <a:solidFill>
                  <a:schemeClr val="bg1"/>
                </a:solidFill>
              </a:rPr>
              <a:t>可以回到頁面最上方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C0C5B80-399C-47F9-EFCF-6CC604DF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41" y="-284912"/>
            <a:ext cx="10058400" cy="1450757"/>
          </a:xfrm>
        </p:spPr>
        <p:txBody>
          <a:bodyPr/>
          <a:lstStyle/>
          <a:p>
            <a:r>
              <a:rPr lang="en-US" altLang="zh-TW" dirty="0"/>
              <a:t>Top, Home </a:t>
            </a:r>
            <a:r>
              <a:rPr lang="zh-TW" altLang="en-US" dirty="0"/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93487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22001-1307-124A-44AE-CF3520C7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280" y="365125"/>
            <a:ext cx="8224520" cy="1325563"/>
          </a:xfrm>
        </p:spPr>
        <p:txBody>
          <a:bodyPr/>
          <a:lstStyle/>
          <a:p>
            <a:r>
              <a:rPr lang="zh-TW" altLang="en-US" dirty="0"/>
              <a:t>側邊欄</a:t>
            </a:r>
            <a:r>
              <a:rPr lang="en-US" altLang="zh-TW" dirty="0"/>
              <a:t>+</a:t>
            </a:r>
            <a:r>
              <a:rPr lang="zh-TW" altLang="en-US" dirty="0"/>
              <a:t>陰影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4F773D-D063-572B-7C23-0122A5B3A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5BF79D-BC93-993D-E69A-79A252942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51" y="-198162"/>
            <a:ext cx="2643096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67CB2A4-36F2-8094-6A4D-A5BFB409F582}"/>
              </a:ext>
            </a:extLst>
          </p:cNvPr>
          <p:cNvSpPr txBox="1"/>
          <p:nvPr/>
        </p:nvSpPr>
        <p:spPr>
          <a:xfrm>
            <a:off x="3221789" y="2613525"/>
            <a:ext cx="7251032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#new_article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float: right; */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6%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167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209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-2px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1A4E0CD-9128-B447-B715-3160925173D7}"/>
              </a:ext>
            </a:extLst>
          </p:cNvPr>
          <p:cNvSpPr txBox="1"/>
          <p:nvPr/>
        </p:nvSpPr>
        <p:spPr>
          <a:xfrm>
            <a:off x="6275423" y="16957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用絕對定位到頁面右側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B030E8E-C902-DBB6-D378-E0622A8C2138}"/>
              </a:ext>
            </a:extLst>
          </p:cNvPr>
          <p:cNvSpPr txBox="1"/>
          <p:nvPr/>
        </p:nvSpPr>
        <p:spPr>
          <a:xfrm>
            <a:off x="3728959" y="55945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插入陰影</a:t>
            </a:r>
          </a:p>
        </p:txBody>
      </p:sp>
    </p:spTree>
    <p:extLst>
      <p:ext uri="{BB962C8B-B14F-4D97-AF65-F5344CB8AC3E}">
        <p14:creationId xmlns:p14="http://schemas.microsoft.com/office/powerpoint/2010/main" val="70749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D2052-72CE-9E90-376E-7544148C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側邊欄 標題縮短</a:t>
            </a:r>
            <a:r>
              <a:rPr lang="en-US" altLang="zh-TW" dirty="0"/>
              <a:t>&amp;</a:t>
            </a:r>
            <a:r>
              <a:rPr lang="zh-TW" altLang="en-US" dirty="0"/>
              <a:t>碰觸動畫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07B7F0-4FE3-3992-B552-2166B6F69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683"/>
          <a:stretch/>
        </p:blipFill>
        <p:spPr>
          <a:xfrm>
            <a:off x="2910988" y="1759207"/>
            <a:ext cx="2643096" cy="35193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A25A103-0761-BB32-C0FE-D362A22BE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436" y="5444979"/>
            <a:ext cx="4725059" cy="104789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8920D77-6F66-91D9-7D83-CD20F986B7F8}"/>
              </a:ext>
            </a:extLst>
          </p:cNvPr>
          <p:cNvSpPr txBox="1"/>
          <p:nvPr/>
        </p:nvSpPr>
        <p:spPr>
          <a:xfrm>
            <a:off x="6226906" y="1690688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.article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inline-block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text-overflow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ellipsis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white-space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nowrap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box-shadow: 10px 0px 20px 2px black; */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7FF033B-89D0-8A46-5ECC-89F72539BE43}"/>
              </a:ext>
            </a:extLst>
          </p:cNvPr>
          <p:cNvSpPr txBox="1"/>
          <p:nvPr/>
        </p:nvSpPr>
        <p:spPr>
          <a:xfrm>
            <a:off x="6226906" y="4572209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article_div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#028db4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transition-duration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-200px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background-color: black; */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04451B-B368-6B6F-9133-4D7FBCB0230A}"/>
              </a:ext>
            </a:extLst>
          </p:cNvPr>
          <p:cNvSpPr txBox="1"/>
          <p:nvPr/>
        </p:nvSpPr>
        <p:spPr>
          <a:xfrm>
            <a:off x="9046430" y="193092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隱藏超出的部分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B773F8-020E-3F57-FCFC-E4B6319F4FCC}"/>
              </a:ext>
            </a:extLst>
          </p:cNvPr>
          <p:cNvSpPr txBox="1"/>
          <p:nvPr/>
        </p:nvSpPr>
        <p:spPr>
          <a:xfrm>
            <a:off x="9568162" y="225053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只會顯示在區塊內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C78937A-BDD7-D76B-1D2E-BA318FDF984B}"/>
              </a:ext>
            </a:extLst>
          </p:cNvPr>
          <p:cNvSpPr txBox="1"/>
          <p:nvPr/>
        </p:nvSpPr>
        <p:spPr>
          <a:xfrm>
            <a:off x="9761190" y="2771872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被隱藏的部分用</a:t>
            </a:r>
            <a:r>
              <a:rPr lang="en-US" altLang="zh-TW" dirty="0">
                <a:solidFill>
                  <a:schemeClr val="bg1"/>
                </a:solidFill>
              </a:rPr>
              <a:t>…</a:t>
            </a:r>
            <a:r>
              <a:rPr lang="zh-TW" altLang="en-US" dirty="0">
                <a:solidFill>
                  <a:schemeClr val="bg1"/>
                </a:solidFill>
              </a:rPr>
              <a:t>代替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443DD3-9244-2B34-E6E4-9B1F7AA4B2E6}"/>
              </a:ext>
            </a:extLst>
          </p:cNvPr>
          <p:cNvSpPr txBox="1"/>
          <p:nvPr/>
        </p:nvSpPr>
        <p:spPr>
          <a:xfrm>
            <a:off x="9201185" y="30573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強制不換行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3EEDDD1-D07C-F09C-A1D3-414F7F67ABE1}"/>
              </a:ext>
            </a:extLst>
          </p:cNvPr>
          <p:cNvSpPr txBox="1"/>
          <p:nvPr/>
        </p:nvSpPr>
        <p:spPr>
          <a:xfrm>
            <a:off x="9178338" y="56536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顯示超出的部分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1B340D-9FBE-0CC9-F3B6-CDB9311D5691}"/>
              </a:ext>
            </a:extLst>
          </p:cNvPr>
          <p:cNvSpPr txBox="1"/>
          <p:nvPr/>
        </p:nvSpPr>
        <p:spPr>
          <a:xfrm>
            <a:off x="9274906" y="59538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向左移動</a:t>
            </a:r>
          </a:p>
        </p:txBody>
      </p:sp>
    </p:spTree>
    <p:extLst>
      <p:ext uri="{BB962C8B-B14F-4D97-AF65-F5344CB8AC3E}">
        <p14:creationId xmlns:p14="http://schemas.microsoft.com/office/powerpoint/2010/main" val="174987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B478E-AE49-F065-0EEE-D286BD51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365125"/>
            <a:ext cx="5100320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隨視窗大小改變側邊欄位置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B39349-5336-A826-BAAE-C9D465D2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04BFC13-A01E-33F7-632A-A70E83C39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05182"/>
            <a:ext cx="5974080" cy="505281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9F1B258-E010-7502-0085-8E387744E179}"/>
              </a:ext>
            </a:extLst>
          </p:cNvPr>
          <p:cNvSpPr txBox="1"/>
          <p:nvPr/>
        </p:nvSpPr>
        <p:spPr>
          <a:xfrm>
            <a:off x="5288551" y="0"/>
            <a:ext cx="6903449" cy="6555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'resize'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TW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documentElement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clientWidth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documentElement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clientWidth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new_article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"static"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new_article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"70%"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article_div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"100%"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articlediv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article_div_down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articlediv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article_div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new_article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"absolute"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new_article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"250px"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article_div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"200px"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BAE6218-FDBC-B5A2-6C07-373CBD6B6519}"/>
              </a:ext>
            </a:extLst>
          </p:cNvPr>
          <p:cNvSpPr txBox="1"/>
          <p:nvPr/>
        </p:nvSpPr>
        <p:spPr>
          <a:xfrm>
            <a:off x="7137400" y="448246"/>
            <a:ext cx="320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當偵測到變更視窗就執行 </a:t>
            </a:r>
            <a:r>
              <a:rPr lang="en-US" altLang="zh-TW" dirty="0">
                <a:solidFill>
                  <a:schemeClr val="bg1"/>
                </a:solidFill>
              </a:rPr>
              <a:t>start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824132F-6EE3-5C0B-0A6A-F372F8A45B77}"/>
              </a:ext>
            </a:extLst>
          </p:cNvPr>
          <p:cNvSpPr txBox="1"/>
          <p:nvPr/>
        </p:nvSpPr>
        <p:spPr>
          <a:xfrm>
            <a:off x="10203240" y="10694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取得視窗大小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51B1E97-2B92-DC28-E150-5D5BC66AE57D}"/>
              </a:ext>
            </a:extLst>
          </p:cNvPr>
          <p:cNvSpPr txBox="1"/>
          <p:nvPr/>
        </p:nvSpPr>
        <p:spPr>
          <a:xfrm>
            <a:off x="7104514" y="1254133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視窗小於</a:t>
            </a:r>
            <a:r>
              <a:rPr lang="en-US" altLang="zh-TW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A7E45D-1F87-2C2E-AF62-ED1E047E10BB}"/>
              </a:ext>
            </a:extLst>
          </p:cNvPr>
          <p:cNvSpPr txBox="1"/>
          <p:nvPr/>
        </p:nvSpPr>
        <p:spPr>
          <a:xfrm>
            <a:off x="8105175" y="16665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取消絕對定位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24CB0A-66F1-F71E-E3D6-40CBFEC361BF}"/>
              </a:ext>
            </a:extLst>
          </p:cNvPr>
          <p:cNvSpPr txBox="1"/>
          <p:nvPr/>
        </p:nvSpPr>
        <p:spPr>
          <a:xfrm>
            <a:off x="8161437" y="21031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調整換位後大小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BDB6D29-54E1-274F-A586-DE061CEB073F}"/>
              </a:ext>
            </a:extLst>
          </p:cNvPr>
          <p:cNvSpPr txBox="1"/>
          <p:nvPr/>
        </p:nvSpPr>
        <p:spPr>
          <a:xfrm>
            <a:off x="8161437" y="2749965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更改 </a:t>
            </a:r>
            <a:r>
              <a:rPr lang="en-US" altLang="zh-TW" dirty="0">
                <a:solidFill>
                  <a:schemeClr val="bg1"/>
                </a:solidFill>
              </a:rPr>
              <a:t>class name </a:t>
            </a:r>
            <a:r>
              <a:rPr lang="zh-TW" altLang="en-US" dirty="0">
                <a:solidFill>
                  <a:schemeClr val="bg1"/>
                </a:solidFill>
              </a:rPr>
              <a:t>來改變套用的</a:t>
            </a:r>
            <a:r>
              <a:rPr lang="en-US" altLang="zh-TW" dirty="0" err="1">
                <a:solidFill>
                  <a:schemeClr val="bg1"/>
                </a:solidFill>
              </a:rPr>
              <a:t>css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DAF6472-B9D0-B40F-F735-C0F254591A19}"/>
              </a:ext>
            </a:extLst>
          </p:cNvPr>
          <p:cNvSpPr txBox="1"/>
          <p:nvPr/>
        </p:nvSpPr>
        <p:spPr>
          <a:xfrm>
            <a:off x="8161437" y="42834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恢復絕對定位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0E38C64-EAD7-0DFA-89BB-0EE90FCFC778}"/>
              </a:ext>
            </a:extLst>
          </p:cNvPr>
          <p:cNvSpPr txBox="1"/>
          <p:nvPr/>
        </p:nvSpPr>
        <p:spPr>
          <a:xfrm>
            <a:off x="7803698" y="3786209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更改 </a:t>
            </a:r>
            <a:r>
              <a:rPr lang="en-US" altLang="zh-TW" dirty="0">
                <a:solidFill>
                  <a:schemeClr val="bg1"/>
                </a:solidFill>
              </a:rPr>
              <a:t>class name </a:t>
            </a:r>
            <a:r>
              <a:rPr lang="zh-TW" altLang="en-US" dirty="0">
                <a:solidFill>
                  <a:schemeClr val="bg1"/>
                </a:solidFill>
              </a:rPr>
              <a:t>來回復套用的</a:t>
            </a:r>
            <a:r>
              <a:rPr lang="en-US" altLang="zh-TW" dirty="0" err="1">
                <a:solidFill>
                  <a:schemeClr val="bg1"/>
                </a:solidFill>
              </a:rPr>
              <a:t>css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05044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</TotalTime>
  <Words>1124</Words>
  <Application>Microsoft Office PowerPoint</Application>
  <PresentationFormat>寬螢幕</PresentationFormat>
  <Paragraphs>172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Consolas</vt:lpstr>
      <vt:lpstr>回顧</vt:lpstr>
      <vt:lpstr>環島旅遊 網頁前端實作</vt:lpstr>
      <vt:lpstr>站外搜尋</vt:lpstr>
      <vt:lpstr>滑鼠移動至標籤上產生滑動圖示</vt:lpstr>
      <vt:lpstr>移動至卡片放大醒目提示</vt:lpstr>
      <vt:lpstr>背影裝飾</vt:lpstr>
      <vt:lpstr>Top, Home 功能</vt:lpstr>
      <vt:lpstr>側邊欄+陰影</vt:lpstr>
      <vt:lpstr>側邊欄 標題縮短&amp;碰觸動畫</vt:lpstr>
      <vt:lpstr>隨視窗大小改變側邊欄位置</vt:lpstr>
      <vt:lpstr>小小留言板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強普生技股份有限公司</dc:creator>
  <cp:lastModifiedBy>強普生技股份有限公司</cp:lastModifiedBy>
  <cp:revision>5</cp:revision>
  <dcterms:created xsi:type="dcterms:W3CDTF">2022-08-03T05:42:48Z</dcterms:created>
  <dcterms:modified xsi:type="dcterms:W3CDTF">2022-08-05T09:14:06Z</dcterms:modified>
</cp:coreProperties>
</file>