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2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103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05D28-6CCC-F54F-EED2-70133D18D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BCF9FB-AF26-DB9E-02CB-73559D1EF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B9479D-2F80-1B88-A343-AC558E71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64D9D1-E1F6-C47B-2F7E-50074243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B095A5-F435-6495-F4EE-99EED05C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20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A69D3-0C14-431C-A8F5-D37AB248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44E030-850D-DA94-61A0-F7B8FCCEB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DCCCF0-EC2A-76C4-30D7-FB8A3025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28031C-E3A1-C40F-C5F2-FF0E8A5D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44FCE4-D0E1-4C7F-99C3-17B97E13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75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2E4B2B-037E-9411-0BB2-C4BD8B84D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7403A1-DC37-CC65-A923-E11E8EB1D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6E83FB-23A0-C048-4A4A-BF919BD1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B88AA6-A809-1428-BDCD-E4B37D4D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1F8730-118B-7EEE-549B-972EEA3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31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7FB1D-4F57-CD29-FD53-DABFF785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4AF8D2-54C0-E35B-1BD5-148FEAA25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C4F038-DC24-5DA4-A9F3-3984AF6C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845AB5-21E2-283D-AA54-8E92DEBF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39A449-B828-BDB5-20A8-E2530B11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25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A0880-499C-E662-69E3-D9053B2E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732E1C-F72A-C1F6-FAA1-6502E3BEA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6762E0-B0C8-0ACC-337B-14C111C97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4BCC49-347A-C1B7-FFDE-217AE739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D03E60-C9B9-F68D-82F9-13004241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03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BCE7B5-749E-966D-1E4B-8D5728DB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B90755-2BFA-E661-5584-54DA98064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CF5D05-6B41-052F-DD0B-053E05DAD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360040-1CD3-FDF2-EB68-A350DEBA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4DBDF0-819B-8953-21E9-A3A2156A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230B8B-6E49-390F-9794-581092AD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86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C3F00F-BC34-9D89-547B-5A9BCC48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9DF4EE-EBD1-B210-B7AB-D3580F88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61B5B5-84F0-3FE3-C21D-62A632926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4529176-CAAF-8AA9-8976-F5F4EFFD4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7800102-7EE6-6677-1515-894924BC2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1EBC6AC-97BE-E560-331C-20C02386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E8FB29B-A428-8D0E-6D4C-F781E4CA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E7644F7-18B7-FE03-C41F-C7CE0589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35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7B7A1B-3B5C-92A3-BF64-1E8D09CA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9873D49-1398-EA82-506D-7E50B882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972A66-BFF5-889A-1936-F5D4DD30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0807AAD-7309-41AA-82B5-F89834F4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17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39AEECC-7C28-F6B8-E2A5-DAD31E98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ACF3286-F6EA-8D86-CD8B-EEF6DC01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0A1213-217A-399E-F71A-A5E1324A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52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6E32FD-68E0-4A3C-8EB8-32CC99BA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20219C-6B50-3EAC-2942-EF808DF67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74B9B7-1243-C4C3-30FD-AE5741987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05F0DF-2B03-9762-2B70-3400D4AD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B17B81-5572-215C-CC95-FF022556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A90B88-93AA-F0A6-1B58-7A64C174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93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9D4E0-D5D9-9A17-6AD5-D4DCCA81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3121DB-46CE-1498-A09D-C52BA8635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82BAAB-4969-69CC-F558-EA88DD187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8601B1-A464-1337-DAC3-3329890B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7BF738-69C7-3919-A50B-B1102689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271A9E-0543-0188-DA9D-BAB261E9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64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ED75D3C-203B-67DF-8D19-B8BD649DC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02DB4B-E9D3-28C1-12D1-7641797F0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6AD115-4BBB-4B82-7E5C-F45DA3DEC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67E1-B96D-4CD0-902D-B87414EBCADA}" type="datetimeFigureOut">
              <a:rPr lang="zh-TW" altLang="en-US" smtClean="0"/>
              <a:t>2022/8/3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664928-D56E-2D83-32AF-7AAC279C3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46E5BE-7E46-A318-59CE-088FF6D90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7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133EC-C7D6-9830-139A-FA5A4FF15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EDE358-1ACE-6906-073F-D93AF3A4F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8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9D4FB-158C-4CCC-581B-295EFCAF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186E2-0655-5CAF-380A-9442FC290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59E88A-22C2-A7D0-30EB-2A0D7CEE3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92" y="1598787"/>
            <a:ext cx="6078855" cy="24811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DC2EB6E-4F36-0ED5-2727-392B68F5D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92" y="3700841"/>
            <a:ext cx="5164455" cy="279203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620DFA-B9B3-2C9B-2E2B-CD089F7A696C}"/>
              </a:ext>
            </a:extLst>
          </p:cNvPr>
          <p:cNvSpPr txBox="1"/>
          <p:nvPr/>
        </p:nvSpPr>
        <p:spPr>
          <a:xfrm>
            <a:off x="6341545" y="2016135"/>
            <a:ext cx="5012255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.nav-item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.fa-solid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-10px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border: 2px solid black; */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.nav-item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a:hover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.fa-solid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border: 2px solid black; */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187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566AE-8F80-8A19-0F8E-12A3BE81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67F29-C593-2F4F-1A4C-ED598F94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58424C-4BD4-D713-30D6-C849EAC1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1690688"/>
            <a:ext cx="9869277" cy="91452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7060A46-1B20-AD83-3385-59151F7E84A3}"/>
              </a:ext>
            </a:extLst>
          </p:cNvPr>
          <p:cNvSpPr txBox="1"/>
          <p:nvPr/>
        </p:nvSpPr>
        <p:spPr>
          <a:xfrm>
            <a:off x="1411705" y="3100856"/>
            <a:ext cx="672164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94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aliceblue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70%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-10px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229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883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C5B80-399C-47F9-EFCF-6CC604DF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DE80EB-CC5D-DA89-81C6-00E6D9ECD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915D02-9A55-1355-3A4C-609873EE4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72" y="2490283"/>
            <a:ext cx="1114581" cy="181000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DE4E978-86BD-FF64-608C-5D86E6D20192}"/>
              </a:ext>
            </a:extLst>
          </p:cNvPr>
          <p:cNvSpPr txBox="1"/>
          <p:nvPr/>
        </p:nvSpPr>
        <p:spPr>
          <a:xfrm>
            <a:off x="2342146" y="3807221"/>
            <a:ext cx="609600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'#'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alert(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location.href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'https://oscar3488.github.io/'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AD59FA4-4F7B-FFD9-AE82-7491E08E6161}"/>
              </a:ext>
            </a:extLst>
          </p:cNvPr>
          <p:cNvSpPr txBox="1"/>
          <p:nvPr/>
        </p:nvSpPr>
        <p:spPr>
          <a:xfrm>
            <a:off x="2342146" y="-21035"/>
            <a:ext cx="9849854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position: fixed; bottom: 50px; right: 100px;"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"top col-md-3 offset-md-9"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border:none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 background: none;"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"fa-solid fa-house fa-2xl"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border:none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 background: none;"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"fa-solid fa-circle-arrow-up fa-2xl"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87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22001-1307-124A-44AE-CF3520C7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4F773D-D063-572B-7C23-0122A5B3A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5BF79D-BC93-993D-E69A-79A252942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68" y="0"/>
            <a:ext cx="2643096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67CB2A4-36F2-8094-6A4D-A5BFB409F582}"/>
              </a:ext>
            </a:extLst>
          </p:cNvPr>
          <p:cNvSpPr txBox="1"/>
          <p:nvPr/>
        </p:nvSpPr>
        <p:spPr>
          <a:xfrm>
            <a:off x="3272589" y="318210"/>
            <a:ext cx="7251032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#new_article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float: right; */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6%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167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209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-2px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749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D2052-72CE-9E90-376E-7544148C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241CE9-B6AA-151F-D0DA-0F7DB44CD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07B7F0-4FE3-3992-B552-2166B6F6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205" y="0"/>
            <a:ext cx="2643096" cy="6858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A25A103-0761-BB32-C0FE-D362A22BE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122" y="423268"/>
            <a:ext cx="4725059" cy="104789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8920D77-6F66-91D9-7D83-CD20F986B7F8}"/>
              </a:ext>
            </a:extLst>
          </p:cNvPr>
          <p:cNvSpPr txBox="1"/>
          <p:nvPr/>
        </p:nvSpPr>
        <p:spPr>
          <a:xfrm>
            <a:off x="4601306" y="1825625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.article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overflow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inline-block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</a:t>
            </a:r>
          </a:p>
          <a:p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text-overflow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ellipsis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white-space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nowrap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box-shadow: 10px 0px 20px 2px black; */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7FF033B-89D0-8A46-5ECC-89F72539BE43}"/>
              </a:ext>
            </a:extLst>
          </p:cNvPr>
          <p:cNvSpPr txBox="1"/>
          <p:nvPr/>
        </p:nvSpPr>
        <p:spPr>
          <a:xfrm>
            <a:off x="4582603" y="4687947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article_div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a:hover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#028db4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transition-duration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overflow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visible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-200px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background-color: black; */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987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3B478E-AE49-F065-0EEE-D286BD51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B39349-5336-A826-BAAE-C9D465D2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04BFC13-A01E-33F7-632A-A70E83C39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8395" cy="6858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9F1B258-E010-7502-0085-8E387744E179}"/>
              </a:ext>
            </a:extLst>
          </p:cNvPr>
          <p:cNvSpPr txBox="1"/>
          <p:nvPr/>
        </p:nvSpPr>
        <p:spPr>
          <a:xfrm>
            <a:off x="5288551" y="0"/>
            <a:ext cx="6903449" cy="65556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'resize'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TW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documentElement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clientWidth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documentElement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clientWidth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new_article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"static"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new_article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"70%"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getElementsByClassName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article_div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"100%"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articlediv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article_div_down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articlediv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article_div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new_article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"absolute"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new_article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"250px"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getElementsByClassName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article_div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"200px"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05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592B7-173A-8059-A748-D7144012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642058-D68C-6D89-47A3-17A90EACD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9BD735-6ABB-4E40-72D6-5C8F839B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3197" y="681037"/>
            <a:ext cx="11469701" cy="26578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37825E7-4164-546B-CA4C-6534CB1BE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0802858" cy="287695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3F6EAA8-F2E5-C631-568E-9383FD123BB4}"/>
              </a:ext>
            </a:extLst>
          </p:cNvPr>
          <p:cNvSpPr txBox="1"/>
          <p:nvPr/>
        </p:nvSpPr>
        <p:spPr>
          <a:xfrm>
            <a:off x="5201654" y="681037"/>
            <a:ext cx="615214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getElementsByClassName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"board"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insertBefore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alert(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3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684</Words>
  <Application>Microsoft Office PowerPoint</Application>
  <PresentationFormat>寬螢幕</PresentationFormat>
  <Paragraphs>102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強普生技股份有限公司</dc:creator>
  <cp:lastModifiedBy>強普生技股份有限公司</cp:lastModifiedBy>
  <cp:revision>1</cp:revision>
  <dcterms:created xsi:type="dcterms:W3CDTF">2022-08-03T05:42:48Z</dcterms:created>
  <dcterms:modified xsi:type="dcterms:W3CDTF">2022-08-03T07:12:36Z</dcterms:modified>
</cp:coreProperties>
</file>