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21D6E-5F86-4DAD-B5E4-0071D0ABC18E}" v="125" dt="2021-04-21T20:06:2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SERBALLE Oscar (UCC-S6DAA)" userId="f528495c-5f5e-45a3-99e7-0f60f20db141" providerId="ADAL" clId="{C1421D6E-5F86-4DAD-B5E4-0071D0ABC18E}"/>
    <pc:docChg chg="undo custSel addSld delSld modSld addMainMaster delMainMaster">
      <pc:chgData name="ADSERBALLE Oscar (UCC-S6DAA)" userId="f528495c-5f5e-45a3-99e7-0f60f20db141" providerId="ADAL" clId="{C1421D6E-5F86-4DAD-B5E4-0071D0ABC18E}" dt="2021-04-21T20:06:27.170" v="6268" actId="20577"/>
      <pc:docMkLst>
        <pc:docMk/>
      </pc:docMkLst>
      <pc:sldChg chg="addSp delSp modSp new mod setBg modClrScheme chgLayout">
        <pc:chgData name="ADSERBALLE Oscar (UCC-S6DAA)" userId="f528495c-5f5e-45a3-99e7-0f60f20db141" providerId="ADAL" clId="{C1421D6E-5F86-4DAD-B5E4-0071D0ABC18E}" dt="2021-04-20T19:43:08.615" v="274" actId="27636"/>
        <pc:sldMkLst>
          <pc:docMk/>
          <pc:sldMk cId="3272186841" sldId="256"/>
        </pc:sldMkLst>
        <pc:spChg chg="mod ord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" creationId="{8870DDEF-735C-41AE-A8F6-F128777507C3}"/>
          </ac:spMkLst>
        </pc:spChg>
        <pc:spChg chg="mod ord">
          <ac:chgData name="ADSERBALLE Oscar (UCC-S6DAA)" userId="f528495c-5f5e-45a3-99e7-0f60f20db141" providerId="ADAL" clId="{C1421D6E-5F86-4DAD-B5E4-0071D0ABC18E}" dt="2021-04-20T19:43:08.615" v="274" actId="27636"/>
          <ac:spMkLst>
            <pc:docMk/>
            <pc:sldMk cId="3272186841" sldId="256"/>
            <ac:spMk id="3" creationId="{38D1A15A-2A7D-4C82-8F10-C9B11A09FAFA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9" creationId="{7A18C9FB-EC4C-4DAE-8F7D-C6E5AF607958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11" creationId="{3B2B1500-BB55-471C-8A9E-67288297ECE1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13" creationId="{3045E22C-A99D-41BB-AF14-EF1B1E745A70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18" creationId="{0DBF1ABE-8590-450D-BB49-BDDCCF3EEA9E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0" creationId="{391F8D69-709A-4575-A393-B4C26481AF3B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2" creationId="{C87A50C4-1191-461A-9E09-C8057F2AF01F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4" creationId="{BC87DA9F-8DB2-4D48-8716-A928FBB8A5D2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6" creationId="{195EA065-AC5D-431D-927E-87FF05884866}"/>
          </ac:spMkLst>
        </pc:spChg>
        <pc:spChg chg="add del">
          <ac:chgData name="ADSERBALLE Oscar (UCC-S6DAA)" userId="f528495c-5f5e-45a3-99e7-0f60f20db141" providerId="ADAL" clId="{C1421D6E-5F86-4DAD-B5E4-0071D0ABC18E}" dt="2021-04-20T19:36:06.487" v="239" actId="26606"/>
          <ac:spMkLst>
            <pc:docMk/>
            <pc:sldMk cId="3272186841" sldId="256"/>
            <ac:spMk id="28" creationId="{46934B3C-D73F-4CD0-95B1-0244D662D1C7}"/>
          </ac:spMkLst>
        </pc:spChg>
        <pc:picChg chg="add mod">
          <ac:chgData name="ADSERBALLE Oscar (UCC-S6DAA)" userId="f528495c-5f5e-45a3-99e7-0f60f20db141" providerId="ADAL" clId="{C1421D6E-5F86-4DAD-B5E4-0071D0ABC18E}" dt="2021-04-20T19:36:06.487" v="239" actId="26606"/>
          <ac:picMkLst>
            <pc:docMk/>
            <pc:sldMk cId="3272186841" sldId="256"/>
            <ac:picMk id="4" creationId="{DD00C7F1-A58F-4035-8673-AD8E96F5D4E5}"/>
          </ac:picMkLst>
        </pc:picChg>
      </pc:sldChg>
      <pc:sldChg chg="modSp new mod">
        <pc:chgData name="ADSERBALLE Oscar (UCC-S6DAA)" userId="f528495c-5f5e-45a3-99e7-0f60f20db141" providerId="ADAL" clId="{C1421D6E-5F86-4DAD-B5E4-0071D0ABC18E}" dt="2021-04-20T19:50:24.726" v="614" actId="20577"/>
        <pc:sldMkLst>
          <pc:docMk/>
          <pc:sldMk cId="2834503550" sldId="257"/>
        </pc:sldMkLst>
        <pc:spChg chg="mod">
          <ac:chgData name="ADSERBALLE Oscar (UCC-S6DAA)" userId="f528495c-5f5e-45a3-99e7-0f60f20db141" providerId="ADAL" clId="{C1421D6E-5F86-4DAD-B5E4-0071D0ABC18E}" dt="2021-04-20T19:50:16.206" v="608" actId="1076"/>
          <ac:spMkLst>
            <pc:docMk/>
            <pc:sldMk cId="2834503550" sldId="257"/>
            <ac:spMk id="2" creationId="{F9269319-1C3C-4280-9043-5135107F868B}"/>
          </ac:spMkLst>
        </pc:spChg>
        <pc:spChg chg="mod">
          <ac:chgData name="ADSERBALLE Oscar (UCC-S6DAA)" userId="f528495c-5f5e-45a3-99e7-0f60f20db141" providerId="ADAL" clId="{C1421D6E-5F86-4DAD-B5E4-0071D0ABC18E}" dt="2021-04-20T19:50:24.726" v="614" actId="20577"/>
          <ac:spMkLst>
            <pc:docMk/>
            <pc:sldMk cId="2834503550" sldId="257"/>
            <ac:spMk id="3" creationId="{12214B4A-4F65-4FDC-810F-1021F33A3C28}"/>
          </ac:spMkLst>
        </pc:spChg>
      </pc:sldChg>
      <pc:sldChg chg="addSp delSp modSp new mod">
        <pc:chgData name="ADSERBALLE Oscar (UCC-S6DAA)" userId="f528495c-5f5e-45a3-99e7-0f60f20db141" providerId="ADAL" clId="{C1421D6E-5F86-4DAD-B5E4-0071D0ABC18E}" dt="2021-04-20T19:56:59.369" v="1134" actId="1076"/>
        <pc:sldMkLst>
          <pc:docMk/>
          <pc:sldMk cId="3958807439" sldId="258"/>
        </pc:sldMkLst>
        <pc:spChg chg="mod">
          <ac:chgData name="ADSERBALLE Oscar (UCC-S6DAA)" userId="f528495c-5f5e-45a3-99e7-0f60f20db141" providerId="ADAL" clId="{C1421D6E-5F86-4DAD-B5E4-0071D0ABC18E}" dt="2021-04-20T19:50:43.754" v="653" actId="20577"/>
          <ac:spMkLst>
            <pc:docMk/>
            <pc:sldMk cId="3958807439" sldId="258"/>
            <ac:spMk id="2" creationId="{149BE2F8-38E6-451F-98F3-7A85795ED03B}"/>
          </ac:spMkLst>
        </pc:spChg>
        <pc:spChg chg="mod">
          <ac:chgData name="ADSERBALLE Oscar (UCC-S6DAA)" userId="f528495c-5f5e-45a3-99e7-0f60f20db141" providerId="ADAL" clId="{C1421D6E-5F86-4DAD-B5E4-0071D0ABC18E}" dt="2021-04-20T19:51:45.433" v="740" actId="20577"/>
          <ac:spMkLst>
            <pc:docMk/>
            <pc:sldMk cId="3958807439" sldId="258"/>
            <ac:spMk id="3" creationId="{338C2462-D22B-41FB-9E5F-4B862652B1A5}"/>
          </ac:spMkLst>
        </pc:spChg>
        <pc:spChg chg="add del mod">
          <ac:chgData name="ADSERBALLE Oscar (UCC-S6DAA)" userId="f528495c-5f5e-45a3-99e7-0f60f20db141" providerId="ADAL" clId="{C1421D6E-5F86-4DAD-B5E4-0071D0ABC18E}" dt="2021-04-20T19:56:57.109" v="1133"/>
          <ac:spMkLst>
            <pc:docMk/>
            <pc:sldMk cId="3958807439" sldId="258"/>
            <ac:spMk id="5" creationId="{D7F3A0E3-85DB-47D0-9762-40A02398C393}"/>
          </ac:spMkLst>
        </pc:spChg>
        <pc:picChg chg="add mod">
          <ac:chgData name="ADSERBALLE Oscar (UCC-S6DAA)" userId="f528495c-5f5e-45a3-99e7-0f60f20db141" providerId="ADAL" clId="{C1421D6E-5F86-4DAD-B5E4-0071D0ABC18E}" dt="2021-04-20T19:56:59.369" v="1134" actId="1076"/>
          <ac:picMkLst>
            <pc:docMk/>
            <pc:sldMk cId="3958807439" sldId="258"/>
            <ac:picMk id="4" creationId="{8DDA144E-CDF5-4899-A12F-76CB1A83AF49}"/>
          </ac:picMkLst>
        </pc:picChg>
      </pc:sldChg>
      <pc:sldChg chg="addSp delSp modSp new mod">
        <pc:chgData name="ADSERBALLE Oscar (UCC-S6DAA)" userId="f528495c-5f5e-45a3-99e7-0f60f20db141" providerId="ADAL" clId="{C1421D6E-5F86-4DAD-B5E4-0071D0ABC18E}" dt="2021-04-20T19:55:40.252" v="1078" actId="1076"/>
        <pc:sldMkLst>
          <pc:docMk/>
          <pc:sldMk cId="4172866272" sldId="259"/>
        </pc:sldMkLst>
        <pc:spChg chg="mod">
          <ac:chgData name="ADSERBALLE Oscar (UCC-S6DAA)" userId="f528495c-5f5e-45a3-99e7-0f60f20db141" providerId="ADAL" clId="{C1421D6E-5F86-4DAD-B5E4-0071D0ABC18E}" dt="2021-04-20T19:52:24.033" v="746"/>
          <ac:spMkLst>
            <pc:docMk/>
            <pc:sldMk cId="4172866272" sldId="259"/>
            <ac:spMk id="2" creationId="{59FB48A7-FBFF-4523-BA45-39E59227FE59}"/>
          </ac:spMkLst>
        </pc:spChg>
        <pc:spChg chg="mod">
          <ac:chgData name="ADSERBALLE Oscar (UCC-S6DAA)" userId="f528495c-5f5e-45a3-99e7-0f60f20db141" providerId="ADAL" clId="{C1421D6E-5F86-4DAD-B5E4-0071D0ABC18E}" dt="2021-04-20T19:55:22.824" v="1074" actId="20577"/>
          <ac:spMkLst>
            <pc:docMk/>
            <pc:sldMk cId="4172866272" sldId="259"/>
            <ac:spMk id="3" creationId="{37E26663-AB32-4857-B417-A5012D6B11B1}"/>
          </ac:spMkLst>
        </pc:spChg>
        <pc:spChg chg="add del mod">
          <ac:chgData name="ADSERBALLE Oscar (UCC-S6DAA)" userId="f528495c-5f5e-45a3-99e7-0f60f20db141" providerId="ADAL" clId="{C1421D6E-5F86-4DAD-B5E4-0071D0ABC18E}" dt="2021-04-20T19:55:34.942" v="1076"/>
          <ac:spMkLst>
            <pc:docMk/>
            <pc:sldMk cId="4172866272" sldId="259"/>
            <ac:spMk id="4" creationId="{3B17D2FB-0E0C-4A2F-AD50-60CF7FE09117}"/>
          </ac:spMkLst>
        </pc:spChg>
        <pc:picChg chg="add mod">
          <ac:chgData name="ADSERBALLE Oscar (UCC-S6DAA)" userId="f528495c-5f5e-45a3-99e7-0f60f20db141" providerId="ADAL" clId="{C1421D6E-5F86-4DAD-B5E4-0071D0ABC18E}" dt="2021-04-20T19:55:40.252" v="1078" actId="1076"/>
          <ac:picMkLst>
            <pc:docMk/>
            <pc:sldMk cId="4172866272" sldId="259"/>
            <ac:picMk id="5" creationId="{DC2B4C0D-8516-462A-9571-91FCD8222257}"/>
          </ac:picMkLst>
        </pc:picChg>
      </pc:sldChg>
      <pc:sldChg chg="addSp delSp modSp new mod">
        <pc:chgData name="ADSERBALLE Oscar (UCC-S6DAA)" userId="f528495c-5f5e-45a3-99e7-0f60f20db141" providerId="ADAL" clId="{C1421D6E-5F86-4DAD-B5E4-0071D0ABC18E}" dt="2021-04-20T19:59:36.242" v="1242" actId="478"/>
        <pc:sldMkLst>
          <pc:docMk/>
          <pc:sldMk cId="1849743911" sldId="260"/>
        </pc:sldMkLst>
        <pc:spChg chg="mod">
          <ac:chgData name="ADSERBALLE Oscar (UCC-S6DAA)" userId="f528495c-5f5e-45a3-99e7-0f60f20db141" providerId="ADAL" clId="{C1421D6E-5F86-4DAD-B5E4-0071D0ABC18E}" dt="2021-04-20T19:56:08.642" v="1081" actId="1076"/>
          <ac:spMkLst>
            <pc:docMk/>
            <pc:sldMk cId="1849743911" sldId="260"/>
            <ac:spMk id="2" creationId="{342DF600-FF07-4521-AAF6-FF8D3186A902}"/>
          </ac:spMkLst>
        </pc:spChg>
        <pc:spChg chg="mod">
          <ac:chgData name="ADSERBALLE Oscar (UCC-S6DAA)" userId="f528495c-5f5e-45a3-99e7-0f60f20db141" providerId="ADAL" clId="{C1421D6E-5F86-4DAD-B5E4-0071D0ABC18E}" dt="2021-04-20T19:57:14.056" v="1138" actId="14100"/>
          <ac:spMkLst>
            <pc:docMk/>
            <pc:sldMk cId="1849743911" sldId="260"/>
            <ac:spMk id="3" creationId="{C1150C61-8B7F-4D23-9A2B-13DB61F170A9}"/>
          </ac:spMkLst>
        </pc:spChg>
        <pc:spChg chg="add del mod">
          <ac:chgData name="ADSERBALLE Oscar (UCC-S6DAA)" userId="f528495c-5f5e-45a3-99e7-0f60f20db141" providerId="ADAL" clId="{C1421D6E-5F86-4DAD-B5E4-0071D0ABC18E}" dt="2021-04-20T19:59:36.242" v="1242" actId="478"/>
          <ac:spMkLst>
            <pc:docMk/>
            <pc:sldMk cId="1849743911" sldId="260"/>
            <ac:spMk id="8" creationId="{EB211343-F9E8-4638-AE6F-C587BB3A55DF}"/>
          </ac:spMkLst>
        </pc:spChg>
        <pc:picChg chg="add mod">
          <ac:chgData name="ADSERBALLE Oscar (UCC-S6DAA)" userId="f528495c-5f5e-45a3-99e7-0f60f20db141" providerId="ADAL" clId="{C1421D6E-5F86-4DAD-B5E4-0071D0ABC18E}" dt="2021-04-20T19:58:01.246" v="1147" actId="1076"/>
          <ac:picMkLst>
            <pc:docMk/>
            <pc:sldMk cId="1849743911" sldId="260"/>
            <ac:picMk id="4" creationId="{80BDD257-03C6-4A02-88F2-F3EFCA2C531C}"/>
          </ac:picMkLst>
        </pc:picChg>
        <pc:picChg chg="add mod">
          <ac:chgData name="ADSERBALLE Oscar (UCC-S6DAA)" userId="f528495c-5f5e-45a3-99e7-0f60f20db141" providerId="ADAL" clId="{C1421D6E-5F86-4DAD-B5E4-0071D0ABC18E}" dt="2021-04-20T19:58:13.553" v="1152" actId="1076"/>
          <ac:picMkLst>
            <pc:docMk/>
            <pc:sldMk cId="1849743911" sldId="260"/>
            <ac:picMk id="7" creationId="{59FAC046-EC08-4CF8-B3F2-97D68B5C402B}"/>
          </ac:picMkLst>
        </pc:picChg>
        <pc:cxnChg chg="add del mod">
          <ac:chgData name="ADSERBALLE Oscar (UCC-S6DAA)" userId="f528495c-5f5e-45a3-99e7-0f60f20db141" providerId="ADAL" clId="{C1421D6E-5F86-4DAD-B5E4-0071D0ABC18E}" dt="2021-04-20T19:57:49.281" v="1145" actId="11529"/>
          <ac:cxnSpMkLst>
            <pc:docMk/>
            <pc:sldMk cId="1849743911" sldId="260"/>
            <ac:cxnSpMk id="6" creationId="{8A5D2991-2687-46B7-A03B-4E78CE5B484F}"/>
          </ac:cxnSpMkLst>
        </pc:cxnChg>
      </pc:sldChg>
      <pc:sldChg chg="modSp new mod">
        <pc:chgData name="ADSERBALLE Oscar (UCC-S6DAA)" userId="f528495c-5f5e-45a3-99e7-0f60f20db141" providerId="ADAL" clId="{C1421D6E-5F86-4DAD-B5E4-0071D0ABC18E}" dt="2021-04-21T20:06:27.170" v="6268" actId="20577"/>
        <pc:sldMkLst>
          <pc:docMk/>
          <pc:sldMk cId="1965990158" sldId="261"/>
        </pc:sldMkLst>
        <pc:spChg chg="mod">
          <ac:chgData name="ADSERBALLE Oscar (UCC-S6DAA)" userId="f528495c-5f5e-45a3-99e7-0f60f20db141" providerId="ADAL" clId="{C1421D6E-5F86-4DAD-B5E4-0071D0ABC18E}" dt="2021-04-21T20:06:27.170" v="6268" actId="20577"/>
          <ac:spMkLst>
            <pc:docMk/>
            <pc:sldMk cId="1965990158" sldId="261"/>
            <ac:spMk id="2" creationId="{72E93DF0-C77A-4706-A30E-6987DFB314B7}"/>
          </ac:spMkLst>
        </pc:spChg>
        <pc:spChg chg="mod">
          <ac:chgData name="ADSERBALLE Oscar (UCC-S6DAA)" userId="f528495c-5f5e-45a3-99e7-0f60f20db141" providerId="ADAL" clId="{C1421D6E-5F86-4DAD-B5E4-0071D0ABC18E}" dt="2021-04-20T20:05:51.382" v="1784" actId="20577"/>
          <ac:spMkLst>
            <pc:docMk/>
            <pc:sldMk cId="1965990158" sldId="261"/>
            <ac:spMk id="3" creationId="{BF697112-CEB5-4299-9D34-26B5A9F196D1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0:26:55.880" v="2290" actId="20577"/>
        <pc:sldMkLst>
          <pc:docMk/>
          <pc:sldMk cId="281814033" sldId="262"/>
        </pc:sldMkLst>
        <pc:spChg chg="mod">
          <ac:chgData name="ADSERBALLE Oscar (UCC-S6DAA)" userId="f528495c-5f5e-45a3-99e7-0f60f20db141" providerId="ADAL" clId="{C1421D6E-5F86-4DAD-B5E4-0071D0ABC18E}" dt="2021-04-20T20:23:50.085" v="1862" actId="20577"/>
          <ac:spMkLst>
            <pc:docMk/>
            <pc:sldMk cId="281814033" sldId="262"/>
            <ac:spMk id="2" creationId="{C5F4E822-0B1C-4680-84E2-63A9346831DA}"/>
          </ac:spMkLst>
        </pc:spChg>
        <pc:spChg chg="mod">
          <ac:chgData name="ADSERBALLE Oscar (UCC-S6DAA)" userId="f528495c-5f5e-45a3-99e7-0f60f20db141" providerId="ADAL" clId="{C1421D6E-5F86-4DAD-B5E4-0071D0ABC18E}" dt="2021-04-20T20:26:55.880" v="2290" actId="20577"/>
          <ac:spMkLst>
            <pc:docMk/>
            <pc:sldMk cId="281814033" sldId="262"/>
            <ac:spMk id="3" creationId="{4B9C0F43-87CD-42DF-8C28-2E0B1C500F3E}"/>
          </ac:spMkLst>
        </pc:spChg>
      </pc:sldChg>
      <pc:sldChg chg="addSp modSp new mod">
        <pc:chgData name="ADSERBALLE Oscar (UCC-S6DAA)" userId="f528495c-5f5e-45a3-99e7-0f60f20db141" providerId="ADAL" clId="{C1421D6E-5F86-4DAD-B5E4-0071D0ABC18E}" dt="2021-04-20T20:32:41.084" v="2727" actId="20577"/>
        <pc:sldMkLst>
          <pc:docMk/>
          <pc:sldMk cId="3676553296" sldId="263"/>
        </pc:sldMkLst>
        <pc:spChg chg="mod">
          <ac:chgData name="ADSERBALLE Oscar (UCC-S6DAA)" userId="f528495c-5f5e-45a3-99e7-0f60f20db141" providerId="ADAL" clId="{C1421D6E-5F86-4DAD-B5E4-0071D0ABC18E}" dt="2021-04-20T20:27:26.112" v="2317" actId="20577"/>
          <ac:spMkLst>
            <pc:docMk/>
            <pc:sldMk cId="3676553296" sldId="263"/>
            <ac:spMk id="2" creationId="{CC056462-24E4-40A2-BC55-3E784A75D876}"/>
          </ac:spMkLst>
        </pc:spChg>
        <pc:spChg chg="mod">
          <ac:chgData name="ADSERBALLE Oscar (UCC-S6DAA)" userId="f528495c-5f5e-45a3-99e7-0f60f20db141" providerId="ADAL" clId="{C1421D6E-5F86-4DAD-B5E4-0071D0ABC18E}" dt="2021-04-20T20:32:41.084" v="2727" actId="20577"/>
          <ac:spMkLst>
            <pc:docMk/>
            <pc:sldMk cId="3676553296" sldId="263"/>
            <ac:spMk id="3" creationId="{344158BE-345C-494C-86C6-C4BEBD36066A}"/>
          </ac:spMkLst>
        </pc:spChg>
        <pc:spChg chg="add mod">
          <ac:chgData name="ADSERBALLE Oscar (UCC-S6DAA)" userId="f528495c-5f5e-45a3-99e7-0f60f20db141" providerId="ADAL" clId="{C1421D6E-5F86-4DAD-B5E4-0071D0ABC18E}" dt="2021-04-20T20:32:08.251" v="2614"/>
          <ac:spMkLst>
            <pc:docMk/>
            <pc:sldMk cId="3676553296" sldId="263"/>
            <ac:spMk id="4" creationId="{F2BCF059-E9CA-4DB0-A999-A6A68D6DE45B}"/>
          </ac:spMkLst>
        </pc:spChg>
      </pc:sldChg>
      <pc:sldChg chg="addSp delSp modSp new mod setBg">
        <pc:chgData name="ADSERBALLE Oscar (UCC-S6DAA)" userId="f528495c-5f5e-45a3-99e7-0f60f20db141" providerId="ADAL" clId="{C1421D6E-5F86-4DAD-B5E4-0071D0ABC18E}" dt="2021-04-20T20:39:15.922" v="3057" actId="27636"/>
        <pc:sldMkLst>
          <pc:docMk/>
          <pc:sldMk cId="2982775426" sldId="264"/>
        </pc:sldMkLst>
        <pc:spChg chg="mod ord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2" creationId="{F05907C9-5719-4FC1-B030-5E2EDCF0BE7D}"/>
          </ac:spMkLst>
        </pc:spChg>
        <pc:spChg chg="mod">
          <ac:chgData name="ADSERBALLE Oscar (UCC-S6DAA)" userId="f528495c-5f5e-45a3-99e7-0f60f20db141" providerId="ADAL" clId="{C1421D6E-5F86-4DAD-B5E4-0071D0ABC18E}" dt="2021-04-20T20:39:15.922" v="3057" actId="27636"/>
          <ac:spMkLst>
            <pc:docMk/>
            <pc:sldMk cId="2982775426" sldId="264"/>
            <ac:spMk id="3" creationId="{39DE4410-D365-459C-BFA3-DFA8D0DA4B70}"/>
          </ac:spMkLst>
        </pc:spChg>
        <pc:spChg chg="add del mod">
          <ac:chgData name="ADSERBALLE Oscar (UCC-S6DAA)" userId="f528495c-5f5e-45a3-99e7-0f60f20db141" providerId="ADAL" clId="{C1421D6E-5F86-4DAD-B5E4-0071D0ABC18E}" dt="2021-04-20T20:35:27.413" v="2896"/>
          <ac:spMkLst>
            <pc:docMk/>
            <pc:sldMk cId="2982775426" sldId="264"/>
            <ac:spMk id="4" creationId="{39D61BD0-7575-4BEF-91EF-B8766922770F}"/>
          </ac:spMkLst>
        </pc:spChg>
        <pc:spChg chg="add mod">
          <ac:chgData name="ADSERBALLE Oscar (UCC-S6DAA)" userId="f528495c-5f5e-45a3-99e7-0f60f20db141" providerId="ADAL" clId="{C1421D6E-5F86-4DAD-B5E4-0071D0ABC18E}" dt="2021-04-20T20:37:25.448" v="3050" actId="14100"/>
          <ac:spMkLst>
            <pc:docMk/>
            <pc:sldMk cId="2982775426" sldId="264"/>
            <ac:spMk id="5" creationId="{B2329814-F00C-4B27-8322-78A5F7694377}"/>
          </ac:spMkLst>
        </pc:spChg>
        <pc:spChg chg="add del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73" creationId="{987A0FBA-CC04-4256-A8EB-BB3C543E989C}"/>
          </ac:spMkLst>
        </pc:spChg>
        <pc:spChg chg="add del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75" creationId="{551AE076-7865-49BB-81C0-8C9E7E994AFD}"/>
          </ac:spMkLst>
        </pc:spChg>
        <pc:spChg chg="add del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77" creationId="{424ECFA8-BE37-446C-B1BD-88D2981B6F47}"/>
          </ac:spMkLst>
        </pc:spChg>
        <pc:spChg chg="add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137" creationId="{987A0FBA-CC04-4256-A8EB-BB3C543E989C}"/>
          </ac:spMkLst>
        </pc:spChg>
        <pc:spChg chg="add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139" creationId="{3D065C6D-EB42-400B-99C4-D0ACE936F6C3}"/>
          </ac:spMkLst>
        </pc:spChg>
        <pc:spChg chg="add">
          <ac:chgData name="ADSERBALLE Oscar (UCC-S6DAA)" userId="f528495c-5f5e-45a3-99e7-0f60f20db141" providerId="ADAL" clId="{C1421D6E-5F86-4DAD-B5E4-0071D0ABC18E}" dt="2021-04-20T20:38:46.976" v="3055" actId="26606"/>
          <ac:spMkLst>
            <pc:docMk/>
            <pc:sldMk cId="2982775426" sldId="264"/>
            <ac:spMk id="141" creationId="{3362A0EA-3E81-4464-94B8-70BE5870EDC0}"/>
          </ac:spMkLst>
        </pc:spChg>
        <pc:picChg chg="add mod ord">
          <ac:chgData name="ADSERBALLE Oscar (UCC-S6DAA)" userId="f528495c-5f5e-45a3-99e7-0f60f20db141" providerId="ADAL" clId="{C1421D6E-5F86-4DAD-B5E4-0071D0ABC18E}" dt="2021-04-20T20:38:46.976" v="3055" actId="26606"/>
          <ac:picMkLst>
            <pc:docMk/>
            <pc:sldMk cId="2982775426" sldId="264"/>
            <ac:picMk id="1028" creationId="{DA8DB9EE-CC6F-4ACE-B359-3E771952BEA5}"/>
          </ac:picMkLst>
        </pc:picChg>
      </pc:sldChg>
      <pc:sldChg chg="addSp modSp new mod">
        <pc:chgData name="ADSERBALLE Oscar (UCC-S6DAA)" userId="f528495c-5f5e-45a3-99e7-0f60f20db141" providerId="ADAL" clId="{C1421D6E-5F86-4DAD-B5E4-0071D0ABC18E}" dt="2021-04-20T20:40:21.500" v="3095" actId="20577"/>
        <pc:sldMkLst>
          <pc:docMk/>
          <pc:sldMk cId="1958647145" sldId="265"/>
        </pc:sldMkLst>
        <pc:spChg chg="mod">
          <ac:chgData name="ADSERBALLE Oscar (UCC-S6DAA)" userId="f528495c-5f5e-45a3-99e7-0f60f20db141" providerId="ADAL" clId="{C1421D6E-5F86-4DAD-B5E4-0071D0ABC18E}" dt="2021-04-20T20:40:21.500" v="3095" actId="20577"/>
          <ac:spMkLst>
            <pc:docMk/>
            <pc:sldMk cId="1958647145" sldId="265"/>
            <ac:spMk id="2" creationId="{D42E1CC6-F581-47C7-BFBA-7106BF4F3E15}"/>
          </ac:spMkLst>
        </pc:spChg>
        <pc:spChg chg="mod">
          <ac:chgData name="ADSERBALLE Oscar (UCC-S6DAA)" userId="f528495c-5f5e-45a3-99e7-0f60f20db141" providerId="ADAL" clId="{C1421D6E-5F86-4DAD-B5E4-0071D0ABC18E}" dt="2021-04-20T20:39:29.322" v="3059" actId="27636"/>
          <ac:spMkLst>
            <pc:docMk/>
            <pc:sldMk cId="1958647145" sldId="265"/>
            <ac:spMk id="3" creationId="{09E7A014-0387-4ECD-BBB0-A35DD1897C1C}"/>
          </ac:spMkLst>
        </pc:spChg>
        <pc:picChg chg="add mod">
          <ac:chgData name="ADSERBALLE Oscar (UCC-S6DAA)" userId="f528495c-5f5e-45a3-99e7-0f60f20db141" providerId="ADAL" clId="{C1421D6E-5F86-4DAD-B5E4-0071D0ABC18E}" dt="2021-04-20T20:40:15.040" v="3070"/>
          <ac:picMkLst>
            <pc:docMk/>
            <pc:sldMk cId="1958647145" sldId="265"/>
            <ac:picMk id="4" creationId="{E3A4E8FA-39B6-4F44-AE69-36A45F409096}"/>
          </ac:picMkLst>
        </pc:picChg>
      </pc:sldChg>
      <pc:sldChg chg="addSp delSp modSp new mod">
        <pc:chgData name="ADSERBALLE Oscar (UCC-S6DAA)" userId="f528495c-5f5e-45a3-99e7-0f60f20db141" providerId="ADAL" clId="{C1421D6E-5F86-4DAD-B5E4-0071D0ABC18E}" dt="2021-04-20T20:44:47.794" v="3257" actId="1076"/>
        <pc:sldMkLst>
          <pc:docMk/>
          <pc:sldMk cId="274313534" sldId="266"/>
        </pc:sldMkLst>
        <pc:spChg chg="mod">
          <ac:chgData name="ADSERBALLE Oscar (UCC-S6DAA)" userId="f528495c-5f5e-45a3-99e7-0f60f20db141" providerId="ADAL" clId="{C1421D6E-5F86-4DAD-B5E4-0071D0ABC18E}" dt="2021-04-20T20:43:28.643" v="3194" actId="14100"/>
          <ac:spMkLst>
            <pc:docMk/>
            <pc:sldMk cId="274313534" sldId="266"/>
            <ac:spMk id="2" creationId="{75F42690-CFC1-4BE3-A106-AB0DAC9790A8}"/>
          </ac:spMkLst>
        </pc:spChg>
        <pc:spChg chg="del">
          <ac:chgData name="ADSERBALLE Oscar (UCC-S6DAA)" userId="f528495c-5f5e-45a3-99e7-0f60f20db141" providerId="ADAL" clId="{C1421D6E-5F86-4DAD-B5E4-0071D0ABC18E}" dt="2021-04-20T20:40:48.446" v="3133" actId="478"/>
          <ac:spMkLst>
            <pc:docMk/>
            <pc:sldMk cId="274313534" sldId="266"/>
            <ac:spMk id="3" creationId="{76F7E7FD-047C-43C0-BA10-E75B37DD9E48}"/>
          </ac:spMkLst>
        </pc:spChg>
        <pc:spChg chg="add mod">
          <ac:chgData name="ADSERBALLE Oscar (UCC-S6DAA)" userId="f528495c-5f5e-45a3-99e7-0f60f20db141" providerId="ADAL" clId="{C1421D6E-5F86-4DAD-B5E4-0071D0ABC18E}" dt="2021-04-20T20:43:38.983" v="3196" actId="1076"/>
          <ac:spMkLst>
            <pc:docMk/>
            <pc:sldMk cId="274313534" sldId="266"/>
            <ac:spMk id="5" creationId="{0B0B32BB-1B92-4D5F-8A50-6A60106F07A1}"/>
          </ac:spMkLst>
        </pc:spChg>
        <pc:spChg chg="add del">
          <ac:chgData name="ADSERBALLE Oscar (UCC-S6DAA)" userId="f528495c-5f5e-45a3-99e7-0f60f20db141" providerId="ADAL" clId="{C1421D6E-5F86-4DAD-B5E4-0071D0ABC18E}" dt="2021-04-20T20:42:43.331" v="3189" actId="11529"/>
          <ac:spMkLst>
            <pc:docMk/>
            <pc:sldMk cId="274313534" sldId="266"/>
            <ac:spMk id="8" creationId="{035AD353-C4D4-4C85-9373-E0EB7BF0E4F1}"/>
          </ac:spMkLst>
        </pc:spChg>
        <pc:spChg chg="add mod">
          <ac:chgData name="ADSERBALLE Oscar (UCC-S6DAA)" userId="f528495c-5f5e-45a3-99e7-0f60f20db141" providerId="ADAL" clId="{C1421D6E-5F86-4DAD-B5E4-0071D0ABC18E}" dt="2021-04-20T20:44:28.588" v="3244" actId="14100"/>
          <ac:spMkLst>
            <pc:docMk/>
            <pc:sldMk cId="274313534" sldId="266"/>
            <ac:spMk id="19" creationId="{83B9B48E-50F4-48EF-84F0-1877CE1A6C88}"/>
          </ac:spMkLst>
        </pc:spChg>
        <pc:spChg chg="add mod">
          <ac:chgData name="ADSERBALLE Oscar (UCC-S6DAA)" userId="f528495c-5f5e-45a3-99e7-0f60f20db141" providerId="ADAL" clId="{C1421D6E-5F86-4DAD-B5E4-0071D0ABC18E}" dt="2021-04-20T20:44:47.794" v="3257" actId="1076"/>
          <ac:spMkLst>
            <pc:docMk/>
            <pc:sldMk cId="274313534" sldId="266"/>
            <ac:spMk id="20" creationId="{81B7818D-1AC9-4033-9461-857BFDC91909}"/>
          </ac:spMkLst>
        </pc:spChg>
        <pc:picChg chg="add mod">
          <ac:chgData name="ADSERBALLE Oscar (UCC-S6DAA)" userId="f528495c-5f5e-45a3-99e7-0f60f20db141" providerId="ADAL" clId="{C1421D6E-5F86-4DAD-B5E4-0071D0ABC18E}" dt="2021-04-20T20:43:35.441" v="3195" actId="1076"/>
          <ac:picMkLst>
            <pc:docMk/>
            <pc:sldMk cId="274313534" sldId="266"/>
            <ac:picMk id="4" creationId="{E72D9A0F-5D12-4B0F-AE68-73F1471477D3}"/>
          </ac:picMkLst>
        </pc:picChg>
        <pc:picChg chg="add mod">
          <ac:chgData name="ADSERBALLE Oscar (UCC-S6DAA)" userId="f528495c-5f5e-45a3-99e7-0f60f20db141" providerId="ADAL" clId="{C1421D6E-5F86-4DAD-B5E4-0071D0ABC18E}" dt="2021-04-20T20:43:45.067" v="3197" actId="1076"/>
          <ac:picMkLst>
            <pc:docMk/>
            <pc:sldMk cId="274313534" sldId="266"/>
            <ac:picMk id="6" creationId="{4DB0E7B4-B3C0-4E75-8D0C-FB0570805ABF}"/>
          </ac:picMkLst>
        </pc:picChg>
        <pc:picChg chg="add mod">
          <ac:chgData name="ADSERBALLE Oscar (UCC-S6DAA)" userId="f528495c-5f5e-45a3-99e7-0f60f20db141" providerId="ADAL" clId="{C1421D6E-5F86-4DAD-B5E4-0071D0ABC18E}" dt="2021-04-20T20:43:50.090" v="3199" actId="14100"/>
          <ac:picMkLst>
            <pc:docMk/>
            <pc:sldMk cId="274313534" sldId="266"/>
            <ac:picMk id="7" creationId="{162DAA69-DC39-45B5-BAA4-5B7B11C3E2BD}"/>
          </ac:picMkLst>
        </pc:picChg>
        <pc:cxnChg chg="add mod">
          <ac:chgData name="ADSERBALLE Oscar (UCC-S6DAA)" userId="f528495c-5f5e-45a3-99e7-0f60f20db141" providerId="ADAL" clId="{C1421D6E-5F86-4DAD-B5E4-0071D0ABC18E}" dt="2021-04-20T20:43:45.067" v="3197" actId="1076"/>
          <ac:cxnSpMkLst>
            <pc:docMk/>
            <pc:sldMk cId="274313534" sldId="266"/>
            <ac:cxnSpMk id="10" creationId="{9BA3E1D3-F0F2-4702-8309-0F926C5C024A}"/>
          </ac:cxnSpMkLst>
        </pc:cxnChg>
        <pc:cxnChg chg="add mod">
          <ac:chgData name="ADSERBALLE Oscar (UCC-S6DAA)" userId="f528495c-5f5e-45a3-99e7-0f60f20db141" providerId="ADAL" clId="{C1421D6E-5F86-4DAD-B5E4-0071D0ABC18E}" dt="2021-04-20T20:43:50.090" v="3199" actId="14100"/>
          <ac:cxnSpMkLst>
            <pc:docMk/>
            <pc:sldMk cId="274313534" sldId="266"/>
            <ac:cxnSpMk id="12" creationId="{F381F8C1-B401-4544-B9F3-66CFF453B209}"/>
          </ac:cxnSpMkLst>
        </pc:cxnChg>
      </pc:sldChg>
      <pc:sldChg chg="addSp delSp modSp new mod">
        <pc:chgData name="ADSERBALLE Oscar (UCC-S6DAA)" userId="f528495c-5f5e-45a3-99e7-0f60f20db141" providerId="ADAL" clId="{C1421D6E-5F86-4DAD-B5E4-0071D0ABC18E}" dt="2021-04-20T22:17:35.494" v="4023" actId="11529"/>
        <pc:sldMkLst>
          <pc:docMk/>
          <pc:sldMk cId="1926600831" sldId="267"/>
        </pc:sldMkLst>
        <pc:spChg chg="mod">
          <ac:chgData name="ADSERBALLE Oscar (UCC-S6DAA)" userId="f528495c-5f5e-45a3-99e7-0f60f20db141" providerId="ADAL" clId="{C1421D6E-5F86-4DAD-B5E4-0071D0ABC18E}" dt="2021-04-20T22:09:51.816" v="3348" actId="1076"/>
          <ac:spMkLst>
            <pc:docMk/>
            <pc:sldMk cId="1926600831" sldId="267"/>
            <ac:spMk id="2" creationId="{3F8C2996-AD87-43BE-83AC-2B6EE1E2DEAD}"/>
          </ac:spMkLst>
        </pc:spChg>
        <pc:spChg chg="mod">
          <ac:chgData name="ADSERBALLE Oscar (UCC-S6DAA)" userId="f528495c-5f5e-45a3-99e7-0f60f20db141" providerId="ADAL" clId="{C1421D6E-5F86-4DAD-B5E4-0071D0ABC18E}" dt="2021-04-20T22:14:09.137" v="3986" actId="20577"/>
          <ac:spMkLst>
            <pc:docMk/>
            <pc:sldMk cId="1926600831" sldId="267"/>
            <ac:spMk id="3" creationId="{74904C77-7608-45D0-88A3-C9117269CDBC}"/>
          </ac:spMkLst>
        </pc:spChg>
        <pc:spChg chg="add del mod">
          <ac:chgData name="ADSERBALLE Oscar (UCC-S6DAA)" userId="f528495c-5f5e-45a3-99e7-0f60f20db141" providerId="ADAL" clId="{C1421D6E-5F86-4DAD-B5E4-0071D0ABC18E}" dt="2021-04-20T22:15:01.041" v="3994" actId="11529"/>
          <ac:spMkLst>
            <pc:docMk/>
            <pc:sldMk cId="1926600831" sldId="267"/>
            <ac:spMk id="9" creationId="{8EAC44DD-62AC-4792-8353-6A9AE3A9922F}"/>
          </ac:spMkLst>
        </pc:spChg>
        <pc:spChg chg="add mod">
          <ac:chgData name="ADSERBALLE Oscar (UCC-S6DAA)" userId="f528495c-5f5e-45a3-99e7-0f60f20db141" providerId="ADAL" clId="{C1421D6E-5F86-4DAD-B5E4-0071D0ABC18E}" dt="2021-04-20T22:15:38.596" v="4002" actId="1076"/>
          <ac:spMkLst>
            <pc:docMk/>
            <pc:sldMk cId="1926600831" sldId="267"/>
            <ac:spMk id="10" creationId="{58426D48-77F2-429C-8DB2-98D750BFFF8B}"/>
          </ac:spMkLst>
        </pc:spChg>
        <pc:spChg chg="add mod">
          <ac:chgData name="ADSERBALLE Oscar (UCC-S6DAA)" userId="f528495c-5f5e-45a3-99e7-0f60f20db141" providerId="ADAL" clId="{C1421D6E-5F86-4DAD-B5E4-0071D0ABC18E}" dt="2021-04-20T22:16:00.339" v="4006" actId="1076"/>
          <ac:spMkLst>
            <pc:docMk/>
            <pc:sldMk cId="1926600831" sldId="267"/>
            <ac:spMk id="11" creationId="{F42CA13C-B066-4C79-A01E-A984E1C8631A}"/>
          </ac:spMkLst>
        </pc:spChg>
        <pc:spChg chg="add mod">
          <ac:chgData name="ADSERBALLE Oscar (UCC-S6DAA)" userId="f528495c-5f5e-45a3-99e7-0f60f20db141" providerId="ADAL" clId="{C1421D6E-5F86-4DAD-B5E4-0071D0ABC18E}" dt="2021-04-20T22:16:10.548" v="4009" actId="1076"/>
          <ac:spMkLst>
            <pc:docMk/>
            <pc:sldMk cId="1926600831" sldId="267"/>
            <ac:spMk id="12" creationId="{60ADE5B2-3976-4FF3-B813-4BE974074C09}"/>
          </ac:spMkLst>
        </pc:spChg>
        <pc:spChg chg="add del">
          <ac:chgData name="ADSERBALLE Oscar (UCC-S6DAA)" userId="f528495c-5f5e-45a3-99e7-0f60f20db141" providerId="ADAL" clId="{C1421D6E-5F86-4DAD-B5E4-0071D0ABC18E}" dt="2021-04-20T22:16:30.714" v="4011" actId="11529"/>
          <ac:spMkLst>
            <pc:docMk/>
            <pc:sldMk cId="1926600831" sldId="267"/>
            <ac:spMk id="13" creationId="{554BC75E-31C6-4F33-B7D1-01E7BF9090E5}"/>
          </ac:spMkLst>
        </pc:spChg>
        <pc:picChg chg="add del mod">
          <ac:chgData name="ADSERBALLE Oscar (UCC-S6DAA)" userId="f528495c-5f5e-45a3-99e7-0f60f20db141" providerId="ADAL" clId="{C1421D6E-5F86-4DAD-B5E4-0071D0ABC18E}" dt="2021-04-20T22:11:02.402" v="3499" actId="478"/>
          <ac:picMkLst>
            <pc:docMk/>
            <pc:sldMk cId="1926600831" sldId="267"/>
            <ac:picMk id="4" creationId="{D1A19A70-2156-4D46-ACE5-998C626E39FA}"/>
          </ac:picMkLst>
        </pc:picChg>
        <pc:cxnChg chg="add">
          <ac:chgData name="ADSERBALLE Oscar (UCC-S6DAA)" userId="f528495c-5f5e-45a3-99e7-0f60f20db141" providerId="ADAL" clId="{C1421D6E-5F86-4DAD-B5E4-0071D0ABC18E}" dt="2021-04-20T22:14:19.373" v="3987" actId="11529"/>
          <ac:cxnSpMkLst>
            <pc:docMk/>
            <pc:sldMk cId="1926600831" sldId="267"/>
            <ac:cxnSpMk id="6" creationId="{BCB55AAE-369F-43C5-A345-F4DC5CD79E77}"/>
          </ac:cxnSpMkLst>
        </pc:cxnChg>
        <pc:cxnChg chg="add">
          <ac:chgData name="ADSERBALLE Oscar (UCC-S6DAA)" userId="f528495c-5f5e-45a3-99e7-0f60f20db141" providerId="ADAL" clId="{C1421D6E-5F86-4DAD-B5E4-0071D0ABC18E}" dt="2021-04-20T22:14:25.639" v="3988" actId="11529"/>
          <ac:cxnSpMkLst>
            <pc:docMk/>
            <pc:sldMk cId="1926600831" sldId="267"/>
            <ac:cxnSpMk id="8" creationId="{DC6B0BDB-0C03-42EF-9A68-DA0BBA012CEA}"/>
          </ac:cxnSpMkLst>
        </pc:cxnChg>
        <pc:cxnChg chg="add del">
          <ac:chgData name="ADSERBALLE Oscar (UCC-S6DAA)" userId="f528495c-5f5e-45a3-99e7-0f60f20db141" providerId="ADAL" clId="{C1421D6E-5F86-4DAD-B5E4-0071D0ABC18E}" dt="2021-04-20T22:16:55.240" v="4013" actId="11529"/>
          <ac:cxnSpMkLst>
            <pc:docMk/>
            <pc:sldMk cId="1926600831" sldId="267"/>
            <ac:cxnSpMk id="15" creationId="{A75A8962-BB6A-4CB4-B94D-09EBF69A3213}"/>
          </ac:cxnSpMkLst>
        </pc:cxnChg>
        <pc:cxnChg chg="add mod">
          <ac:chgData name="ADSERBALLE Oscar (UCC-S6DAA)" userId="f528495c-5f5e-45a3-99e7-0f60f20db141" providerId="ADAL" clId="{C1421D6E-5F86-4DAD-B5E4-0071D0ABC18E}" dt="2021-04-20T22:17:05.050" v="4015" actId="13822"/>
          <ac:cxnSpMkLst>
            <pc:docMk/>
            <pc:sldMk cId="1926600831" sldId="267"/>
            <ac:cxnSpMk id="17" creationId="{EBD8E84E-90A6-402C-8154-E2F5FB0282B7}"/>
          </ac:cxnSpMkLst>
        </pc:cxnChg>
        <pc:cxnChg chg="add del mod">
          <ac:chgData name="ADSERBALLE Oscar (UCC-S6DAA)" userId="f528495c-5f5e-45a3-99e7-0f60f20db141" providerId="ADAL" clId="{C1421D6E-5F86-4DAD-B5E4-0071D0ABC18E}" dt="2021-04-20T22:17:35.494" v="4023" actId="11529"/>
          <ac:cxnSpMkLst>
            <pc:docMk/>
            <pc:sldMk cId="1926600831" sldId="267"/>
            <ac:cxnSpMk id="19" creationId="{BBD472BF-EBD8-46E4-BBB3-891645609376}"/>
          </ac:cxnSpMkLst>
        </pc:cxnChg>
      </pc:sldChg>
      <pc:sldChg chg="modSp new mod">
        <pc:chgData name="ADSERBALLE Oscar (UCC-S6DAA)" userId="f528495c-5f5e-45a3-99e7-0f60f20db141" providerId="ADAL" clId="{C1421D6E-5F86-4DAD-B5E4-0071D0ABC18E}" dt="2021-04-20T22:22:05.519" v="4447" actId="20577"/>
        <pc:sldMkLst>
          <pc:docMk/>
          <pc:sldMk cId="1429903262" sldId="268"/>
        </pc:sldMkLst>
        <pc:spChg chg="mod">
          <ac:chgData name="ADSERBALLE Oscar (UCC-S6DAA)" userId="f528495c-5f5e-45a3-99e7-0f60f20db141" providerId="ADAL" clId="{C1421D6E-5F86-4DAD-B5E4-0071D0ABC18E}" dt="2021-04-20T20:46:37.545" v="3320" actId="1076"/>
          <ac:spMkLst>
            <pc:docMk/>
            <pc:sldMk cId="1429903262" sldId="268"/>
            <ac:spMk id="2" creationId="{28BDA7C3-B371-4F58-8E9C-0144BA534EFA}"/>
          </ac:spMkLst>
        </pc:spChg>
        <pc:spChg chg="mod">
          <ac:chgData name="ADSERBALLE Oscar (UCC-S6DAA)" userId="f528495c-5f5e-45a3-99e7-0f60f20db141" providerId="ADAL" clId="{C1421D6E-5F86-4DAD-B5E4-0071D0ABC18E}" dt="2021-04-20T22:22:05.519" v="4447" actId="20577"/>
          <ac:spMkLst>
            <pc:docMk/>
            <pc:sldMk cId="1429903262" sldId="268"/>
            <ac:spMk id="3" creationId="{5F58C08E-5830-42C9-B57A-AC9A29B4F46C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2:27:51.652" v="5397" actId="20577"/>
        <pc:sldMkLst>
          <pc:docMk/>
          <pc:sldMk cId="2192662483" sldId="269"/>
        </pc:sldMkLst>
        <pc:spChg chg="mod">
          <ac:chgData name="ADSERBALLE Oscar (UCC-S6DAA)" userId="f528495c-5f5e-45a3-99e7-0f60f20db141" providerId="ADAL" clId="{C1421D6E-5F86-4DAD-B5E4-0071D0ABC18E}" dt="2021-04-20T22:25:32.223" v="5044" actId="20577"/>
          <ac:spMkLst>
            <pc:docMk/>
            <pc:sldMk cId="2192662483" sldId="269"/>
            <ac:spMk id="2" creationId="{DC93B9AB-8C57-437D-AFB1-3FEF1D716FAD}"/>
          </ac:spMkLst>
        </pc:spChg>
        <pc:spChg chg="mod">
          <ac:chgData name="ADSERBALLE Oscar (UCC-S6DAA)" userId="f528495c-5f5e-45a3-99e7-0f60f20db141" providerId="ADAL" clId="{C1421D6E-5F86-4DAD-B5E4-0071D0ABC18E}" dt="2021-04-20T22:27:51.652" v="5397" actId="20577"/>
          <ac:spMkLst>
            <pc:docMk/>
            <pc:sldMk cId="2192662483" sldId="269"/>
            <ac:spMk id="3" creationId="{E514815D-7B11-43EE-A206-56F19DC5BFB4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2:29:11.196" v="5464"/>
        <pc:sldMkLst>
          <pc:docMk/>
          <pc:sldMk cId="4043404537" sldId="270"/>
        </pc:sldMkLst>
        <pc:spChg chg="mod">
          <ac:chgData name="ADSERBALLE Oscar (UCC-S6DAA)" userId="f528495c-5f5e-45a3-99e7-0f60f20db141" providerId="ADAL" clId="{C1421D6E-5F86-4DAD-B5E4-0071D0ABC18E}" dt="2021-04-20T22:28:08.638" v="5398"/>
          <ac:spMkLst>
            <pc:docMk/>
            <pc:sldMk cId="4043404537" sldId="270"/>
            <ac:spMk id="2" creationId="{F8C6E5BF-348F-46B5-A8F8-8849529493AD}"/>
          </ac:spMkLst>
        </pc:spChg>
        <pc:spChg chg="mod">
          <ac:chgData name="ADSERBALLE Oscar (UCC-S6DAA)" userId="f528495c-5f5e-45a3-99e7-0f60f20db141" providerId="ADAL" clId="{C1421D6E-5F86-4DAD-B5E4-0071D0ABC18E}" dt="2021-04-20T22:29:11.196" v="5464"/>
          <ac:spMkLst>
            <pc:docMk/>
            <pc:sldMk cId="4043404537" sldId="270"/>
            <ac:spMk id="3" creationId="{F73E321F-9A1B-476F-A2A8-11F6F351E6FC}"/>
          </ac:spMkLst>
        </pc:spChg>
      </pc:sldChg>
      <pc:sldChg chg="addSp modSp new mod">
        <pc:chgData name="ADSERBALLE Oscar (UCC-S6DAA)" userId="f528495c-5f5e-45a3-99e7-0f60f20db141" providerId="ADAL" clId="{C1421D6E-5F86-4DAD-B5E4-0071D0ABC18E}" dt="2021-04-20T22:19:00.683" v="4142" actId="20577"/>
        <pc:sldMkLst>
          <pc:docMk/>
          <pc:sldMk cId="1370116853" sldId="271"/>
        </pc:sldMkLst>
        <pc:spChg chg="mod">
          <ac:chgData name="ADSERBALLE Oscar (UCC-S6DAA)" userId="f528495c-5f5e-45a3-99e7-0f60f20db141" providerId="ADAL" clId="{C1421D6E-5F86-4DAD-B5E4-0071D0ABC18E}" dt="2021-04-20T22:17:48.254" v="4041" actId="20577"/>
          <ac:spMkLst>
            <pc:docMk/>
            <pc:sldMk cId="1370116853" sldId="271"/>
            <ac:spMk id="2" creationId="{B0E67744-9C2A-465A-910B-551EAACB5EFB}"/>
          </ac:spMkLst>
        </pc:spChg>
        <pc:spChg chg="mod">
          <ac:chgData name="ADSERBALLE Oscar (UCC-S6DAA)" userId="f528495c-5f5e-45a3-99e7-0f60f20db141" providerId="ADAL" clId="{C1421D6E-5F86-4DAD-B5E4-0071D0ABC18E}" dt="2021-04-20T22:19:00.683" v="4142" actId="20577"/>
          <ac:spMkLst>
            <pc:docMk/>
            <pc:sldMk cId="1370116853" sldId="271"/>
            <ac:spMk id="3" creationId="{2AC11AD3-E66A-4601-84F9-FE4BEBB431F9}"/>
          </ac:spMkLst>
        </pc:spChg>
        <pc:picChg chg="add mod">
          <ac:chgData name="ADSERBALLE Oscar (UCC-S6DAA)" userId="f528495c-5f5e-45a3-99e7-0f60f20db141" providerId="ADAL" clId="{C1421D6E-5F86-4DAD-B5E4-0071D0ABC18E}" dt="2021-04-20T22:18:19.935" v="4121" actId="1076"/>
          <ac:picMkLst>
            <pc:docMk/>
            <pc:sldMk cId="1370116853" sldId="271"/>
            <ac:picMk id="4" creationId="{EEE2DD45-EA77-491E-9413-BF14C60389C8}"/>
          </ac:picMkLst>
        </pc:picChg>
      </pc:sldChg>
      <pc:sldChg chg="addSp delSp modSp new mod">
        <pc:chgData name="ADSERBALLE Oscar (UCC-S6DAA)" userId="f528495c-5f5e-45a3-99e7-0f60f20db141" providerId="ADAL" clId="{C1421D6E-5F86-4DAD-B5E4-0071D0ABC18E}" dt="2021-04-20T22:25:19.584" v="5041" actId="1076"/>
        <pc:sldMkLst>
          <pc:docMk/>
          <pc:sldMk cId="2952774172" sldId="272"/>
        </pc:sldMkLst>
        <pc:spChg chg="mod">
          <ac:chgData name="ADSERBALLE Oscar (UCC-S6DAA)" userId="f528495c-5f5e-45a3-99e7-0f60f20db141" providerId="ADAL" clId="{C1421D6E-5F86-4DAD-B5E4-0071D0ABC18E}" dt="2021-04-20T22:22:54.995" v="4572" actId="1076"/>
          <ac:spMkLst>
            <pc:docMk/>
            <pc:sldMk cId="2952774172" sldId="272"/>
            <ac:spMk id="2" creationId="{BAE437BD-BCBF-4C63-A75D-F7AD03C0FE93}"/>
          </ac:spMkLst>
        </pc:spChg>
        <pc:spChg chg="mod">
          <ac:chgData name="ADSERBALLE Oscar (UCC-S6DAA)" userId="f528495c-5f5e-45a3-99e7-0f60f20db141" providerId="ADAL" clId="{C1421D6E-5F86-4DAD-B5E4-0071D0ABC18E}" dt="2021-04-20T22:22:57.241" v="4573" actId="1076"/>
          <ac:spMkLst>
            <pc:docMk/>
            <pc:sldMk cId="2952774172" sldId="272"/>
            <ac:spMk id="3" creationId="{F7D12EEE-E185-48AE-A33D-71B8431670C4}"/>
          </ac:spMkLst>
        </pc:spChg>
        <pc:spChg chg="add del mod">
          <ac:chgData name="ADSERBALLE Oscar (UCC-S6DAA)" userId="f528495c-5f5e-45a3-99e7-0f60f20db141" providerId="ADAL" clId="{C1421D6E-5F86-4DAD-B5E4-0071D0ABC18E}" dt="2021-04-20T22:25:09.535" v="5039" actId="478"/>
          <ac:spMkLst>
            <pc:docMk/>
            <pc:sldMk cId="2952774172" sldId="272"/>
            <ac:spMk id="5" creationId="{502494AA-6BCC-4788-94FF-9EEC348EDBD7}"/>
          </ac:spMkLst>
        </pc:spChg>
        <pc:picChg chg="add mod">
          <ac:chgData name="ADSERBALLE Oscar (UCC-S6DAA)" userId="f528495c-5f5e-45a3-99e7-0f60f20db141" providerId="ADAL" clId="{C1421D6E-5F86-4DAD-B5E4-0071D0ABC18E}" dt="2021-04-20T22:25:19.584" v="5041" actId="1076"/>
          <ac:picMkLst>
            <pc:docMk/>
            <pc:sldMk cId="2952774172" sldId="272"/>
            <ac:picMk id="4" creationId="{73E980E3-2E78-4355-98E8-4CA6F27C403D}"/>
          </ac:picMkLst>
        </pc:picChg>
      </pc:sldChg>
      <pc:sldChg chg="modSp new mod">
        <pc:chgData name="ADSERBALLE Oscar (UCC-S6DAA)" userId="f528495c-5f5e-45a3-99e7-0f60f20db141" providerId="ADAL" clId="{C1421D6E-5F86-4DAD-B5E4-0071D0ABC18E}" dt="2021-04-20T22:31:03.720" v="5593" actId="20577"/>
        <pc:sldMkLst>
          <pc:docMk/>
          <pc:sldMk cId="2628658886" sldId="273"/>
        </pc:sldMkLst>
        <pc:spChg chg="mod">
          <ac:chgData name="ADSERBALLE Oscar (UCC-S6DAA)" userId="f528495c-5f5e-45a3-99e7-0f60f20db141" providerId="ADAL" clId="{C1421D6E-5F86-4DAD-B5E4-0071D0ABC18E}" dt="2021-04-20T22:29:35.830" v="5517" actId="20577"/>
          <ac:spMkLst>
            <pc:docMk/>
            <pc:sldMk cId="2628658886" sldId="273"/>
            <ac:spMk id="2" creationId="{1FF2F9E8-7F62-4584-8EA6-B125B2301B73}"/>
          </ac:spMkLst>
        </pc:spChg>
        <pc:spChg chg="mod">
          <ac:chgData name="ADSERBALLE Oscar (UCC-S6DAA)" userId="f528495c-5f5e-45a3-99e7-0f60f20db141" providerId="ADAL" clId="{C1421D6E-5F86-4DAD-B5E4-0071D0ABC18E}" dt="2021-04-20T22:31:03.720" v="5593" actId="20577"/>
          <ac:spMkLst>
            <pc:docMk/>
            <pc:sldMk cId="2628658886" sldId="273"/>
            <ac:spMk id="3" creationId="{FDDFF47A-4A49-4BE4-8031-3EBB81352BDE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2:32:58.382" v="5627"/>
        <pc:sldMkLst>
          <pc:docMk/>
          <pc:sldMk cId="1477642383" sldId="274"/>
        </pc:sldMkLst>
        <pc:spChg chg="mod">
          <ac:chgData name="ADSERBALLE Oscar (UCC-S6DAA)" userId="f528495c-5f5e-45a3-99e7-0f60f20db141" providerId="ADAL" clId="{C1421D6E-5F86-4DAD-B5E4-0071D0ABC18E}" dt="2021-04-20T22:31:47.780" v="5609" actId="20577"/>
          <ac:spMkLst>
            <pc:docMk/>
            <pc:sldMk cId="1477642383" sldId="274"/>
            <ac:spMk id="2" creationId="{B0EB3CEC-1A57-4177-BA90-37254EFFF00D}"/>
          </ac:spMkLst>
        </pc:spChg>
        <pc:spChg chg="mod">
          <ac:chgData name="ADSERBALLE Oscar (UCC-S6DAA)" userId="f528495c-5f5e-45a3-99e7-0f60f20db141" providerId="ADAL" clId="{C1421D6E-5F86-4DAD-B5E4-0071D0ABC18E}" dt="2021-04-20T22:32:58.382" v="5627"/>
          <ac:spMkLst>
            <pc:docMk/>
            <pc:sldMk cId="1477642383" sldId="274"/>
            <ac:spMk id="3" creationId="{CFB33FD7-46F8-4B6E-98AF-961E5BF1592D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2:34:43.292" v="5881" actId="20577"/>
        <pc:sldMkLst>
          <pc:docMk/>
          <pc:sldMk cId="1066629323" sldId="275"/>
        </pc:sldMkLst>
        <pc:spChg chg="mod">
          <ac:chgData name="ADSERBALLE Oscar (UCC-S6DAA)" userId="f528495c-5f5e-45a3-99e7-0f60f20db141" providerId="ADAL" clId="{C1421D6E-5F86-4DAD-B5E4-0071D0ABC18E}" dt="2021-04-20T22:33:12.228" v="5643" actId="20577"/>
          <ac:spMkLst>
            <pc:docMk/>
            <pc:sldMk cId="1066629323" sldId="275"/>
            <ac:spMk id="2" creationId="{379EE442-E834-44F1-A2D7-0A59121451C6}"/>
          </ac:spMkLst>
        </pc:spChg>
        <pc:spChg chg="mod">
          <ac:chgData name="ADSERBALLE Oscar (UCC-S6DAA)" userId="f528495c-5f5e-45a3-99e7-0f60f20db141" providerId="ADAL" clId="{C1421D6E-5F86-4DAD-B5E4-0071D0ABC18E}" dt="2021-04-20T22:34:43.292" v="5881" actId="20577"/>
          <ac:spMkLst>
            <pc:docMk/>
            <pc:sldMk cId="1066629323" sldId="275"/>
            <ac:spMk id="3" creationId="{38ED5678-9F78-479A-A8EE-2710CAAF4594}"/>
          </ac:spMkLst>
        </pc:spChg>
      </pc:sldChg>
      <pc:sldChg chg="modSp new mod">
        <pc:chgData name="ADSERBALLE Oscar (UCC-S6DAA)" userId="f528495c-5f5e-45a3-99e7-0f60f20db141" providerId="ADAL" clId="{C1421D6E-5F86-4DAD-B5E4-0071D0ABC18E}" dt="2021-04-20T22:38:15.768" v="6253" actId="20577"/>
        <pc:sldMkLst>
          <pc:docMk/>
          <pc:sldMk cId="301360816" sldId="276"/>
        </pc:sldMkLst>
        <pc:spChg chg="mod">
          <ac:chgData name="ADSERBALLE Oscar (UCC-S6DAA)" userId="f528495c-5f5e-45a3-99e7-0f60f20db141" providerId="ADAL" clId="{C1421D6E-5F86-4DAD-B5E4-0071D0ABC18E}" dt="2021-04-20T22:35:07.658" v="5891" actId="20577"/>
          <ac:spMkLst>
            <pc:docMk/>
            <pc:sldMk cId="301360816" sldId="276"/>
            <ac:spMk id="2" creationId="{ACDDE52B-4006-4DE7-997F-D70E23C19D58}"/>
          </ac:spMkLst>
        </pc:spChg>
        <pc:spChg chg="mod">
          <ac:chgData name="ADSERBALLE Oscar (UCC-S6DAA)" userId="f528495c-5f5e-45a3-99e7-0f60f20db141" providerId="ADAL" clId="{C1421D6E-5F86-4DAD-B5E4-0071D0ABC18E}" dt="2021-04-20T22:38:15.768" v="6253" actId="20577"/>
          <ac:spMkLst>
            <pc:docMk/>
            <pc:sldMk cId="301360816" sldId="276"/>
            <ac:spMk id="3" creationId="{D7600CD0-F7C5-4C30-BCC7-885E00E9557F}"/>
          </ac:spMkLst>
        </pc:spChg>
      </pc:sldChg>
      <pc:sldChg chg="modSp new del mod">
        <pc:chgData name="ADSERBALLE Oscar (UCC-S6DAA)" userId="f528495c-5f5e-45a3-99e7-0f60f20db141" providerId="ADAL" clId="{C1421D6E-5F86-4DAD-B5E4-0071D0ABC18E}" dt="2021-04-21T20:05:28.932" v="6267" actId="2696"/>
        <pc:sldMkLst>
          <pc:docMk/>
          <pc:sldMk cId="1066401712" sldId="277"/>
        </pc:sldMkLst>
        <pc:spChg chg="mod">
          <ac:chgData name="ADSERBALLE Oscar (UCC-S6DAA)" userId="f528495c-5f5e-45a3-99e7-0f60f20db141" providerId="ADAL" clId="{C1421D6E-5F86-4DAD-B5E4-0071D0ABC18E}" dt="2021-04-21T20:05:14.876" v="6266" actId="20577"/>
          <ac:spMkLst>
            <pc:docMk/>
            <pc:sldMk cId="1066401712" sldId="277"/>
            <ac:spMk id="2" creationId="{CF4D5224-675C-4BB2-89A2-5D2394904DDB}"/>
          </ac:spMkLst>
        </pc:spChg>
      </pc:sldChg>
      <pc:sldMasterChg chg="del delSldLayout">
        <pc:chgData name="ADSERBALLE Oscar (UCC-S6DAA)" userId="f528495c-5f5e-45a3-99e7-0f60f20db141" providerId="ADAL" clId="{C1421D6E-5F86-4DAD-B5E4-0071D0ABC18E}" dt="2021-04-20T19:35:36.761" v="236" actId="26606"/>
        <pc:sldMasterMkLst>
          <pc:docMk/>
          <pc:sldMasterMk cId="514419441" sldId="2147483648"/>
        </pc:sldMasterMkLst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1339969238" sldId="2147483649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341526560" sldId="2147483650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2094787889" sldId="2147483651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847647918" sldId="2147483652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2544718501" sldId="2147483653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1937376787" sldId="2147483654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363420950" sldId="2147483655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480556482" sldId="2147483656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1520224568" sldId="2147483657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2018959422" sldId="2147483658"/>
          </pc:sldLayoutMkLst>
        </pc:sldLayoutChg>
        <pc:sldLayoutChg chg="del">
          <pc:chgData name="ADSERBALLE Oscar (UCC-S6DAA)" userId="f528495c-5f5e-45a3-99e7-0f60f20db141" providerId="ADAL" clId="{C1421D6E-5F86-4DAD-B5E4-0071D0ABC18E}" dt="2021-04-20T19:35:36.761" v="236" actId="26606"/>
          <pc:sldLayoutMkLst>
            <pc:docMk/>
            <pc:sldMasterMk cId="514419441" sldId="2147483648"/>
            <pc:sldLayoutMk cId="636969559" sldId="2147483659"/>
          </pc:sldLayoutMkLst>
        </pc:sldLayoutChg>
      </pc:sldMasterChg>
      <pc:sldMasterChg chg="add del addSldLayout delSldLayout">
        <pc:chgData name="ADSERBALLE Oscar (UCC-S6DAA)" userId="f528495c-5f5e-45a3-99e7-0f60f20db141" providerId="ADAL" clId="{C1421D6E-5F86-4DAD-B5E4-0071D0ABC18E}" dt="2021-04-20T19:36:06.487" v="239" actId="26606"/>
        <pc:sldMasterMkLst>
          <pc:docMk/>
          <pc:sldMasterMk cId="448042670" sldId="2147483744"/>
        </pc:sldMasterMkLst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3043602515" sldId="2147483733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762195020" sldId="2147483734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1222292299" sldId="2147483735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2837393285" sldId="2147483736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3621027663" sldId="2147483737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2707699068" sldId="2147483738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2896239554" sldId="2147483739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1343605601" sldId="2147483740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3935971053" sldId="2147483741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3562323896" sldId="2147483742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448042670" sldId="2147483744"/>
            <pc:sldLayoutMk cId="4089540845" sldId="2147483743"/>
          </pc:sldLayoutMkLst>
        </pc:sldLayoutChg>
      </pc:sldMasterChg>
      <pc:sldMasterChg chg="add del addSldLayout delSldLayout">
        <pc:chgData name="ADSERBALLE Oscar (UCC-S6DAA)" userId="f528495c-5f5e-45a3-99e7-0f60f20db141" providerId="ADAL" clId="{C1421D6E-5F86-4DAD-B5E4-0071D0ABC18E}" dt="2021-04-20T19:36:06.487" v="239" actId="26606"/>
        <pc:sldMasterMkLst>
          <pc:docMk/>
          <pc:sldMasterMk cId="2594358240" sldId="2147483807"/>
        </pc:sldMasterMkLst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845010504" sldId="2147483796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3692571454" sldId="2147483797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1005517634" sldId="2147483798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3445742632" sldId="2147483799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3149092746" sldId="2147483800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1852361559" sldId="2147483801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3336288740" sldId="2147483802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2883914665" sldId="2147483803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3329160995" sldId="2147483804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4110968584" sldId="2147483805"/>
          </pc:sldLayoutMkLst>
        </pc:sldLayoutChg>
        <pc:sldLayoutChg chg="add del">
          <pc:chgData name="ADSERBALLE Oscar (UCC-S6DAA)" userId="f528495c-5f5e-45a3-99e7-0f60f20db141" providerId="ADAL" clId="{C1421D6E-5F86-4DAD-B5E4-0071D0ABC18E}" dt="2021-04-20T19:36:06.487" v="239" actId="26606"/>
          <pc:sldLayoutMkLst>
            <pc:docMk/>
            <pc:sldMasterMk cId="2594358240" sldId="2147483807"/>
            <pc:sldLayoutMk cId="746398945" sldId="214748380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80E2C-EB24-447E-BE14-832572D8445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408B-6655-4729-80D2-7489F060F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408B-6655-4729-80D2-7489F060FE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1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C7F1-A58F-4035-8673-AD8E96F5D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7" b="633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1A15A-2A7D-4C82-8F10-C9B11A09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8"/>
            <a:ext cx="5193846" cy="1784351"/>
          </a:xfrm>
        </p:spPr>
        <p:txBody>
          <a:bodyPr anchor="b">
            <a:normAutofit lnSpcReduction="10000"/>
          </a:bodyPr>
          <a:lstStyle/>
          <a:p>
            <a:pPr algn="l">
              <a:lnSpc>
                <a:spcPct val="115000"/>
              </a:lnSpc>
            </a:pPr>
            <a:r>
              <a:rPr lang="en-GB" i="1"/>
              <a:t>Eller:</a:t>
            </a:r>
          </a:p>
          <a:p>
            <a:pPr algn="l">
              <a:lnSpc>
                <a:spcPct val="115000"/>
              </a:lnSpc>
            </a:pPr>
            <a:r>
              <a:rPr lang="en-GB" i="1"/>
              <a:t>Hvordan Einstein igangsatte en revolution</a:t>
            </a:r>
            <a:r>
              <a:rPr lang="da-DK" i="1"/>
              <a:t> i naturvidenskabens verden</a:t>
            </a:r>
            <a:endParaRPr lang="en-GB" i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DDEF-735C-41AE-A8F6-F128777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/>
              <a:t>Den specielle relativitetsteori</a:t>
            </a:r>
          </a:p>
        </p:txBody>
      </p:sp>
    </p:spTree>
    <p:extLst>
      <p:ext uri="{BB962C8B-B14F-4D97-AF65-F5344CB8AC3E}">
        <p14:creationId xmlns:p14="http://schemas.microsoft.com/office/powerpoint/2010/main" val="327218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1CC6-F581-47C7-BFBA-7106BF4F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Lorentz-transformationen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7A014-0387-4ECD-BBB0-A35DD189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5334000" cy="381808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/>
                  <a:t>Fra P(x, y, z, t) til P(x’, y’, z’, t’) med 1D bevægelse: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</m:d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𝑣𝑥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7A014-0387-4ECD-BBB0-A35DD189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5334000" cy="3818083"/>
              </a:xfrm>
              <a:blipFill>
                <a:blip r:embed="rId2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6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2690-CFC1-4BE3-A106-AB0DAC97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90" y="141898"/>
            <a:ext cx="5555796" cy="1805463"/>
          </a:xfrm>
        </p:spPr>
        <p:txBody>
          <a:bodyPr/>
          <a:lstStyle/>
          <a:p>
            <a:r>
              <a:rPr lang="en-GB"/>
              <a:t>Illustreret eksempel: De to biler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D9A0F-5D12-4B0F-AE68-73F1471477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3" y="1815147"/>
            <a:ext cx="4528276" cy="32277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B32BB-1B92-4D5F-8A50-6A60106F07A1}"/>
              </a:ext>
            </a:extLst>
          </p:cNvPr>
          <p:cNvSpPr txBox="1"/>
          <p:nvPr/>
        </p:nvSpPr>
        <p:spPr>
          <a:xfrm>
            <a:off x="1001486" y="5088673"/>
            <a:ext cx="403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Stillest</a:t>
            </a:r>
            <a:r>
              <a:rPr lang="da-DK"/>
              <a:t>ående perspektiv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0E7B4-B3C0-4E75-8D0C-FB0570805A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6" y="345893"/>
            <a:ext cx="3957592" cy="272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DAA69-DC39-45B5-BAA4-5B7B11C3E2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4" y="3608613"/>
            <a:ext cx="3957593" cy="28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A3E1D3-F0F2-4702-8309-0F926C5C02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342709" y="1707832"/>
            <a:ext cx="2274297" cy="1721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81F8C1-B401-4544-B9F3-66CFF453B20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342709" y="3429000"/>
            <a:ext cx="2274295" cy="1590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B9B48E-50F4-48EF-84F0-1877CE1A6C88}"/>
              </a:ext>
            </a:extLst>
          </p:cNvPr>
          <p:cNvSpPr txBox="1"/>
          <p:nvPr/>
        </p:nvSpPr>
        <p:spPr>
          <a:xfrm>
            <a:off x="6584496" y="1314789"/>
            <a:ext cx="8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Galilei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7818D-1AC9-4033-9461-857BFDC91909}"/>
              </a:ext>
            </a:extLst>
          </p:cNvPr>
          <p:cNvSpPr txBox="1"/>
          <p:nvPr/>
        </p:nvSpPr>
        <p:spPr>
          <a:xfrm>
            <a:off x="6525940" y="5005001"/>
            <a:ext cx="97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Lorentz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2996-AD87-43BE-83AC-2B6EE1E2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9486"/>
            <a:ext cx="10668000" cy="1524000"/>
          </a:xfrm>
        </p:spPr>
        <p:txBody>
          <a:bodyPr/>
          <a:lstStyle/>
          <a:p>
            <a:r>
              <a:rPr lang="da-DK"/>
              <a:t>Tidsforlængelse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4C77-7608-45D0-88A3-C9117269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1" y="1694089"/>
            <a:ext cx="8202385" cy="4555672"/>
          </a:xfrm>
        </p:spPr>
        <p:txBody>
          <a:bodyPr>
            <a:normAutofit fontScale="92500"/>
          </a:bodyPr>
          <a:lstStyle/>
          <a:p>
            <a:r>
              <a:rPr lang="en-GB"/>
              <a:t>Tid afh</a:t>
            </a:r>
            <a:r>
              <a:rPr lang="da-DK"/>
              <a:t>ænger af ens referenceramme</a:t>
            </a:r>
          </a:p>
          <a:p>
            <a:r>
              <a:rPr lang="en-GB"/>
              <a:t>Hvis man er stillestående, bruger man alt sit “potentiale” på at bevæge sig gennem tid</a:t>
            </a:r>
          </a:p>
          <a:p>
            <a:r>
              <a:rPr lang="en-GB"/>
              <a:t>Derimod ved lysets hastighed bliver alt dette “potentiale” brugt på bevægelse gennem rum</a:t>
            </a:r>
          </a:p>
          <a:p>
            <a:r>
              <a:rPr lang="en-GB"/>
              <a:t>Jo hurtigere man bevæger sig gennem rummet, jo langsommere bevæger man sig gennem tiden. </a:t>
            </a:r>
          </a:p>
          <a:p>
            <a:r>
              <a:rPr lang="en-GB"/>
              <a:t>Tiden bliver “længere” jo hurtigere man 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55AAE-369F-43C5-A345-F4DC5CD79E77}"/>
              </a:ext>
            </a:extLst>
          </p:cNvPr>
          <p:cNvCxnSpPr/>
          <p:nvPr/>
        </p:nvCxnSpPr>
        <p:spPr>
          <a:xfrm flipV="1">
            <a:off x="9446079" y="3429000"/>
            <a:ext cx="0" cy="21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6B0BDB-0C03-42EF-9A68-DA0BBA012CEA}"/>
              </a:ext>
            </a:extLst>
          </p:cNvPr>
          <p:cNvCxnSpPr/>
          <p:nvPr/>
        </p:nvCxnSpPr>
        <p:spPr>
          <a:xfrm>
            <a:off x="9450161" y="5584371"/>
            <a:ext cx="228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58426D48-77F2-429C-8DB2-98D750BFFF8B}"/>
              </a:ext>
            </a:extLst>
          </p:cNvPr>
          <p:cNvSpPr/>
          <p:nvPr/>
        </p:nvSpPr>
        <p:spPr>
          <a:xfrm>
            <a:off x="7988788" y="4032148"/>
            <a:ext cx="2955424" cy="30881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CA13C-B066-4C79-A01E-A984E1C8631A}"/>
              </a:ext>
            </a:extLst>
          </p:cNvPr>
          <p:cNvSpPr txBox="1"/>
          <p:nvPr/>
        </p:nvSpPr>
        <p:spPr>
          <a:xfrm>
            <a:off x="9446079" y="3408590"/>
            <a:ext cx="9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t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DE5B2-3976-4FF3-B813-4BE974074C09}"/>
              </a:ext>
            </a:extLst>
          </p:cNvPr>
          <p:cNvSpPr txBox="1"/>
          <p:nvPr/>
        </p:nvSpPr>
        <p:spPr>
          <a:xfrm>
            <a:off x="11246304" y="5215039"/>
            <a:ext cx="6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x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D8E84E-90A6-402C-8154-E2F5FB0282B7}"/>
              </a:ext>
            </a:extLst>
          </p:cNvPr>
          <p:cNvCxnSpPr/>
          <p:nvPr/>
        </p:nvCxnSpPr>
        <p:spPr>
          <a:xfrm flipV="1">
            <a:off x="9446079" y="4347482"/>
            <a:ext cx="902131" cy="123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744-9C2A-465A-910B-551EAAC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Tidsforlængelse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11AD3-E66A-4601-84F9-FE4BEBB43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/>
                  <a:t>Lodrette afstand mellem prikkerne:</a:t>
                </a:r>
              </a:p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𝑒𝑔𝑒𝑛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𝑒𝑔𝑒𝑛</m:t>
                        </m:r>
                      </m:sub>
                    </m:sSub>
                  </m:oMath>
                </a14:m>
                <a:endParaRPr lang="da-DK" i="1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vertJc m:val="bot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𝑒𝑔𝑒𝑛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11AD3-E66A-4601-84F9-FE4BEBB43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E2DD45-EA77-491E-9413-BF14C60389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39" y="1939017"/>
            <a:ext cx="3957593" cy="2821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11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7C3-B371-4F58-8E9C-0144BA53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4607"/>
            <a:ext cx="10668000" cy="1524000"/>
          </a:xfrm>
        </p:spPr>
        <p:txBody>
          <a:bodyPr/>
          <a:lstStyle/>
          <a:p>
            <a:r>
              <a:rPr lang="da-DK"/>
              <a:t>Illustreret eksempel: Tvillingeparadokset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8C08E-5830-42C9-B57A-AC9A29B4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a-DK"/>
                  <a:t>Udgangspunkt i tvillingepar</a:t>
                </a:r>
              </a:p>
              <a:p>
                <a:r>
                  <a:rPr lang="da-DK"/>
                  <a:t>Den ene rejser frem og tilbage i løbet af 5 år fra stillestående tvillings perspektiv med v</a:t>
                </a:r>
                <a:r>
                  <a:rPr lang="en-GB"/>
                  <a:t>=</a:t>
                </a:r>
                <a:r>
                  <a:rPr lang="da-DK"/>
                  <a:t>0.8c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𝑒𝑔𝑒𝑛</m:t>
                        </m:r>
                      </m:sub>
                    </m:sSub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=5 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box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=5 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box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å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/>
              </a:p>
              <a:p>
                <a:r>
                  <a:rPr lang="da-DK"/>
                  <a:t>Stillestående tvilling aldrer 5 år</a:t>
                </a:r>
              </a:p>
              <a:p>
                <a:r>
                  <a:rPr lang="da-DK"/>
                  <a:t>Rejsende tvilling aldrer kun 3 år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8C08E-5830-42C9-B57A-AC9A29B4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1278" b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9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7BD-BCBF-4C63-A75D-F7AD03C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377"/>
            <a:ext cx="10668000" cy="1524000"/>
          </a:xfrm>
        </p:spPr>
        <p:txBody>
          <a:bodyPr/>
          <a:lstStyle/>
          <a:p>
            <a:r>
              <a:rPr lang="da-DK"/>
              <a:t>Illustreret eksempel: Tvillingeparadokset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2EEE-E185-48AE-A33D-71B84316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45475"/>
            <a:ext cx="10668000" cy="3818083"/>
          </a:xfrm>
        </p:spPr>
        <p:txBody>
          <a:bodyPr/>
          <a:lstStyle/>
          <a:p>
            <a:r>
              <a:rPr lang="da-DK"/>
              <a:t>Paradoks: Begge tvillinger påstår, at den anden tvilling er yngre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980E3-2E78-4355-98E8-4CA6F27C40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162538"/>
            <a:ext cx="5854700" cy="438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77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9AB-8C57-437D-AFB1-3FEF1D71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8665"/>
            <a:ext cx="10668000" cy="1524000"/>
          </a:xfrm>
        </p:spPr>
        <p:txBody>
          <a:bodyPr/>
          <a:lstStyle/>
          <a:p>
            <a:r>
              <a:rPr lang="da-DK"/>
              <a:t>Masse og energi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4815D-7B11-43EE-A206-56F19DC5B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/>
                  <a:t>Masse er ikke konstant, men en funktion af hastighed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/>
              </a:p>
              <a:p>
                <a:r>
                  <a:rPr lang="en-GB"/>
                  <a:t>1) En fotons masse må være 0</a:t>
                </a:r>
              </a:p>
              <a:p>
                <a:r>
                  <a:rPr lang="en-GB"/>
                  <a:t>2) En genstand med lysets hastighed ville have en masse, der var uendelig stor -&gt; umuligt at n</a:t>
                </a:r>
                <a:r>
                  <a:rPr lang="da-DK"/>
                  <a:t>å lysets hastighed</a:t>
                </a:r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4815D-7B11-43EE-A206-56F19DC5B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6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E5BF-348F-46B5-A8F8-88495294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Masse og energi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321F-9A1B-476F-A2A8-11F6F351E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/>
                  <a:t>Korrelation mellem masse og energi</a:t>
                </a:r>
              </a:p>
              <a:p>
                <a:r>
                  <a:rPr lang="da-DK"/>
                  <a:t>Formel for kinetisk energi: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321F-9A1B-476F-A2A8-11F6F351E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40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F9E8-7F62-4584-8EA6-B125B23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Lysets hastighed som øvre grænse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FF47A-4A49-4BE4-8031-3EBB81352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a-DK"/>
                  <a:t>At komme op på lysets hastighed ville kræve uendelig energi:</a:t>
                </a:r>
              </a:p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h𝑣𝑖𝑙𝑒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𝑠𝑙𝑢𝑡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h𝑣𝑖𝑙𝑒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𝑠𝑡𝑎𝑟𝑡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GB"/>
              </a:p>
              <a:p>
                <a:r>
                  <a:rPr lang="da-DK"/>
                  <a:t> </a:t>
                </a:r>
                <a:endParaRPr lang="en-GB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vertJc m:val="bot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da-DK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h𝑣𝑖𝑙𝑒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𝑠𝑙𝑢𝑡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−0=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h𝑣𝑖𝑙𝑒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∗(</m:t>
                        </m:r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/>
                                        </m:sSub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−1))=∞</m:t>
                        </m:r>
                      </m:e>
                    </m:func>
                  </m:oMath>
                </a14:m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FF47A-4A49-4BE4-8031-3EBB81352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5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3CEC-1A57-4177-BA90-37254EFF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Masse og energi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33FD7-46F8-4B6E-98AF-961E5BF15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𝑝𝑜𝑡</m:t>
                        </m:r>
                      </m:sub>
                    </m:sSub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vertJc m:val="bot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h𝑣𝑖𝑙𝑒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𝑝𝑜𝑡</m:t>
                            </m:r>
                          </m:sub>
                        </m:sSub>
                      </m:e>
                    </m:box>
                  </m:oMath>
                </a14:m>
                <a:endParaRPr lang="en-GB"/>
              </a:p>
              <a:p>
                <a:r>
                  <a:rPr lang="en-GB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𝑝𝑜𝑡</m:t>
                        </m:r>
                      </m:sub>
                    </m:sSub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𝑝𝑜𝑡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33FD7-46F8-4B6E-98AF-961E5BF15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4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9319-1C3C-4280-9043-5135107F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2" y="423182"/>
            <a:ext cx="10668000" cy="1524000"/>
          </a:xfrm>
        </p:spPr>
        <p:txBody>
          <a:bodyPr/>
          <a:lstStyle/>
          <a:p>
            <a:r>
              <a:rPr lang="da-DK"/>
              <a:t>Beskrivelsessystemer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4B4A-4F65-4FDC-810F-1021F33A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890032"/>
            <a:ext cx="10765972" cy="4214051"/>
          </a:xfrm>
        </p:spPr>
        <p:txBody>
          <a:bodyPr>
            <a:normAutofit/>
          </a:bodyPr>
          <a:lstStyle/>
          <a:p>
            <a:r>
              <a:rPr lang="da-DK"/>
              <a:t>Hvert menneske har udgangspunkt i en referenceramme</a:t>
            </a:r>
          </a:p>
          <a:p>
            <a:r>
              <a:rPr lang="da-DK"/>
              <a:t>Fastlægge begivenheder og genstande i ”vores” koordinatsystem</a:t>
            </a:r>
          </a:p>
          <a:p>
            <a:r>
              <a:rPr lang="en-GB"/>
              <a:t>På en eller anden made skal vi kunne forstå, hvorfor andre siger tingene er, som de er</a:t>
            </a:r>
          </a:p>
          <a:p>
            <a:r>
              <a:rPr lang="en-GB"/>
              <a:t>Galilei-transformationen: simpel forskydning mellem referencerammerne</a:t>
            </a:r>
          </a:p>
        </p:txBody>
      </p:sp>
    </p:spTree>
    <p:extLst>
      <p:ext uri="{BB962C8B-B14F-4D97-AF65-F5344CB8AC3E}">
        <p14:creationId xmlns:p14="http://schemas.microsoft.com/office/powerpoint/2010/main" val="283450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E442-E834-44F1-A2D7-0A59121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Masse og energi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D5678-9F78-479A-A8EE-2710CAAF4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h𝑣𝑖𝑙𝑒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/>
              </a:p>
              <a:p>
                <a:r>
                  <a:rPr lang="en-GB"/>
                  <a:t>Og herfra får man så Einsteins kendte ligning: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/>
              </a:p>
              <a:p>
                <a:r>
                  <a:rPr lang="en-GB"/>
                  <a:t>Energi og masse er to forskellige navne for den samme underliggende enhed!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D5678-9F78-479A-A8EE-2710CAAF4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b="-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6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E52B-4006-4DE7-997F-D70E23C1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Opsamling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CD0-F7C5-4C30-BCC7-885E00E9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Et nyt postulat havde vidtfavnende konsekvenser</a:t>
            </a:r>
          </a:p>
          <a:p>
            <a:r>
              <a:rPr lang="da-DK"/>
              <a:t>-&gt; Tid er ikke absolut</a:t>
            </a:r>
          </a:p>
          <a:p>
            <a:r>
              <a:rPr lang="en-GB"/>
              <a:t>-&gt; </a:t>
            </a:r>
            <a:r>
              <a:rPr lang="da-DK"/>
              <a:t>Rum og tid er forbundet</a:t>
            </a:r>
          </a:p>
          <a:p>
            <a:r>
              <a:rPr lang="da-DK"/>
              <a:t>-&gt; Masse og energi er også forbundet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2F8-38E6-451F-98F3-7A85795E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897"/>
            <a:ext cx="10668000" cy="1524000"/>
          </a:xfrm>
        </p:spPr>
        <p:txBody>
          <a:bodyPr/>
          <a:lstStyle/>
          <a:p>
            <a:r>
              <a:rPr lang="da-DK"/>
              <a:t>Illustreret eksempel: De to biler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2462-D22B-41FB-9E5F-4B862652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46" y="1424667"/>
            <a:ext cx="10668000" cy="3818083"/>
          </a:xfrm>
        </p:spPr>
        <p:txBody>
          <a:bodyPr/>
          <a:lstStyle/>
          <a:p>
            <a:r>
              <a:rPr lang="da-DK"/>
              <a:t>Rum-tids diagram: rum langs vandrette akse og tid langs lodrette akse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A144E-CDF5-4899-A12F-76CB1A83AF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05" y="2744932"/>
            <a:ext cx="4939030" cy="370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8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8A7-FBFF-4523-BA45-39E59227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6" y="288471"/>
            <a:ext cx="10668000" cy="1524000"/>
          </a:xfrm>
        </p:spPr>
        <p:txBody>
          <a:bodyPr/>
          <a:lstStyle/>
          <a:p>
            <a:r>
              <a:rPr lang="da-DK"/>
              <a:t>Illustreret eksempel: De to biler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26663-AB32-4857-B417-A5012D6B1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095" y="1519958"/>
                <a:ext cx="11231337" cy="381808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/>
                  <a:t>Galilei-transformation for at komme ind i den røde bils perspektiv</a:t>
                </a:r>
              </a:p>
              <a:p>
                <a:r>
                  <a:rPr lang="da-DK"/>
                  <a:t>Bevægelse i 1D</a:t>
                </a:r>
              </a:p>
              <a:p>
                <a:r>
                  <a:rPr lang="da-DK"/>
                  <a:t>P(x, y, z) -</a:t>
                </a:r>
                <a:r>
                  <a:rPr lang="en-GB"/>
                  <a:t>&gt; P(x’, y’, z’)</a:t>
                </a:r>
                <a:endParaRPr lang="da-DK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𝑣𝑡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26663-AB32-4857-B417-A5012D6B1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095" y="1519958"/>
                <a:ext cx="11231337" cy="3818083"/>
              </a:xfrm>
              <a:blipFill>
                <a:blip r:embed="rId2"/>
                <a:stretch>
                  <a:fillRect l="-651" t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B4C0D-8516-462A-9571-91FCD82222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89" y="2251710"/>
            <a:ext cx="4972050" cy="3726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86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F600-FF07-4521-AAF6-FF8D3186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2118"/>
            <a:ext cx="10668000" cy="1524000"/>
          </a:xfrm>
        </p:spPr>
        <p:txBody>
          <a:bodyPr/>
          <a:lstStyle/>
          <a:p>
            <a:r>
              <a:rPr lang="da-DK"/>
              <a:t>Illustreret eksempel: De to biler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0C61-8B7F-4D23-9A2B-13DB61F1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7300"/>
            <a:ext cx="10668000" cy="1049111"/>
          </a:xfrm>
        </p:spPr>
        <p:txBody>
          <a:bodyPr/>
          <a:lstStyle/>
          <a:p>
            <a:r>
              <a:rPr lang="en-GB"/>
              <a:t>Nu k</a:t>
            </a:r>
            <a:r>
              <a:rPr lang="da-DK"/>
              <a:t>ører de to biler lidt hurtigere: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DD257-03C6-4A02-88F2-F3EFCA2C53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1" y="2604407"/>
            <a:ext cx="4967242" cy="361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AC046-EC08-4CF8-B3F2-97D68B5C40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73" y="2604407"/>
            <a:ext cx="4967243" cy="3739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74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3DF0-C77A-4706-A30E-6987DFB3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4607"/>
            <a:ext cx="10668000" cy="1524000"/>
          </a:xfrm>
        </p:spPr>
        <p:txBody>
          <a:bodyPr/>
          <a:lstStyle/>
          <a:p>
            <a:r>
              <a:rPr lang="da-DK"/>
              <a:t>Paradoks i Galilei-transformationen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7112-CEB5-4299-9D34-26B5A9F1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045154"/>
            <a:ext cx="10668000" cy="3818083"/>
          </a:xfrm>
        </p:spPr>
        <p:txBody>
          <a:bodyPr>
            <a:normAutofit fontScale="92500" lnSpcReduction="10000"/>
          </a:bodyPr>
          <a:lstStyle/>
          <a:p>
            <a:r>
              <a:rPr lang="da-DK"/>
              <a:t>Lysets hastighed er invariant!</a:t>
            </a:r>
          </a:p>
          <a:p>
            <a:r>
              <a:rPr lang="da-DK"/>
              <a:t>Gælder altid, at c</a:t>
            </a:r>
            <a:r>
              <a:rPr lang="en-GB"/>
              <a:t>=299 792 458m/s i vakuum.</a:t>
            </a:r>
          </a:p>
          <a:p>
            <a:r>
              <a:rPr lang="en-GB"/>
              <a:t>Det forrige eksempel med Galilei-transformationen viste, at lysets hastighed blev 0.5c i røde bils referenceramme</a:t>
            </a:r>
          </a:p>
          <a:p>
            <a:r>
              <a:rPr lang="en-GB"/>
              <a:t>Bevist af en lang række eksperimenter – Michelson-Morley-eksperimentet</a:t>
            </a:r>
          </a:p>
          <a:p>
            <a:r>
              <a:rPr lang="en-GB"/>
              <a:t>Implicit i Maxwell’s ligninger om elektromagnetismen</a:t>
            </a:r>
          </a:p>
        </p:txBody>
      </p:sp>
    </p:spTree>
    <p:extLst>
      <p:ext uri="{BB962C8B-B14F-4D97-AF65-F5344CB8AC3E}">
        <p14:creationId xmlns:p14="http://schemas.microsoft.com/office/powerpoint/2010/main" val="196599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E822-0B1C-4680-84E2-63A93468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Einstein og den specielle relativitetsteori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0F43-87CD-42DF-8C28-2E0B1C50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Udviklet ud fra to postulater:</a:t>
            </a:r>
          </a:p>
          <a:p>
            <a:r>
              <a:rPr lang="da-DK"/>
              <a:t>1-Lys-fartens eviggyldighed) Lysets hastighed, lige meget hvilken referenceramme man befinder sig i, er konstant</a:t>
            </a:r>
          </a:p>
          <a:p>
            <a:r>
              <a:rPr lang="da-DK"/>
              <a:t>2-Relativitetsprincippet) Der findes en objektiv verden, hvor alle kan blive enige om fysikkens love og begivenhederne – alle referencerammer er ligeberettigede.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6462-24E4-40A2-BC55-3E784A75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Lorentz-transformationen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8BE-345C-494C-86C6-C4BEBD36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43100"/>
            <a:ext cx="10668000" cy="3818083"/>
          </a:xfrm>
        </p:spPr>
        <p:txBody>
          <a:bodyPr/>
          <a:lstStyle/>
          <a:p>
            <a:r>
              <a:rPr lang="da-DK"/>
              <a:t>Udviklet af Hendrik Lorentz</a:t>
            </a:r>
          </a:p>
          <a:p>
            <a:r>
              <a:rPr lang="da-DK"/>
              <a:t>Koordinattransformation ligesom Galilei-transformationen</a:t>
            </a:r>
          </a:p>
          <a:p>
            <a:r>
              <a:rPr lang="en-GB"/>
              <a:t>Lysets hastighed holdes constant for enhver referenceramme</a:t>
            </a:r>
          </a:p>
          <a:p>
            <a:r>
              <a:rPr lang="en-GB"/>
              <a:t>Tid er ikke længere absolut, men relativt!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CF059-E9CA-4DB0-A999-A6A68D6DE45B}"/>
              </a:ext>
            </a:extLst>
          </p:cNvPr>
          <p:cNvSpPr txBox="1"/>
          <p:nvPr/>
        </p:nvSpPr>
        <p:spPr>
          <a:xfrm>
            <a:off x="677636" y="4572001"/>
            <a:ext cx="10144125" cy="189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5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E4410-D365-459C-BFA3-DFA8D0DA4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200"/>
                  <a:t>Lorentz-faktor (gamma) :         </a:t>
                </a:r>
              </a:p>
              <a:p>
                <a:r>
                  <a:rPr lang="en-GB" sz="2200"/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GB" sz="2200"/>
              </a:p>
              <a:p>
                <a:r>
                  <a:rPr lang="en-GB" sz="2200"/>
                  <a:t>Alle ligningerne anvender denne faktor</a:t>
                </a:r>
              </a:p>
              <a:p>
                <a:r>
                  <a:rPr lang="en-GB" sz="2200"/>
                  <a:t>Meget lille afvigelse fra den klassiske mekanik ved hastigheder, der ikke er sammenlignelige med lysets:</a:t>
                </a:r>
              </a:p>
              <a:p>
                <a:endParaRPr lang="en-GB" sz="2200"/>
              </a:p>
              <a:p>
                <a:endParaRPr lang="en-GB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E4410-D365-459C-BFA3-DFA8D0DA4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  <a:blipFill>
                <a:blip r:embed="rId2"/>
                <a:stretch>
                  <a:fillRect l="-1257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05907C9-5719-4FC1-B030-5E2EDCF0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da-DK" sz="3200"/>
              <a:t>Lorentz-transformationen</a:t>
            </a:r>
            <a:endParaRPr lang="en-GB" sz="3200"/>
          </a:p>
        </p:txBody>
      </p:sp>
      <p:pic>
        <p:nvPicPr>
          <p:cNvPr id="1028" name="Picture 4" descr="Lorentzfactor - Wikipedia">
            <a:extLst>
              <a:ext uri="{FF2B5EF4-FFF2-40B4-BE49-F238E27FC236}">
                <a16:creationId xmlns:a16="http://schemas.microsoft.com/office/drawing/2014/main" id="{DA8DB9EE-CC6F-4ACE-B359-3E771952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8005" y="771525"/>
            <a:ext cx="525398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lativistic speed - Wikipedia">
            <a:extLst>
              <a:ext uri="{FF2B5EF4-FFF2-40B4-BE49-F238E27FC236}">
                <a16:creationId xmlns:a16="http://schemas.microsoft.com/office/drawing/2014/main" id="{B2329814-F00C-4B27-8322-78A5F7694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7542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18A"/>
      </a:accent1>
      <a:accent2>
        <a:srgbClr val="C79A6A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2"/>
      </a:accent6>
      <a:hlink>
        <a:srgbClr val="588C9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PebbleVTI</vt:lpstr>
      <vt:lpstr>Den specielle relativitetsteori</vt:lpstr>
      <vt:lpstr>Beskrivelsessystemer</vt:lpstr>
      <vt:lpstr>Illustreret eksempel: De to biler</vt:lpstr>
      <vt:lpstr>Illustreret eksempel: De to biler</vt:lpstr>
      <vt:lpstr>Illustreret eksempel: De to biler</vt:lpstr>
      <vt:lpstr>Paradoks i Galilei-transformationen</vt:lpstr>
      <vt:lpstr>Einstein og den specielle relativitetsteori</vt:lpstr>
      <vt:lpstr>Lorentz-transformationen</vt:lpstr>
      <vt:lpstr>Lorentz-transformationen</vt:lpstr>
      <vt:lpstr>Lorentz-transformationen</vt:lpstr>
      <vt:lpstr>Illustreret eksempel: De to biler</vt:lpstr>
      <vt:lpstr>Tidsforlængelse</vt:lpstr>
      <vt:lpstr>Tidsforlængelse</vt:lpstr>
      <vt:lpstr>Illustreret eksempel: Tvillingeparadokset</vt:lpstr>
      <vt:lpstr>Illustreret eksempel: Tvillingeparadokset</vt:lpstr>
      <vt:lpstr>Masse og energi</vt:lpstr>
      <vt:lpstr>Masse og energi</vt:lpstr>
      <vt:lpstr>Lysets hastighed som øvre grænse</vt:lpstr>
      <vt:lpstr>Masse og energi</vt:lpstr>
      <vt:lpstr>Masse og energi</vt:lpstr>
      <vt:lpstr>Opsamling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specielle relativitetsteori</dc:title>
  <dc:creator>ADSERBALLE Oscar (UCC-S6DAA)</dc:creator>
  <cp:revision>1</cp:revision>
  <dcterms:created xsi:type="dcterms:W3CDTF">2021-04-20T19:32:19Z</dcterms:created>
  <dcterms:modified xsi:type="dcterms:W3CDTF">2021-04-21T20:06:47Z</dcterms:modified>
</cp:coreProperties>
</file>