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76861-69FE-4288-ABC9-7DA3F19BE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4952" y="714676"/>
            <a:ext cx="8915399" cy="226278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Felipe Gabriel Amaral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6528BF-AD47-4967-B77F-2CA02D897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4951" y="3429000"/>
            <a:ext cx="8915399" cy="1126283"/>
          </a:xfrm>
        </p:spPr>
        <p:txBody>
          <a:bodyPr/>
          <a:lstStyle/>
          <a:p>
            <a:r>
              <a:rPr lang="pt-BR" dirty="0"/>
              <a:t>Desenvolvimento de Sistemas 		Turma: 1H3</a:t>
            </a:r>
          </a:p>
        </p:txBody>
      </p:sp>
    </p:spTree>
    <p:extLst>
      <p:ext uri="{BB962C8B-B14F-4D97-AF65-F5344CB8AC3E}">
        <p14:creationId xmlns:p14="http://schemas.microsoft.com/office/powerpoint/2010/main" val="2619924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6ECA9-09E3-406B-8442-55CB3A5F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039863"/>
            <a:ext cx="8915400" cy="689460"/>
          </a:xfrm>
        </p:spPr>
        <p:txBody>
          <a:bodyPr>
            <a:noAutofit/>
          </a:bodyPr>
          <a:lstStyle/>
          <a:p>
            <a:r>
              <a:rPr lang="pt-BR" sz="2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Pantera cor de rosa, grande ícone dos desenhos animados sem fala</a:t>
            </a:r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C64419EE-C0BD-45EB-A2F7-636FF92593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2215" b="22215"/>
          <a:stretch>
            <a:fillRect/>
          </a:stretch>
        </p:blipFill>
        <p:spPr>
          <a:xfrm>
            <a:off x="2589212" y="627746"/>
            <a:ext cx="8915400" cy="385497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CF6F68-0163-41F2-A6DD-635314012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5729323"/>
            <a:ext cx="8915400" cy="493712"/>
          </a:xfrm>
        </p:spPr>
        <p:txBody>
          <a:bodyPr/>
          <a:lstStyle/>
          <a:p>
            <a:r>
              <a:rPr lang="pt-BR" dirty="0"/>
              <a:t>https://kitdepontos.com.br/kit-de-pontos/ponto-pantera-cor-de-rosa/#google_vignette</a:t>
            </a:r>
          </a:p>
        </p:txBody>
      </p:sp>
    </p:spTree>
    <p:extLst>
      <p:ext uri="{BB962C8B-B14F-4D97-AF65-F5344CB8AC3E}">
        <p14:creationId xmlns:p14="http://schemas.microsoft.com/office/powerpoint/2010/main" val="27529954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3FCB7-7439-473E-A285-3D72C4D8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2 desenhos marcantes na infância de muitos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73E9A3-562A-4CC6-B08D-8856A2CE0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5136" y="2377524"/>
            <a:ext cx="3992732" cy="576262"/>
          </a:xfrm>
        </p:spPr>
        <p:txBody>
          <a:bodyPr/>
          <a:lstStyle/>
          <a:p>
            <a:pPr algn="ctr"/>
            <a:r>
              <a:rPr lang="pt-BR" sz="5000" dirty="0" err="1">
                <a:latin typeface="Berlin Sans FB Demi" panose="020E0802020502020306" pitchFamily="34" charset="0"/>
              </a:rPr>
              <a:t>Pingu</a:t>
            </a:r>
            <a:endParaRPr lang="pt-BR" sz="5000" dirty="0">
              <a:latin typeface="Berlin Sans FB Demi" panose="020E0802020502020306" pitchFamily="34" charset="0"/>
            </a:endParaRP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376FA1BE-00C5-4A18-B323-492A08A1EF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76002" y="2953786"/>
            <a:ext cx="4191000" cy="3352800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74CE5F-C9B4-4C04-852C-212ADB2C0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07160" y="2377524"/>
            <a:ext cx="4856227" cy="576262"/>
          </a:xfrm>
        </p:spPr>
        <p:txBody>
          <a:bodyPr/>
          <a:lstStyle/>
          <a:p>
            <a:r>
              <a:rPr lang="pt-BR" sz="4000" dirty="0">
                <a:latin typeface="Berlin Sans FB Demi" panose="020E0802020502020306" pitchFamily="34" charset="0"/>
              </a:rPr>
              <a:t>Pantera Cor de Rosa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82F5E276-629F-430B-B411-5F5D2742F54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39199" y="2953786"/>
            <a:ext cx="4792147" cy="3148631"/>
          </a:xfrm>
        </p:spPr>
      </p:pic>
    </p:spTree>
    <p:extLst>
      <p:ext uri="{BB962C8B-B14F-4D97-AF65-F5344CB8AC3E}">
        <p14:creationId xmlns:p14="http://schemas.microsoft.com/office/powerpoint/2010/main" val="104572187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B8C60-A35F-4353-AC1E-2339654C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38" y="1336379"/>
            <a:ext cx="8911687" cy="1280890"/>
          </a:xfrm>
        </p:spPr>
        <p:txBody>
          <a:bodyPr/>
          <a:lstStyle/>
          <a:p>
            <a:r>
              <a:rPr lang="pt-BR" dirty="0"/>
              <a:t>Coincidências entre os desenhos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7B70B7-9244-4444-BA4A-2DDDA9CF6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749617"/>
            <a:ext cx="8915400" cy="261165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500" dirty="0"/>
              <a:t>Ambos sem fala;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500" dirty="0"/>
              <a:t>Comédia;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500" dirty="0"/>
              <a:t>Antigos;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500" dirty="0"/>
              <a:t>Nostálgicos;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500" dirty="0"/>
              <a:t>Marcantes.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2652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B8C60-A35F-4353-AC1E-2339654C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047622"/>
            <a:ext cx="8911687" cy="1280890"/>
          </a:xfrm>
        </p:spPr>
        <p:txBody>
          <a:bodyPr/>
          <a:lstStyle/>
          <a:p>
            <a:r>
              <a:rPr lang="pt-BR" dirty="0"/>
              <a:t>Outros pontos/curiosidades dos desenhos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7B70B7-9244-4444-BA4A-2DDDA9CF6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778493"/>
            <a:ext cx="8915400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sz="2000" dirty="0">
                <a:solidFill>
                  <a:srgbClr val="FFFFFF"/>
                </a:solidFill>
                <a:latin typeface="Google Sans"/>
              </a:rPr>
              <a:t>R</a:t>
            </a:r>
            <a:r>
              <a:rPr lang="pt-BR" sz="2000" b="0" i="0" dirty="0">
                <a:solidFill>
                  <a:srgbClr val="FFFFFF"/>
                </a:solidFill>
                <a:effectLst/>
                <a:latin typeface="Google Sans"/>
              </a:rPr>
              <a:t>aramente falam;</a:t>
            </a:r>
          </a:p>
          <a:p>
            <a:pPr>
              <a:buFont typeface="+mj-lt"/>
              <a:buAutoNum type="arabicPeriod"/>
            </a:pPr>
            <a:r>
              <a:rPr lang="pt-BR" sz="2000" dirty="0">
                <a:solidFill>
                  <a:srgbClr val="FFFFFF"/>
                </a:solidFill>
                <a:latin typeface="Google Sans"/>
              </a:rPr>
              <a:t>N</a:t>
            </a:r>
            <a:r>
              <a:rPr lang="pt-BR" sz="2000" b="0" i="0" dirty="0">
                <a:solidFill>
                  <a:srgbClr val="FFFFFF"/>
                </a:solidFill>
                <a:effectLst/>
                <a:latin typeface="Google Sans"/>
              </a:rPr>
              <a:t>ormalmente se comunica através de gestos, expressões faciais e sons;</a:t>
            </a:r>
          </a:p>
          <a:p>
            <a:pPr>
              <a:buFont typeface="+mj-lt"/>
              <a:buAutoNum type="arabicPeriod"/>
            </a:pPr>
            <a:r>
              <a:rPr lang="pt-BR" sz="2000" dirty="0">
                <a:latin typeface="Google Sans"/>
              </a:rPr>
              <a:t>Um pinguim curioso;</a:t>
            </a:r>
          </a:p>
          <a:p>
            <a:pPr>
              <a:buFont typeface="+mj-lt"/>
              <a:buAutoNum type="arabicPeriod"/>
            </a:pPr>
            <a:r>
              <a:rPr lang="pt-BR" sz="2000" dirty="0">
                <a:latin typeface="Google Sans"/>
              </a:rPr>
              <a:t>Brincalhão;</a:t>
            </a:r>
          </a:p>
          <a:p>
            <a:pPr>
              <a:buFont typeface="+mj-lt"/>
              <a:buAutoNum type="arabicPeriod"/>
            </a:pPr>
            <a:r>
              <a:rPr lang="pt-BR" sz="2000" dirty="0">
                <a:latin typeface="Google Sans"/>
              </a:rPr>
              <a:t>Grita alto fazendo </a:t>
            </a:r>
            <a:r>
              <a:rPr lang="pt-BR" sz="2000" dirty="0" err="1">
                <a:latin typeface="Google Sans"/>
              </a:rPr>
              <a:t>Noot</a:t>
            </a:r>
            <a:r>
              <a:rPr lang="pt-BR" sz="2000" dirty="0">
                <a:latin typeface="Google Sans"/>
              </a:rPr>
              <a:t> </a:t>
            </a:r>
            <a:r>
              <a:rPr lang="pt-BR" sz="2000" dirty="0" err="1">
                <a:latin typeface="Google Sans"/>
              </a:rPr>
              <a:t>Noot</a:t>
            </a:r>
            <a:r>
              <a:rPr lang="pt-BR" sz="2000" dirty="0">
                <a:latin typeface="Google Sans"/>
              </a:rPr>
              <a:t>!!.</a:t>
            </a:r>
          </a:p>
        </p:txBody>
      </p:sp>
    </p:spTree>
    <p:extLst>
      <p:ext uri="{BB962C8B-B14F-4D97-AF65-F5344CB8AC3E}">
        <p14:creationId xmlns:p14="http://schemas.microsoft.com/office/powerpoint/2010/main" val="174575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671025A-489A-4E59-8812-B700CD1966CE}"/>
              </a:ext>
            </a:extLst>
          </p:cNvPr>
          <p:cNvSpPr/>
          <p:nvPr/>
        </p:nvSpPr>
        <p:spPr>
          <a:xfrm>
            <a:off x="3195587" y="1443790"/>
            <a:ext cx="1992429" cy="113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0CBD9993-87DD-4F7E-9772-F1AF542400A5}"/>
              </a:ext>
            </a:extLst>
          </p:cNvPr>
          <p:cNvSpPr/>
          <p:nvPr/>
        </p:nvSpPr>
        <p:spPr>
          <a:xfrm>
            <a:off x="6590099" y="1443790"/>
            <a:ext cx="1549667" cy="1135781"/>
          </a:xfrm>
          <a:prstGeom prst="triangle">
            <a:avLst>
              <a:gd name="adj" fmla="val 50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E19EC672-8E5B-4697-A31C-7599D36A49A9}"/>
              </a:ext>
            </a:extLst>
          </p:cNvPr>
          <p:cNvSpPr/>
          <p:nvPr/>
        </p:nvSpPr>
        <p:spPr>
          <a:xfrm>
            <a:off x="9541849" y="1443790"/>
            <a:ext cx="1626669" cy="11357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09AA96F-4936-4E71-9217-88D2A966B7AB}"/>
              </a:ext>
            </a:extLst>
          </p:cNvPr>
          <p:cNvSpPr/>
          <p:nvPr/>
        </p:nvSpPr>
        <p:spPr>
          <a:xfrm>
            <a:off x="4055443" y="3705725"/>
            <a:ext cx="2265146" cy="154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írculo: Vazio 5">
            <a:extLst>
              <a:ext uri="{FF2B5EF4-FFF2-40B4-BE49-F238E27FC236}">
                <a16:creationId xmlns:a16="http://schemas.microsoft.com/office/drawing/2014/main" id="{1E9A9E37-9B74-47DA-9F9D-1D3575F5738C}"/>
              </a:ext>
            </a:extLst>
          </p:cNvPr>
          <p:cNvSpPr/>
          <p:nvPr/>
        </p:nvSpPr>
        <p:spPr>
          <a:xfrm>
            <a:off x="8569697" y="3705724"/>
            <a:ext cx="1626669" cy="154004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19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xograma: Processo 1">
            <a:extLst>
              <a:ext uri="{FF2B5EF4-FFF2-40B4-BE49-F238E27FC236}">
                <a16:creationId xmlns:a16="http://schemas.microsoft.com/office/drawing/2014/main" id="{88D8562C-C912-4F80-B4E5-23813FF6480A}"/>
              </a:ext>
            </a:extLst>
          </p:cNvPr>
          <p:cNvSpPr/>
          <p:nvPr/>
        </p:nvSpPr>
        <p:spPr>
          <a:xfrm>
            <a:off x="5707781" y="161223"/>
            <a:ext cx="1771048" cy="9047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luxograma: Decisão 2">
            <a:extLst>
              <a:ext uri="{FF2B5EF4-FFF2-40B4-BE49-F238E27FC236}">
                <a16:creationId xmlns:a16="http://schemas.microsoft.com/office/drawing/2014/main" id="{8CD55D79-6DA1-4A98-8290-4F8C6F2FC3B5}"/>
              </a:ext>
            </a:extLst>
          </p:cNvPr>
          <p:cNvSpPr/>
          <p:nvPr/>
        </p:nvSpPr>
        <p:spPr>
          <a:xfrm>
            <a:off x="5707781" y="1330692"/>
            <a:ext cx="1771048" cy="13667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Entrada Manual 3">
            <a:extLst>
              <a:ext uri="{FF2B5EF4-FFF2-40B4-BE49-F238E27FC236}">
                <a16:creationId xmlns:a16="http://schemas.microsoft.com/office/drawing/2014/main" id="{AB7A752F-D0BE-46E0-837E-38E1DA847C4A}"/>
              </a:ext>
            </a:extLst>
          </p:cNvPr>
          <p:cNvSpPr/>
          <p:nvPr/>
        </p:nvSpPr>
        <p:spPr>
          <a:xfrm>
            <a:off x="5707781" y="2962173"/>
            <a:ext cx="1771048" cy="111653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1D35BB47-4337-4F94-9BB1-E887648D6BB6}"/>
              </a:ext>
            </a:extLst>
          </p:cNvPr>
          <p:cNvSpPr/>
          <p:nvPr/>
        </p:nvSpPr>
        <p:spPr>
          <a:xfrm>
            <a:off x="5991726" y="5664467"/>
            <a:ext cx="1203158" cy="11165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Terminação 5">
            <a:extLst>
              <a:ext uri="{FF2B5EF4-FFF2-40B4-BE49-F238E27FC236}">
                <a16:creationId xmlns:a16="http://schemas.microsoft.com/office/drawing/2014/main" id="{01E69C28-8F09-4EC2-B412-601B2263E397}"/>
              </a:ext>
            </a:extLst>
          </p:cNvPr>
          <p:cNvSpPr/>
          <p:nvPr/>
        </p:nvSpPr>
        <p:spPr>
          <a:xfrm>
            <a:off x="5707781" y="4431229"/>
            <a:ext cx="1771048" cy="88071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8E7A3E4-08AB-4AA8-A1F4-D9370B5A180F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6593305" y="1065998"/>
            <a:ext cx="0" cy="26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60D4956-4973-4148-A2BC-C6C780DCCCF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591701" y="2697479"/>
            <a:ext cx="1604" cy="37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038F6D9-10EA-428F-BE77-9FD8E32FF4F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593305" y="4078703"/>
            <a:ext cx="0" cy="35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E79D0A1-A8CD-483A-AFF2-6A780F3758F5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593305" y="5311941"/>
            <a:ext cx="0" cy="35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20818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93E2EB9-48D3-47CE-9771-680F8FB61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63" y="1799924"/>
            <a:ext cx="6744101" cy="505807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2636124-2B87-4249-8CD7-8654D7676BBE}"/>
              </a:ext>
            </a:extLst>
          </p:cNvPr>
          <p:cNvSpPr txBox="1"/>
          <p:nvPr/>
        </p:nvSpPr>
        <p:spPr>
          <a:xfrm>
            <a:off x="1973179" y="96252"/>
            <a:ext cx="6535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stellar" panose="020A0402060406010301" pitchFamily="18" charset="0"/>
              </a:rPr>
              <a:t>OBRIGADO POR ASSISTIR !!</a:t>
            </a:r>
          </a:p>
        </p:txBody>
      </p:sp>
    </p:spTree>
    <p:extLst>
      <p:ext uri="{BB962C8B-B14F-4D97-AF65-F5344CB8AC3E}">
        <p14:creationId xmlns:p14="http://schemas.microsoft.com/office/powerpoint/2010/main" val="373143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105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Berlin Sans FB Demi</vt:lpstr>
      <vt:lpstr>Castellar</vt:lpstr>
      <vt:lpstr>Century Gothic</vt:lpstr>
      <vt:lpstr>Google Sans</vt:lpstr>
      <vt:lpstr>Wingdings 3</vt:lpstr>
      <vt:lpstr>Cacho</vt:lpstr>
      <vt:lpstr>Felipe Gabriel Amaral</vt:lpstr>
      <vt:lpstr>Pantera cor de rosa, grande ícone dos desenhos animados sem fala</vt:lpstr>
      <vt:lpstr>Exemplos de 2 desenhos marcantes na infância de muitos</vt:lpstr>
      <vt:lpstr>Coincidências entre os desenhos</vt:lpstr>
      <vt:lpstr>Outros pontos/curiosidades dos desenhos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Felipe Gabriel Amaral</dc:title>
  <dc:creator>lenovo</dc:creator>
  <cp:lastModifiedBy>lenovo</cp:lastModifiedBy>
  <cp:revision>1</cp:revision>
  <dcterms:created xsi:type="dcterms:W3CDTF">2024-08-12T22:54:46Z</dcterms:created>
  <dcterms:modified xsi:type="dcterms:W3CDTF">2024-09-09T22:21:51Z</dcterms:modified>
</cp:coreProperties>
</file>