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</p:sldIdLst>
  <p:sldSz cx="9144000" cy="6858000" type="screen4x3"/>
  <p:notesSz cx="6858000" cy="9144000"/>
  <p:custDataLst>
    <p:tags r:id="rId6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28/10/2018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28/10/2018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28/10/2018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28/10/2018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28/10/2018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28/10/2018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28/10/2018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28/10/2018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28/10/2018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28/10/2018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8B2-C305-42F5-8BF6-0FE6C738C84E}" type="datetimeFigureOut">
              <a:rPr lang="es-ES" smtClean="0"/>
              <a:pPr/>
              <a:t>28/10/2018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768B2-C305-42F5-8BF6-0FE6C738C84E}" type="datetimeFigureOut">
              <a:rPr lang="es-ES" smtClean="0"/>
              <a:pPr/>
              <a:t>28/10/2018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6F2B5-C350-446A-9B40-D66B7A46B5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15 Grupo"/>
          <p:cNvGrpSpPr>
            <a:grpSpLocks/>
          </p:cNvGrpSpPr>
          <p:nvPr/>
        </p:nvGrpSpPr>
        <p:grpSpPr bwMode="auto">
          <a:xfrm>
            <a:off x="2797157" y="1507382"/>
            <a:ext cx="285768" cy="678657"/>
            <a:chOff x="7143768" y="428604"/>
            <a:chExt cx="428628" cy="1071570"/>
          </a:xfrm>
        </p:grpSpPr>
        <p:sp>
          <p:nvSpPr>
            <p:cNvPr id="26" name="16 Elipse"/>
            <p:cNvSpPr/>
            <p:nvPr/>
          </p:nvSpPr>
          <p:spPr>
            <a:xfrm>
              <a:off x="7215205" y="428604"/>
              <a:ext cx="285752" cy="2857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s-ES"/>
            </a:p>
          </p:txBody>
        </p:sp>
        <p:cxnSp>
          <p:nvCxnSpPr>
            <p:cNvPr id="27" name="17 Conector recto"/>
            <p:cNvCxnSpPr>
              <a:endCxn id="26" idx="4"/>
            </p:cNvCxnSpPr>
            <p:nvPr/>
          </p:nvCxnSpPr>
          <p:spPr>
            <a:xfrm rot="5400000" flipH="1" flipV="1">
              <a:off x="7072330" y="1000107"/>
              <a:ext cx="571504" cy="317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18 Conector recto"/>
            <p:cNvCxnSpPr/>
            <p:nvPr/>
          </p:nvCxnSpPr>
          <p:spPr>
            <a:xfrm rot="5400000">
              <a:off x="7143768" y="1285860"/>
              <a:ext cx="214314" cy="2143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19 Conector recto"/>
            <p:cNvCxnSpPr/>
            <p:nvPr/>
          </p:nvCxnSpPr>
          <p:spPr>
            <a:xfrm rot="16200000" flipH="1">
              <a:off x="7358082" y="1285859"/>
              <a:ext cx="214314" cy="21431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20 Conector recto"/>
            <p:cNvCxnSpPr/>
            <p:nvPr/>
          </p:nvCxnSpPr>
          <p:spPr>
            <a:xfrm>
              <a:off x="7143768" y="928670"/>
              <a:ext cx="42862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30 Elipse"/>
          <p:cNvSpPr/>
          <p:nvPr/>
        </p:nvSpPr>
        <p:spPr>
          <a:xfrm>
            <a:off x="3868726" y="935878"/>
            <a:ext cx="2243762" cy="550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Adicionar dependencia</a:t>
            </a:r>
          </a:p>
        </p:txBody>
      </p:sp>
      <p:cxnSp>
        <p:nvCxnSpPr>
          <p:cNvPr id="32" name="31 Conector recto de flecha"/>
          <p:cNvCxnSpPr>
            <a:cxnSpLocks/>
            <a:endCxn id="31" idx="2"/>
          </p:cNvCxnSpPr>
          <p:nvPr/>
        </p:nvCxnSpPr>
        <p:spPr>
          <a:xfrm flipV="1">
            <a:off x="3225785" y="1211252"/>
            <a:ext cx="642941" cy="439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4018515" y="1650258"/>
            <a:ext cx="2100885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 dependencia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166737" y="2294343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Administrador</a:t>
            </a:r>
          </a:p>
        </p:txBody>
      </p:sp>
      <p:cxnSp>
        <p:nvCxnSpPr>
          <p:cNvPr id="37" name="36 Conector recto de flecha"/>
          <p:cNvCxnSpPr>
            <a:cxnSpLocks/>
            <a:endCxn id="34" idx="2"/>
          </p:cNvCxnSpPr>
          <p:nvPr/>
        </p:nvCxnSpPr>
        <p:spPr>
          <a:xfrm>
            <a:off x="3298436" y="1866282"/>
            <a:ext cx="720079" cy="6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2225653" y="800693"/>
            <a:ext cx="4536504" cy="230119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2239546" y="351691"/>
            <a:ext cx="453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Gesti</a:t>
            </a:r>
            <a:r>
              <a:rPr lang="es-CO" dirty="0">
                <a:solidFill>
                  <a:srgbClr val="FF0000"/>
                </a:solidFill>
              </a:rPr>
              <a:t>ón de dependencias académicas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0" name="39 Elipse"/>
          <p:cNvSpPr/>
          <p:nvPr/>
        </p:nvSpPr>
        <p:spPr>
          <a:xfrm>
            <a:off x="4025852" y="2382308"/>
            <a:ext cx="2100885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Inactivar dependencia</a:t>
            </a:r>
          </a:p>
        </p:txBody>
      </p:sp>
      <p:cxnSp>
        <p:nvCxnSpPr>
          <p:cNvPr id="42" name="41 Conector recto de flecha"/>
          <p:cNvCxnSpPr>
            <a:cxnSpLocks/>
            <a:endCxn id="40" idx="2"/>
          </p:cNvCxnSpPr>
          <p:nvPr/>
        </p:nvCxnSpPr>
        <p:spPr>
          <a:xfrm>
            <a:off x="3233765" y="2022268"/>
            <a:ext cx="792087" cy="645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15 Grupo">
            <a:extLst>
              <a:ext uri="{FF2B5EF4-FFF2-40B4-BE49-F238E27FC236}">
                <a16:creationId xmlns:a16="http://schemas.microsoft.com/office/drawing/2014/main" id="{479D3381-D295-4084-89CD-99BA73D3155A}"/>
              </a:ext>
            </a:extLst>
          </p:cNvPr>
          <p:cNvGrpSpPr>
            <a:grpSpLocks/>
          </p:cNvGrpSpPr>
          <p:nvPr/>
        </p:nvGrpSpPr>
        <p:grpSpPr bwMode="auto">
          <a:xfrm>
            <a:off x="2881117" y="5137883"/>
            <a:ext cx="285768" cy="678657"/>
            <a:chOff x="7143768" y="428604"/>
            <a:chExt cx="428628" cy="1071570"/>
          </a:xfrm>
        </p:grpSpPr>
        <p:sp>
          <p:nvSpPr>
            <p:cNvPr id="18" name="16 Elipse">
              <a:extLst>
                <a:ext uri="{FF2B5EF4-FFF2-40B4-BE49-F238E27FC236}">
                  <a16:creationId xmlns:a16="http://schemas.microsoft.com/office/drawing/2014/main" id="{DB3009FB-ED6F-4592-ABC5-6849A2E6C4DF}"/>
                </a:ext>
              </a:extLst>
            </p:cNvPr>
            <p:cNvSpPr/>
            <p:nvPr/>
          </p:nvSpPr>
          <p:spPr>
            <a:xfrm>
              <a:off x="7215205" y="428604"/>
              <a:ext cx="285752" cy="2857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s-ES"/>
            </a:p>
          </p:txBody>
        </p:sp>
        <p:cxnSp>
          <p:nvCxnSpPr>
            <p:cNvPr id="19" name="17 Conector recto">
              <a:extLst>
                <a:ext uri="{FF2B5EF4-FFF2-40B4-BE49-F238E27FC236}">
                  <a16:creationId xmlns:a16="http://schemas.microsoft.com/office/drawing/2014/main" id="{6D5CE1B6-DBD1-4188-B868-03D95E885881}"/>
                </a:ext>
              </a:extLst>
            </p:cNvPr>
            <p:cNvCxnSpPr>
              <a:endCxn id="18" idx="4"/>
            </p:cNvCxnSpPr>
            <p:nvPr/>
          </p:nvCxnSpPr>
          <p:spPr>
            <a:xfrm rot="5400000" flipH="1" flipV="1">
              <a:off x="7072330" y="1000107"/>
              <a:ext cx="571504" cy="317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18 Conector recto">
              <a:extLst>
                <a:ext uri="{FF2B5EF4-FFF2-40B4-BE49-F238E27FC236}">
                  <a16:creationId xmlns:a16="http://schemas.microsoft.com/office/drawing/2014/main" id="{C9C0DEAA-60A8-4067-BB85-E01276B5E1A3}"/>
                </a:ext>
              </a:extLst>
            </p:cNvPr>
            <p:cNvCxnSpPr/>
            <p:nvPr/>
          </p:nvCxnSpPr>
          <p:spPr>
            <a:xfrm rot="5400000">
              <a:off x="7143768" y="1285860"/>
              <a:ext cx="214314" cy="2143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19 Conector recto">
              <a:extLst>
                <a:ext uri="{FF2B5EF4-FFF2-40B4-BE49-F238E27FC236}">
                  <a16:creationId xmlns:a16="http://schemas.microsoft.com/office/drawing/2014/main" id="{FCDEC069-9CD5-4653-BF39-2045086F1121}"/>
                </a:ext>
              </a:extLst>
            </p:cNvPr>
            <p:cNvCxnSpPr/>
            <p:nvPr/>
          </p:nvCxnSpPr>
          <p:spPr>
            <a:xfrm rot="16200000" flipH="1">
              <a:off x="7358082" y="1285859"/>
              <a:ext cx="214314" cy="21431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20 Conector recto">
              <a:extLst>
                <a:ext uri="{FF2B5EF4-FFF2-40B4-BE49-F238E27FC236}">
                  <a16:creationId xmlns:a16="http://schemas.microsoft.com/office/drawing/2014/main" id="{A3336A75-11F7-46B0-8949-825545A64017}"/>
                </a:ext>
              </a:extLst>
            </p:cNvPr>
            <p:cNvCxnSpPr/>
            <p:nvPr/>
          </p:nvCxnSpPr>
          <p:spPr>
            <a:xfrm>
              <a:off x="7143768" y="928670"/>
              <a:ext cx="42862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3" name="51 Elipse">
            <a:extLst>
              <a:ext uri="{FF2B5EF4-FFF2-40B4-BE49-F238E27FC236}">
                <a16:creationId xmlns:a16="http://schemas.microsoft.com/office/drawing/2014/main" id="{1BBB6C28-A0E3-4654-A458-A4E9908EE63C}"/>
              </a:ext>
            </a:extLst>
          </p:cNvPr>
          <p:cNvSpPr/>
          <p:nvPr/>
        </p:nvSpPr>
        <p:spPr>
          <a:xfrm>
            <a:off x="4218675" y="5072636"/>
            <a:ext cx="2010276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 dependencia</a:t>
            </a:r>
          </a:p>
        </p:txBody>
      </p:sp>
      <p:cxnSp>
        <p:nvCxnSpPr>
          <p:cNvPr id="24" name="53 Conector recto de flecha">
            <a:extLst>
              <a:ext uri="{FF2B5EF4-FFF2-40B4-BE49-F238E27FC236}">
                <a16:creationId xmlns:a16="http://schemas.microsoft.com/office/drawing/2014/main" id="{0A78957D-26D3-4A90-AB09-C27F6D0317D2}"/>
              </a:ext>
            </a:extLst>
          </p:cNvPr>
          <p:cNvCxnSpPr>
            <a:cxnSpLocks/>
          </p:cNvCxnSpPr>
          <p:nvPr/>
        </p:nvCxnSpPr>
        <p:spPr>
          <a:xfrm flipV="1">
            <a:off x="3392144" y="5502631"/>
            <a:ext cx="713850" cy="90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54 Rectángulo">
            <a:extLst>
              <a:ext uri="{FF2B5EF4-FFF2-40B4-BE49-F238E27FC236}">
                <a16:creationId xmlns:a16="http://schemas.microsoft.com/office/drawing/2014/main" id="{EF5513F4-D8AC-44E3-AEE6-55C3EEF75283}"/>
              </a:ext>
            </a:extLst>
          </p:cNvPr>
          <p:cNvSpPr/>
          <p:nvPr/>
        </p:nvSpPr>
        <p:spPr>
          <a:xfrm>
            <a:off x="2279800" y="4010830"/>
            <a:ext cx="4650604" cy="261605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57 CuadroTexto">
            <a:extLst>
              <a:ext uri="{FF2B5EF4-FFF2-40B4-BE49-F238E27FC236}">
                <a16:creationId xmlns:a16="http://schemas.microsoft.com/office/drawing/2014/main" id="{A802C0EB-5D98-49B5-BCE1-C2A235D715A7}"/>
              </a:ext>
            </a:extLst>
          </p:cNvPr>
          <p:cNvSpPr txBox="1"/>
          <p:nvPr/>
        </p:nvSpPr>
        <p:spPr>
          <a:xfrm>
            <a:off x="2118512" y="5970342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Administrador</a:t>
            </a:r>
          </a:p>
        </p:txBody>
      </p:sp>
      <p:sp>
        <p:nvSpPr>
          <p:cNvPr id="50" name="52 Elipse">
            <a:extLst>
              <a:ext uri="{FF2B5EF4-FFF2-40B4-BE49-F238E27FC236}">
                <a16:creationId xmlns:a16="http://schemas.microsoft.com/office/drawing/2014/main" id="{4B6BEE80-B8E4-49BF-9A2D-15F2EDDE1224}"/>
              </a:ext>
            </a:extLst>
          </p:cNvPr>
          <p:cNvSpPr/>
          <p:nvPr/>
        </p:nvSpPr>
        <p:spPr>
          <a:xfrm>
            <a:off x="4136070" y="4264757"/>
            <a:ext cx="2153151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Adicionar dependencia</a:t>
            </a:r>
          </a:p>
        </p:txBody>
      </p:sp>
      <p:cxnSp>
        <p:nvCxnSpPr>
          <p:cNvPr id="51" name="59 Conector recto de flecha">
            <a:extLst>
              <a:ext uri="{FF2B5EF4-FFF2-40B4-BE49-F238E27FC236}">
                <a16:creationId xmlns:a16="http://schemas.microsoft.com/office/drawing/2014/main" id="{686493C2-CDBA-4100-A7A7-F7A80DB1BE2E}"/>
              </a:ext>
            </a:extLst>
          </p:cNvPr>
          <p:cNvCxnSpPr>
            <a:cxnSpLocks/>
          </p:cNvCxnSpPr>
          <p:nvPr/>
        </p:nvCxnSpPr>
        <p:spPr>
          <a:xfrm flipV="1">
            <a:off x="3392144" y="4653780"/>
            <a:ext cx="708158" cy="614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60 Elipse">
            <a:extLst>
              <a:ext uri="{FF2B5EF4-FFF2-40B4-BE49-F238E27FC236}">
                <a16:creationId xmlns:a16="http://schemas.microsoft.com/office/drawing/2014/main" id="{A56C5522-C42D-457F-BE1C-15A914A6735D}"/>
              </a:ext>
            </a:extLst>
          </p:cNvPr>
          <p:cNvSpPr/>
          <p:nvPr/>
        </p:nvSpPr>
        <p:spPr>
          <a:xfrm>
            <a:off x="4255099" y="5893279"/>
            <a:ext cx="2010275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Inactivar dependencia</a:t>
            </a:r>
          </a:p>
        </p:txBody>
      </p:sp>
      <p:cxnSp>
        <p:nvCxnSpPr>
          <p:cNvPr id="54" name="61 Conector recto de flecha">
            <a:extLst>
              <a:ext uri="{FF2B5EF4-FFF2-40B4-BE49-F238E27FC236}">
                <a16:creationId xmlns:a16="http://schemas.microsoft.com/office/drawing/2014/main" id="{20EB9245-DEE9-47A5-B11C-CF3D0E102C0D}"/>
              </a:ext>
            </a:extLst>
          </p:cNvPr>
          <p:cNvCxnSpPr>
            <a:cxnSpLocks/>
          </p:cNvCxnSpPr>
          <p:nvPr/>
        </p:nvCxnSpPr>
        <p:spPr>
          <a:xfrm>
            <a:off x="3464152" y="5916200"/>
            <a:ext cx="607851" cy="16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55 CuadroTexto">
            <a:extLst>
              <a:ext uri="{FF2B5EF4-FFF2-40B4-BE49-F238E27FC236}">
                <a16:creationId xmlns:a16="http://schemas.microsoft.com/office/drawing/2014/main" id="{C44E3300-62DE-42C1-AC87-4BDD85497AC9}"/>
              </a:ext>
            </a:extLst>
          </p:cNvPr>
          <p:cNvSpPr txBox="1"/>
          <p:nvPr/>
        </p:nvSpPr>
        <p:spPr>
          <a:xfrm>
            <a:off x="2459547" y="3515174"/>
            <a:ext cx="422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Gesti</a:t>
            </a:r>
            <a:r>
              <a:rPr lang="es-CO" dirty="0">
                <a:solidFill>
                  <a:srgbClr val="FF0000"/>
                </a:solidFill>
              </a:rPr>
              <a:t>ón de dependencias administrativas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15 Grupo">
            <a:extLst>
              <a:ext uri="{FF2B5EF4-FFF2-40B4-BE49-F238E27FC236}">
                <a16:creationId xmlns:a16="http://schemas.microsoft.com/office/drawing/2014/main" id="{AE76913F-1510-4DA5-954A-245F58EDC4EC}"/>
              </a:ext>
            </a:extLst>
          </p:cNvPr>
          <p:cNvGrpSpPr>
            <a:grpSpLocks/>
          </p:cNvGrpSpPr>
          <p:nvPr/>
        </p:nvGrpSpPr>
        <p:grpSpPr bwMode="auto">
          <a:xfrm>
            <a:off x="4374209" y="1746794"/>
            <a:ext cx="285768" cy="678657"/>
            <a:chOff x="7143768" y="428604"/>
            <a:chExt cx="428628" cy="1071570"/>
          </a:xfrm>
        </p:grpSpPr>
        <p:sp>
          <p:nvSpPr>
            <p:cNvPr id="31" name="16 Elipse">
              <a:extLst>
                <a:ext uri="{FF2B5EF4-FFF2-40B4-BE49-F238E27FC236}">
                  <a16:creationId xmlns:a16="http://schemas.microsoft.com/office/drawing/2014/main" id="{68A9A4C6-CFDF-4798-A5F8-4BB56D0CE232}"/>
                </a:ext>
              </a:extLst>
            </p:cNvPr>
            <p:cNvSpPr/>
            <p:nvPr/>
          </p:nvSpPr>
          <p:spPr>
            <a:xfrm>
              <a:off x="7215205" y="428604"/>
              <a:ext cx="285752" cy="2857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s-ES"/>
            </a:p>
          </p:txBody>
        </p:sp>
        <p:cxnSp>
          <p:nvCxnSpPr>
            <p:cNvPr id="32" name="17 Conector recto">
              <a:extLst>
                <a:ext uri="{FF2B5EF4-FFF2-40B4-BE49-F238E27FC236}">
                  <a16:creationId xmlns:a16="http://schemas.microsoft.com/office/drawing/2014/main" id="{BAF19A2E-99BA-49BD-9A3A-5774F9D8CAED}"/>
                </a:ext>
              </a:extLst>
            </p:cNvPr>
            <p:cNvCxnSpPr>
              <a:endCxn id="31" idx="4"/>
            </p:cNvCxnSpPr>
            <p:nvPr/>
          </p:nvCxnSpPr>
          <p:spPr>
            <a:xfrm rot="5400000" flipH="1" flipV="1">
              <a:off x="7072330" y="1000107"/>
              <a:ext cx="571504" cy="317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18 Conector recto">
              <a:extLst>
                <a:ext uri="{FF2B5EF4-FFF2-40B4-BE49-F238E27FC236}">
                  <a16:creationId xmlns:a16="http://schemas.microsoft.com/office/drawing/2014/main" id="{2C03AE8B-03BC-4974-A94E-AEB72D7B9E2B}"/>
                </a:ext>
              </a:extLst>
            </p:cNvPr>
            <p:cNvCxnSpPr/>
            <p:nvPr/>
          </p:nvCxnSpPr>
          <p:spPr>
            <a:xfrm rot="5400000">
              <a:off x="7143768" y="1285860"/>
              <a:ext cx="214314" cy="2143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19 Conector recto">
              <a:extLst>
                <a:ext uri="{FF2B5EF4-FFF2-40B4-BE49-F238E27FC236}">
                  <a16:creationId xmlns:a16="http://schemas.microsoft.com/office/drawing/2014/main" id="{D70DBC48-1177-4849-9FC0-190BE2EB6A68}"/>
                </a:ext>
              </a:extLst>
            </p:cNvPr>
            <p:cNvCxnSpPr/>
            <p:nvPr/>
          </p:nvCxnSpPr>
          <p:spPr>
            <a:xfrm rot="16200000" flipH="1">
              <a:off x="7358082" y="1285859"/>
              <a:ext cx="214314" cy="21431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20 Conector recto">
              <a:extLst>
                <a:ext uri="{FF2B5EF4-FFF2-40B4-BE49-F238E27FC236}">
                  <a16:creationId xmlns:a16="http://schemas.microsoft.com/office/drawing/2014/main" id="{B9C37624-B2FC-4B52-8408-0803A9BCB1E8}"/>
                </a:ext>
              </a:extLst>
            </p:cNvPr>
            <p:cNvCxnSpPr/>
            <p:nvPr/>
          </p:nvCxnSpPr>
          <p:spPr>
            <a:xfrm>
              <a:off x="7143768" y="928670"/>
              <a:ext cx="42862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6" name="9 Elipse">
            <a:extLst>
              <a:ext uri="{FF2B5EF4-FFF2-40B4-BE49-F238E27FC236}">
                <a16:creationId xmlns:a16="http://schemas.microsoft.com/office/drawing/2014/main" id="{B01EB81A-4793-4BA6-922F-6B3E57A7161F}"/>
              </a:ext>
            </a:extLst>
          </p:cNvPr>
          <p:cNvSpPr/>
          <p:nvPr/>
        </p:nvSpPr>
        <p:spPr>
          <a:xfrm>
            <a:off x="5728877" y="1166894"/>
            <a:ext cx="2313044" cy="1097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Adicionar proceso de autoevaluación</a:t>
            </a:r>
          </a:p>
        </p:txBody>
      </p:sp>
      <p:cxnSp>
        <p:nvCxnSpPr>
          <p:cNvPr id="37" name="11 Conector recto de flecha">
            <a:extLst>
              <a:ext uri="{FF2B5EF4-FFF2-40B4-BE49-F238E27FC236}">
                <a16:creationId xmlns:a16="http://schemas.microsoft.com/office/drawing/2014/main" id="{938A6DDA-3F4F-4109-B53B-C3339943CFA4}"/>
              </a:ext>
            </a:extLst>
          </p:cNvPr>
          <p:cNvCxnSpPr/>
          <p:nvPr/>
        </p:nvCxnSpPr>
        <p:spPr>
          <a:xfrm flipV="1">
            <a:off x="4915703" y="1591943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13 Elipse">
            <a:extLst>
              <a:ext uri="{FF2B5EF4-FFF2-40B4-BE49-F238E27FC236}">
                <a16:creationId xmlns:a16="http://schemas.microsoft.com/office/drawing/2014/main" id="{C81DB62C-9C8C-471D-AA89-E182D912A624}"/>
              </a:ext>
            </a:extLst>
          </p:cNvPr>
          <p:cNvSpPr/>
          <p:nvPr/>
        </p:nvSpPr>
        <p:spPr>
          <a:xfrm>
            <a:off x="5709331" y="2578816"/>
            <a:ext cx="2720377" cy="842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 proceso de autoevaluación</a:t>
            </a:r>
          </a:p>
          <a:p>
            <a:pPr algn="ctr"/>
            <a:endParaRPr lang="es-ES" dirty="0"/>
          </a:p>
        </p:txBody>
      </p:sp>
      <p:sp>
        <p:nvSpPr>
          <p:cNvPr id="40" name="14 CuadroTexto">
            <a:extLst>
              <a:ext uri="{FF2B5EF4-FFF2-40B4-BE49-F238E27FC236}">
                <a16:creationId xmlns:a16="http://schemas.microsoft.com/office/drawing/2014/main" id="{166F1A0B-AB93-467D-B937-F579EDF3A2B5}"/>
              </a:ext>
            </a:extLst>
          </p:cNvPr>
          <p:cNvSpPr txBox="1"/>
          <p:nvPr/>
        </p:nvSpPr>
        <p:spPr>
          <a:xfrm>
            <a:off x="3767645" y="2595115"/>
            <a:ext cx="149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Administrador</a:t>
            </a:r>
          </a:p>
        </p:txBody>
      </p:sp>
      <p:sp>
        <p:nvSpPr>
          <p:cNvPr id="43" name="22 Rectángulo">
            <a:extLst>
              <a:ext uri="{FF2B5EF4-FFF2-40B4-BE49-F238E27FC236}">
                <a16:creationId xmlns:a16="http://schemas.microsoft.com/office/drawing/2014/main" id="{A88AC0F5-C379-4777-AB94-71E863DBA8B1}"/>
              </a:ext>
            </a:extLst>
          </p:cNvPr>
          <p:cNvSpPr/>
          <p:nvPr/>
        </p:nvSpPr>
        <p:spPr>
          <a:xfrm>
            <a:off x="899592" y="786934"/>
            <a:ext cx="7599788" cy="473029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23 CuadroTexto">
            <a:extLst>
              <a:ext uri="{FF2B5EF4-FFF2-40B4-BE49-F238E27FC236}">
                <a16:creationId xmlns:a16="http://schemas.microsoft.com/office/drawing/2014/main" id="{FECAE756-AC78-4079-885E-8A5A41B76A7E}"/>
              </a:ext>
            </a:extLst>
          </p:cNvPr>
          <p:cNvSpPr txBox="1"/>
          <p:nvPr/>
        </p:nvSpPr>
        <p:spPr>
          <a:xfrm>
            <a:off x="899592" y="404664"/>
            <a:ext cx="759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Gesti</a:t>
            </a:r>
            <a:r>
              <a:rPr lang="es-CO" dirty="0">
                <a:solidFill>
                  <a:srgbClr val="FF0000"/>
                </a:solidFill>
              </a:rPr>
              <a:t>ón de procesos en los programas académicos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5" name="68 Elipse">
            <a:extLst>
              <a:ext uri="{FF2B5EF4-FFF2-40B4-BE49-F238E27FC236}">
                <a16:creationId xmlns:a16="http://schemas.microsoft.com/office/drawing/2014/main" id="{BBB8A930-2017-4F53-9742-3AA33D908931}"/>
              </a:ext>
            </a:extLst>
          </p:cNvPr>
          <p:cNvSpPr/>
          <p:nvPr/>
        </p:nvSpPr>
        <p:spPr>
          <a:xfrm>
            <a:off x="1128953" y="1049930"/>
            <a:ext cx="2486316" cy="1074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Adicionar proceso de registro calificado</a:t>
            </a:r>
          </a:p>
        </p:txBody>
      </p:sp>
      <p:sp>
        <p:nvSpPr>
          <p:cNvPr id="56" name="69 Elipse">
            <a:extLst>
              <a:ext uri="{FF2B5EF4-FFF2-40B4-BE49-F238E27FC236}">
                <a16:creationId xmlns:a16="http://schemas.microsoft.com/office/drawing/2014/main" id="{6B0DF709-5643-4B1F-8A1F-DA9D0882BBB2}"/>
              </a:ext>
            </a:extLst>
          </p:cNvPr>
          <p:cNvSpPr/>
          <p:nvPr/>
        </p:nvSpPr>
        <p:spPr>
          <a:xfrm>
            <a:off x="1286568" y="2596419"/>
            <a:ext cx="1936939" cy="13896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 proceso de registro calificado</a:t>
            </a:r>
          </a:p>
          <a:p>
            <a:pPr algn="ctr"/>
            <a:endParaRPr lang="es-ES" dirty="0"/>
          </a:p>
        </p:txBody>
      </p:sp>
      <p:sp>
        <p:nvSpPr>
          <p:cNvPr id="57" name="70 Elipse">
            <a:extLst>
              <a:ext uri="{FF2B5EF4-FFF2-40B4-BE49-F238E27FC236}">
                <a16:creationId xmlns:a16="http://schemas.microsoft.com/office/drawing/2014/main" id="{73C5B48F-C65B-4094-A6C2-FFA80DD7406F}"/>
              </a:ext>
            </a:extLst>
          </p:cNvPr>
          <p:cNvSpPr/>
          <p:nvPr/>
        </p:nvSpPr>
        <p:spPr>
          <a:xfrm>
            <a:off x="1917346" y="4133210"/>
            <a:ext cx="2304256" cy="8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Adicionar proceso de acreditación</a:t>
            </a:r>
          </a:p>
        </p:txBody>
      </p:sp>
      <p:cxnSp>
        <p:nvCxnSpPr>
          <p:cNvPr id="58" name="71 Conector recto de flecha">
            <a:extLst>
              <a:ext uri="{FF2B5EF4-FFF2-40B4-BE49-F238E27FC236}">
                <a16:creationId xmlns:a16="http://schemas.microsoft.com/office/drawing/2014/main" id="{1534B08C-999E-4F51-9CAD-63E7B6850E2C}"/>
              </a:ext>
            </a:extLst>
          </p:cNvPr>
          <p:cNvCxnSpPr>
            <a:cxnSpLocks/>
          </p:cNvCxnSpPr>
          <p:nvPr/>
        </p:nvCxnSpPr>
        <p:spPr>
          <a:xfrm flipH="1" flipV="1">
            <a:off x="3830813" y="1496563"/>
            <a:ext cx="420791" cy="361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79 Conector recto de flecha">
            <a:extLst>
              <a:ext uri="{FF2B5EF4-FFF2-40B4-BE49-F238E27FC236}">
                <a16:creationId xmlns:a16="http://schemas.microsoft.com/office/drawing/2014/main" id="{72C99E30-2B6A-4E42-9606-E0AE7311DD96}"/>
              </a:ext>
            </a:extLst>
          </p:cNvPr>
          <p:cNvCxnSpPr/>
          <p:nvPr/>
        </p:nvCxnSpPr>
        <p:spPr>
          <a:xfrm rot="10800000" flipV="1">
            <a:off x="3204795" y="2412908"/>
            <a:ext cx="72008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0 Elipse">
            <a:extLst>
              <a:ext uri="{FF2B5EF4-FFF2-40B4-BE49-F238E27FC236}">
                <a16:creationId xmlns:a16="http://schemas.microsoft.com/office/drawing/2014/main" id="{3BF1B868-CF96-4FBE-80E8-A7215FBDBFCA}"/>
              </a:ext>
            </a:extLst>
          </p:cNvPr>
          <p:cNvSpPr/>
          <p:nvPr/>
        </p:nvSpPr>
        <p:spPr>
          <a:xfrm>
            <a:off x="4572000" y="4010150"/>
            <a:ext cx="2654654" cy="8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 proceso de acreditación</a:t>
            </a:r>
          </a:p>
          <a:p>
            <a:pPr algn="ctr"/>
            <a:endParaRPr lang="es-ES" dirty="0"/>
          </a:p>
        </p:txBody>
      </p:sp>
      <p:cxnSp>
        <p:nvCxnSpPr>
          <p:cNvPr id="75" name="20 Conector recto de flecha">
            <a:extLst>
              <a:ext uri="{FF2B5EF4-FFF2-40B4-BE49-F238E27FC236}">
                <a16:creationId xmlns:a16="http://schemas.microsoft.com/office/drawing/2014/main" id="{23751E4A-BDB0-4B34-81C7-9F80451EE69D}"/>
              </a:ext>
            </a:extLst>
          </p:cNvPr>
          <p:cNvCxnSpPr>
            <a:cxnSpLocks/>
          </p:cNvCxnSpPr>
          <p:nvPr/>
        </p:nvCxnSpPr>
        <p:spPr>
          <a:xfrm flipH="1">
            <a:off x="3665441" y="3022126"/>
            <a:ext cx="518868" cy="84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20 Conector recto de flecha">
            <a:extLst>
              <a:ext uri="{FF2B5EF4-FFF2-40B4-BE49-F238E27FC236}">
                <a16:creationId xmlns:a16="http://schemas.microsoft.com/office/drawing/2014/main" id="{4044C222-3B3E-4F0D-A386-EA8EE1BDFEFC}"/>
              </a:ext>
            </a:extLst>
          </p:cNvPr>
          <p:cNvCxnSpPr>
            <a:cxnSpLocks/>
          </p:cNvCxnSpPr>
          <p:nvPr/>
        </p:nvCxnSpPr>
        <p:spPr>
          <a:xfrm>
            <a:off x="4677230" y="3031612"/>
            <a:ext cx="892792" cy="792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11 Conector recto de flecha">
            <a:extLst>
              <a:ext uri="{FF2B5EF4-FFF2-40B4-BE49-F238E27FC236}">
                <a16:creationId xmlns:a16="http://schemas.microsoft.com/office/drawing/2014/main" id="{77D36378-2F9A-473A-A714-DA986C6A3375}"/>
              </a:ext>
            </a:extLst>
          </p:cNvPr>
          <p:cNvCxnSpPr>
            <a:cxnSpLocks/>
          </p:cNvCxnSpPr>
          <p:nvPr/>
        </p:nvCxnSpPr>
        <p:spPr>
          <a:xfrm>
            <a:off x="5021791" y="2218214"/>
            <a:ext cx="660774" cy="584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55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15 Grupo">
            <a:extLst>
              <a:ext uri="{FF2B5EF4-FFF2-40B4-BE49-F238E27FC236}">
                <a16:creationId xmlns:a16="http://schemas.microsoft.com/office/drawing/2014/main" id="{AE76913F-1510-4DA5-954A-245F58EDC4EC}"/>
              </a:ext>
            </a:extLst>
          </p:cNvPr>
          <p:cNvGrpSpPr>
            <a:grpSpLocks/>
          </p:cNvGrpSpPr>
          <p:nvPr/>
        </p:nvGrpSpPr>
        <p:grpSpPr bwMode="auto">
          <a:xfrm>
            <a:off x="4373150" y="1156880"/>
            <a:ext cx="285768" cy="678657"/>
            <a:chOff x="7143768" y="428604"/>
            <a:chExt cx="428628" cy="1071570"/>
          </a:xfrm>
        </p:grpSpPr>
        <p:sp>
          <p:nvSpPr>
            <p:cNvPr id="31" name="16 Elipse">
              <a:extLst>
                <a:ext uri="{FF2B5EF4-FFF2-40B4-BE49-F238E27FC236}">
                  <a16:creationId xmlns:a16="http://schemas.microsoft.com/office/drawing/2014/main" id="{68A9A4C6-CFDF-4798-A5F8-4BB56D0CE232}"/>
                </a:ext>
              </a:extLst>
            </p:cNvPr>
            <p:cNvSpPr/>
            <p:nvPr/>
          </p:nvSpPr>
          <p:spPr>
            <a:xfrm>
              <a:off x="7215205" y="428604"/>
              <a:ext cx="285752" cy="2857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s-ES"/>
            </a:p>
          </p:txBody>
        </p:sp>
        <p:cxnSp>
          <p:nvCxnSpPr>
            <p:cNvPr id="32" name="17 Conector recto">
              <a:extLst>
                <a:ext uri="{FF2B5EF4-FFF2-40B4-BE49-F238E27FC236}">
                  <a16:creationId xmlns:a16="http://schemas.microsoft.com/office/drawing/2014/main" id="{BAF19A2E-99BA-49BD-9A3A-5774F9D8CAED}"/>
                </a:ext>
              </a:extLst>
            </p:cNvPr>
            <p:cNvCxnSpPr>
              <a:endCxn id="31" idx="4"/>
            </p:cNvCxnSpPr>
            <p:nvPr/>
          </p:nvCxnSpPr>
          <p:spPr>
            <a:xfrm rot="5400000" flipH="1" flipV="1">
              <a:off x="7072330" y="1000107"/>
              <a:ext cx="571504" cy="317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18 Conector recto">
              <a:extLst>
                <a:ext uri="{FF2B5EF4-FFF2-40B4-BE49-F238E27FC236}">
                  <a16:creationId xmlns:a16="http://schemas.microsoft.com/office/drawing/2014/main" id="{2C03AE8B-03BC-4974-A94E-AEB72D7B9E2B}"/>
                </a:ext>
              </a:extLst>
            </p:cNvPr>
            <p:cNvCxnSpPr/>
            <p:nvPr/>
          </p:nvCxnSpPr>
          <p:spPr>
            <a:xfrm rot="5400000">
              <a:off x="7143768" y="1285860"/>
              <a:ext cx="214314" cy="2143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19 Conector recto">
              <a:extLst>
                <a:ext uri="{FF2B5EF4-FFF2-40B4-BE49-F238E27FC236}">
                  <a16:creationId xmlns:a16="http://schemas.microsoft.com/office/drawing/2014/main" id="{D70DBC48-1177-4849-9FC0-190BE2EB6A68}"/>
                </a:ext>
              </a:extLst>
            </p:cNvPr>
            <p:cNvCxnSpPr/>
            <p:nvPr/>
          </p:nvCxnSpPr>
          <p:spPr>
            <a:xfrm rot="16200000" flipH="1">
              <a:off x="7358082" y="1285859"/>
              <a:ext cx="214314" cy="21431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20 Conector recto">
              <a:extLst>
                <a:ext uri="{FF2B5EF4-FFF2-40B4-BE49-F238E27FC236}">
                  <a16:creationId xmlns:a16="http://schemas.microsoft.com/office/drawing/2014/main" id="{B9C37624-B2FC-4B52-8408-0803A9BCB1E8}"/>
                </a:ext>
              </a:extLst>
            </p:cNvPr>
            <p:cNvCxnSpPr/>
            <p:nvPr/>
          </p:nvCxnSpPr>
          <p:spPr>
            <a:xfrm>
              <a:off x="7143768" y="928670"/>
              <a:ext cx="42862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0" name="14 CuadroTexto">
            <a:extLst>
              <a:ext uri="{FF2B5EF4-FFF2-40B4-BE49-F238E27FC236}">
                <a16:creationId xmlns:a16="http://schemas.microsoft.com/office/drawing/2014/main" id="{166F1A0B-AB93-467D-B937-F579EDF3A2B5}"/>
              </a:ext>
            </a:extLst>
          </p:cNvPr>
          <p:cNvSpPr txBox="1"/>
          <p:nvPr/>
        </p:nvSpPr>
        <p:spPr>
          <a:xfrm>
            <a:off x="3823611" y="1958234"/>
            <a:ext cx="149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Administrador</a:t>
            </a:r>
          </a:p>
        </p:txBody>
      </p:sp>
      <p:sp>
        <p:nvSpPr>
          <p:cNvPr id="43" name="22 Rectángulo">
            <a:extLst>
              <a:ext uri="{FF2B5EF4-FFF2-40B4-BE49-F238E27FC236}">
                <a16:creationId xmlns:a16="http://schemas.microsoft.com/office/drawing/2014/main" id="{A88AC0F5-C379-4777-AB94-71E863DBA8B1}"/>
              </a:ext>
            </a:extLst>
          </p:cNvPr>
          <p:cNvSpPr/>
          <p:nvPr/>
        </p:nvSpPr>
        <p:spPr>
          <a:xfrm>
            <a:off x="888972" y="1013153"/>
            <a:ext cx="7599788" cy="437126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23 CuadroTexto">
            <a:extLst>
              <a:ext uri="{FF2B5EF4-FFF2-40B4-BE49-F238E27FC236}">
                <a16:creationId xmlns:a16="http://schemas.microsoft.com/office/drawing/2014/main" id="{FECAE756-AC78-4079-885E-8A5A41B76A7E}"/>
              </a:ext>
            </a:extLst>
          </p:cNvPr>
          <p:cNvSpPr txBox="1"/>
          <p:nvPr/>
        </p:nvSpPr>
        <p:spPr>
          <a:xfrm>
            <a:off x="899592" y="404664"/>
            <a:ext cx="759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Gesti</a:t>
            </a:r>
            <a:r>
              <a:rPr lang="es-CO" dirty="0">
                <a:solidFill>
                  <a:srgbClr val="FF0000"/>
                </a:solidFill>
              </a:rPr>
              <a:t>ón de procesos en las dependencias administrativas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5" name="68 Elipse">
            <a:extLst>
              <a:ext uri="{FF2B5EF4-FFF2-40B4-BE49-F238E27FC236}">
                <a16:creationId xmlns:a16="http://schemas.microsoft.com/office/drawing/2014/main" id="{BBB8A930-2017-4F53-9742-3AA33D908931}"/>
              </a:ext>
            </a:extLst>
          </p:cNvPr>
          <p:cNvSpPr/>
          <p:nvPr/>
        </p:nvSpPr>
        <p:spPr>
          <a:xfrm>
            <a:off x="4814441" y="3005734"/>
            <a:ext cx="2486316" cy="13681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Adicionar proceso de autoevaluación</a:t>
            </a:r>
          </a:p>
        </p:txBody>
      </p:sp>
      <p:sp>
        <p:nvSpPr>
          <p:cNvPr id="56" name="69 Elipse">
            <a:extLst>
              <a:ext uri="{FF2B5EF4-FFF2-40B4-BE49-F238E27FC236}">
                <a16:creationId xmlns:a16="http://schemas.microsoft.com/office/drawing/2014/main" id="{6B0DF709-5643-4B1F-8A1F-DA9D0882BBB2}"/>
              </a:ext>
            </a:extLst>
          </p:cNvPr>
          <p:cNvSpPr/>
          <p:nvPr/>
        </p:nvSpPr>
        <p:spPr>
          <a:xfrm>
            <a:off x="2002824" y="3005734"/>
            <a:ext cx="2349646" cy="13896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 proceso de autoevaluación</a:t>
            </a:r>
          </a:p>
        </p:txBody>
      </p:sp>
      <p:cxnSp>
        <p:nvCxnSpPr>
          <p:cNvPr id="58" name="71 Conector recto de flecha">
            <a:extLst>
              <a:ext uri="{FF2B5EF4-FFF2-40B4-BE49-F238E27FC236}">
                <a16:creationId xmlns:a16="http://schemas.microsoft.com/office/drawing/2014/main" id="{1534B08C-999E-4F51-9CAD-63E7B6850E2C}"/>
              </a:ext>
            </a:extLst>
          </p:cNvPr>
          <p:cNvCxnSpPr>
            <a:cxnSpLocks/>
          </p:cNvCxnSpPr>
          <p:nvPr/>
        </p:nvCxnSpPr>
        <p:spPr>
          <a:xfrm flipH="1">
            <a:off x="3500629" y="2419485"/>
            <a:ext cx="645963" cy="404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79 Conector recto de flecha">
            <a:extLst>
              <a:ext uri="{FF2B5EF4-FFF2-40B4-BE49-F238E27FC236}">
                <a16:creationId xmlns:a16="http://schemas.microsoft.com/office/drawing/2014/main" id="{72C99E30-2B6A-4E42-9606-E0AE7311DD96}"/>
              </a:ext>
            </a:extLst>
          </p:cNvPr>
          <p:cNvCxnSpPr>
            <a:cxnSpLocks/>
          </p:cNvCxnSpPr>
          <p:nvPr/>
        </p:nvCxnSpPr>
        <p:spPr>
          <a:xfrm>
            <a:off x="4997410" y="2389229"/>
            <a:ext cx="800898" cy="465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77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15 Grupo">
            <a:extLst>
              <a:ext uri="{FF2B5EF4-FFF2-40B4-BE49-F238E27FC236}">
                <a16:creationId xmlns:a16="http://schemas.microsoft.com/office/drawing/2014/main" id="{AE76913F-1510-4DA5-954A-245F58EDC4EC}"/>
              </a:ext>
            </a:extLst>
          </p:cNvPr>
          <p:cNvGrpSpPr>
            <a:grpSpLocks/>
          </p:cNvGrpSpPr>
          <p:nvPr/>
        </p:nvGrpSpPr>
        <p:grpSpPr bwMode="auto">
          <a:xfrm>
            <a:off x="1543295" y="3045329"/>
            <a:ext cx="285768" cy="678657"/>
            <a:chOff x="7143768" y="428604"/>
            <a:chExt cx="428628" cy="1071570"/>
          </a:xfrm>
        </p:grpSpPr>
        <p:sp>
          <p:nvSpPr>
            <p:cNvPr id="31" name="16 Elipse">
              <a:extLst>
                <a:ext uri="{FF2B5EF4-FFF2-40B4-BE49-F238E27FC236}">
                  <a16:creationId xmlns:a16="http://schemas.microsoft.com/office/drawing/2014/main" id="{68A9A4C6-CFDF-4798-A5F8-4BB56D0CE232}"/>
                </a:ext>
              </a:extLst>
            </p:cNvPr>
            <p:cNvSpPr/>
            <p:nvPr/>
          </p:nvSpPr>
          <p:spPr>
            <a:xfrm>
              <a:off x="7215205" y="428604"/>
              <a:ext cx="285752" cy="2857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s-ES"/>
            </a:p>
          </p:txBody>
        </p:sp>
        <p:cxnSp>
          <p:nvCxnSpPr>
            <p:cNvPr id="32" name="17 Conector recto">
              <a:extLst>
                <a:ext uri="{FF2B5EF4-FFF2-40B4-BE49-F238E27FC236}">
                  <a16:creationId xmlns:a16="http://schemas.microsoft.com/office/drawing/2014/main" id="{BAF19A2E-99BA-49BD-9A3A-5774F9D8CAED}"/>
                </a:ext>
              </a:extLst>
            </p:cNvPr>
            <p:cNvCxnSpPr>
              <a:endCxn id="31" idx="4"/>
            </p:cNvCxnSpPr>
            <p:nvPr/>
          </p:nvCxnSpPr>
          <p:spPr>
            <a:xfrm rot="5400000" flipH="1" flipV="1">
              <a:off x="7072330" y="1000107"/>
              <a:ext cx="571504" cy="317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18 Conector recto">
              <a:extLst>
                <a:ext uri="{FF2B5EF4-FFF2-40B4-BE49-F238E27FC236}">
                  <a16:creationId xmlns:a16="http://schemas.microsoft.com/office/drawing/2014/main" id="{2C03AE8B-03BC-4974-A94E-AEB72D7B9E2B}"/>
                </a:ext>
              </a:extLst>
            </p:cNvPr>
            <p:cNvCxnSpPr/>
            <p:nvPr/>
          </p:nvCxnSpPr>
          <p:spPr>
            <a:xfrm rot="5400000">
              <a:off x="7143768" y="1285860"/>
              <a:ext cx="214314" cy="2143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19 Conector recto">
              <a:extLst>
                <a:ext uri="{FF2B5EF4-FFF2-40B4-BE49-F238E27FC236}">
                  <a16:creationId xmlns:a16="http://schemas.microsoft.com/office/drawing/2014/main" id="{D70DBC48-1177-4849-9FC0-190BE2EB6A68}"/>
                </a:ext>
              </a:extLst>
            </p:cNvPr>
            <p:cNvCxnSpPr/>
            <p:nvPr/>
          </p:nvCxnSpPr>
          <p:spPr>
            <a:xfrm rot="16200000" flipH="1">
              <a:off x="7358082" y="1285859"/>
              <a:ext cx="214314" cy="21431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20 Conector recto">
              <a:extLst>
                <a:ext uri="{FF2B5EF4-FFF2-40B4-BE49-F238E27FC236}">
                  <a16:creationId xmlns:a16="http://schemas.microsoft.com/office/drawing/2014/main" id="{B9C37624-B2FC-4B52-8408-0803A9BCB1E8}"/>
                </a:ext>
              </a:extLst>
            </p:cNvPr>
            <p:cNvCxnSpPr/>
            <p:nvPr/>
          </p:nvCxnSpPr>
          <p:spPr>
            <a:xfrm>
              <a:off x="7143768" y="928670"/>
              <a:ext cx="42862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0" name="14 CuadroTexto">
            <a:extLst>
              <a:ext uri="{FF2B5EF4-FFF2-40B4-BE49-F238E27FC236}">
                <a16:creationId xmlns:a16="http://schemas.microsoft.com/office/drawing/2014/main" id="{166F1A0B-AB93-467D-B937-F579EDF3A2B5}"/>
              </a:ext>
            </a:extLst>
          </p:cNvPr>
          <p:cNvSpPr txBox="1"/>
          <p:nvPr/>
        </p:nvSpPr>
        <p:spPr>
          <a:xfrm>
            <a:off x="968984" y="3858483"/>
            <a:ext cx="149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Usuario</a:t>
            </a:r>
          </a:p>
        </p:txBody>
      </p:sp>
      <p:sp>
        <p:nvSpPr>
          <p:cNvPr id="43" name="22 Rectángulo">
            <a:extLst>
              <a:ext uri="{FF2B5EF4-FFF2-40B4-BE49-F238E27FC236}">
                <a16:creationId xmlns:a16="http://schemas.microsoft.com/office/drawing/2014/main" id="{A88AC0F5-C379-4777-AB94-71E863DBA8B1}"/>
              </a:ext>
            </a:extLst>
          </p:cNvPr>
          <p:cNvSpPr/>
          <p:nvPr/>
        </p:nvSpPr>
        <p:spPr>
          <a:xfrm>
            <a:off x="888972" y="1013152"/>
            <a:ext cx="7599788" cy="544018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23 CuadroTexto">
            <a:extLst>
              <a:ext uri="{FF2B5EF4-FFF2-40B4-BE49-F238E27FC236}">
                <a16:creationId xmlns:a16="http://schemas.microsoft.com/office/drawing/2014/main" id="{FECAE756-AC78-4079-885E-8A5A41B76A7E}"/>
              </a:ext>
            </a:extLst>
          </p:cNvPr>
          <p:cNvSpPr txBox="1"/>
          <p:nvPr/>
        </p:nvSpPr>
        <p:spPr>
          <a:xfrm>
            <a:off x="899592" y="404664"/>
            <a:ext cx="759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Gesti</a:t>
            </a:r>
            <a:r>
              <a:rPr lang="es-CO" dirty="0">
                <a:solidFill>
                  <a:srgbClr val="FF0000"/>
                </a:solidFill>
              </a:rPr>
              <a:t>ón de procesos en las dependencias administrativas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5" name="68 Elipse">
            <a:extLst>
              <a:ext uri="{FF2B5EF4-FFF2-40B4-BE49-F238E27FC236}">
                <a16:creationId xmlns:a16="http://schemas.microsoft.com/office/drawing/2014/main" id="{BBB8A930-2017-4F53-9742-3AA33D908931}"/>
              </a:ext>
            </a:extLst>
          </p:cNvPr>
          <p:cNvSpPr/>
          <p:nvPr/>
        </p:nvSpPr>
        <p:spPr>
          <a:xfrm>
            <a:off x="3022177" y="3595020"/>
            <a:ext cx="3440587" cy="18634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Consultar las dependencias a las cuales se les vencen procesos en un rango de tiempo determinado en meses.</a:t>
            </a:r>
          </a:p>
          <a:p>
            <a:pPr algn="ctr"/>
            <a:endParaRPr lang="es-ES" dirty="0"/>
          </a:p>
        </p:txBody>
      </p:sp>
      <p:sp>
        <p:nvSpPr>
          <p:cNvPr id="56" name="69 Elipse">
            <a:extLst>
              <a:ext uri="{FF2B5EF4-FFF2-40B4-BE49-F238E27FC236}">
                <a16:creationId xmlns:a16="http://schemas.microsoft.com/office/drawing/2014/main" id="{6B0DF709-5643-4B1F-8A1F-DA9D0882BBB2}"/>
              </a:ext>
            </a:extLst>
          </p:cNvPr>
          <p:cNvSpPr/>
          <p:nvPr/>
        </p:nvSpPr>
        <p:spPr>
          <a:xfrm>
            <a:off x="3456328" y="1687777"/>
            <a:ext cx="2486315" cy="15554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Consultar procesos de calidad de una dependencia</a:t>
            </a:r>
          </a:p>
          <a:p>
            <a:pPr algn="ctr"/>
            <a:endParaRPr lang="es-ES" dirty="0"/>
          </a:p>
        </p:txBody>
      </p:sp>
      <p:cxnSp>
        <p:nvCxnSpPr>
          <p:cNvPr id="58" name="71 Conector recto de flecha">
            <a:extLst>
              <a:ext uri="{FF2B5EF4-FFF2-40B4-BE49-F238E27FC236}">
                <a16:creationId xmlns:a16="http://schemas.microsoft.com/office/drawing/2014/main" id="{1534B08C-999E-4F51-9CAD-63E7B6850E2C}"/>
              </a:ext>
            </a:extLst>
          </p:cNvPr>
          <p:cNvCxnSpPr>
            <a:cxnSpLocks/>
          </p:cNvCxnSpPr>
          <p:nvPr/>
        </p:nvCxnSpPr>
        <p:spPr>
          <a:xfrm>
            <a:off x="2160539" y="3923102"/>
            <a:ext cx="803017" cy="2093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79 Conector recto de flecha">
            <a:extLst>
              <a:ext uri="{FF2B5EF4-FFF2-40B4-BE49-F238E27FC236}">
                <a16:creationId xmlns:a16="http://schemas.microsoft.com/office/drawing/2014/main" id="{72C99E30-2B6A-4E42-9606-E0AE7311DD96}"/>
              </a:ext>
            </a:extLst>
          </p:cNvPr>
          <p:cNvCxnSpPr>
            <a:cxnSpLocks/>
          </p:cNvCxnSpPr>
          <p:nvPr/>
        </p:nvCxnSpPr>
        <p:spPr>
          <a:xfrm flipV="1">
            <a:off x="2190063" y="2813702"/>
            <a:ext cx="1080839" cy="341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>
            <a:extLst>
              <a:ext uri="{FF2B5EF4-FFF2-40B4-BE49-F238E27FC236}">
                <a16:creationId xmlns:a16="http://schemas.microsoft.com/office/drawing/2014/main" id="{C64CD14B-91DC-41E8-A4E8-CC4E06B8E44F}"/>
              </a:ext>
            </a:extLst>
          </p:cNvPr>
          <p:cNvSpPr txBox="1"/>
          <p:nvPr/>
        </p:nvSpPr>
        <p:spPr>
          <a:xfrm>
            <a:off x="6852316" y="3563963"/>
            <a:ext cx="149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Administrador</a:t>
            </a:r>
          </a:p>
        </p:txBody>
      </p:sp>
      <p:grpSp>
        <p:nvGrpSpPr>
          <p:cNvPr id="23" name="15 Grupo">
            <a:extLst>
              <a:ext uri="{FF2B5EF4-FFF2-40B4-BE49-F238E27FC236}">
                <a16:creationId xmlns:a16="http://schemas.microsoft.com/office/drawing/2014/main" id="{C922B1F0-3EA1-4D32-9033-FBA741AFCF26}"/>
              </a:ext>
            </a:extLst>
          </p:cNvPr>
          <p:cNvGrpSpPr>
            <a:grpSpLocks/>
          </p:cNvGrpSpPr>
          <p:nvPr/>
        </p:nvGrpSpPr>
        <p:grpSpPr bwMode="auto">
          <a:xfrm>
            <a:off x="7504693" y="2815428"/>
            <a:ext cx="285768" cy="678657"/>
            <a:chOff x="7143768" y="428604"/>
            <a:chExt cx="428628" cy="1071570"/>
          </a:xfrm>
        </p:grpSpPr>
        <p:sp>
          <p:nvSpPr>
            <p:cNvPr id="24" name="16 Elipse">
              <a:extLst>
                <a:ext uri="{FF2B5EF4-FFF2-40B4-BE49-F238E27FC236}">
                  <a16:creationId xmlns:a16="http://schemas.microsoft.com/office/drawing/2014/main" id="{DBBCC253-20AC-488F-B6AB-799AE3D8D29E}"/>
                </a:ext>
              </a:extLst>
            </p:cNvPr>
            <p:cNvSpPr/>
            <p:nvPr/>
          </p:nvSpPr>
          <p:spPr>
            <a:xfrm>
              <a:off x="7215205" y="428604"/>
              <a:ext cx="285752" cy="2857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s-ES"/>
            </a:p>
          </p:txBody>
        </p:sp>
        <p:cxnSp>
          <p:nvCxnSpPr>
            <p:cNvPr id="25" name="17 Conector recto">
              <a:extLst>
                <a:ext uri="{FF2B5EF4-FFF2-40B4-BE49-F238E27FC236}">
                  <a16:creationId xmlns:a16="http://schemas.microsoft.com/office/drawing/2014/main" id="{41B75E02-9000-4A60-BB86-BC390A8E005C}"/>
                </a:ext>
              </a:extLst>
            </p:cNvPr>
            <p:cNvCxnSpPr>
              <a:endCxn id="24" idx="4"/>
            </p:cNvCxnSpPr>
            <p:nvPr/>
          </p:nvCxnSpPr>
          <p:spPr>
            <a:xfrm rot="5400000" flipH="1" flipV="1">
              <a:off x="7072330" y="1000107"/>
              <a:ext cx="571504" cy="317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18 Conector recto">
              <a:extLst>
                <a:ext uri="{FF2B5EF4-FFF2-40B4-BE49-F238E27FC236}">
                  <a16:creationId xmlns:a16="http://schemas.microsoft.com/office/drawing/2014/main" id="{D24B7DD1-65FA-4843-94EA-D9B23CD29D5E}"/>
                </a:ext>
              </a:extLst>
            </p:cNvPr>
            <p:cNvCxnSpPr/>
            <p:nvPr/>
          </p:nvCxnSpPr>
          <p:spPr>
            <a:xfrm rot="5400000">
              <a:off x="7143768" y="1285860"/>
              <a:ext cx="214314" cy="2143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19 Conector recto">
              <a:extLst>
                <a:ext uri="{FF2B5EF4-FFF2-40B4-BE49-F238E27FC236}">
                  <a16:creationId xmlns:a16="http://schemas.microsoft.com/office/drawing/2014/main" id="{34218D27-3DCC-4ECD-BEA6-BFB1D06927C9}"/>
                </a:ext>
              </a:extLst>
            </p:cNvPr>
            <p:cNvCxnSpPr/>
            <p:nvPr/>
          </p:nvCxnSpPr>
          <p:spPr>
            <a:xfrm rot="16200000" flipH="1">
              <a:off x="7358082" y="1285859"/>
              <a:ext cx="214314" cy="21431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20 Conector recto">
              <a:extLst>
                <a:ext uri="{FF2B5EF4-FFF2-40B4-BE49-F238E27FC236}">
                  <a16:creationId xmlns:a16="http://schemas.microsoft.com/office/drawing/2014/main" id="{6F8042C7-0473-47D0-A116-ED316D72729E}"/>
                </a:ext>
              </a:extLst>
            </p:cNvPr>
            <p:cNvCxnSpPr/>
            <p:nvPr/>
          </p:nvCxnSpPr>
          <p:spPr>
            <a:xfrm>
              <a:off x="7143768" y="928670"/>
              <a:ext cx="42862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6" name="79 Conector recto de flecha">
            <a:extLst>
              <a:ext uri="{FF2B5EF4-FFF2-40B4-BE49-F238E27FC236}">
                <a16:creationId xmlns:a16="http://schemas.microsoft.com/office/drawing/2014/main" id="{BED4705E-0499-488B-8F1C-FBEF7589DBFA}"/>
              </a:ext>
            </a:extLst>
          </p:cNvPr>
          <p:cNvCxnSpPr>
            <a:cxnSpLocks/>
          </p:cNvCxnSpPr>
          <p:nvPr/>
        </p:nvCxnSpPr>
        <p:spPr>
          <a:xfrm flipH="1" flipV="1">
            <a:off x="6128069" y="2685731"/>
            <a:ext cx="1033733" cy="255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71 Conector recto de flecha">
            <a:extLst>
              <a:ext uri="{FF2B5EF4-FFF2-40B4-BE49-F238E27FC236}">
                <a16:creationId xmlns:a16="http://schemas.microsoft.com/office/drawing/2014/main" id="{31CE5128-CF00-44FE-A91B-FA80916BBFF1}"/>
              </a:ext>
            </a:extLst>
          </p:cNvPr>
          <p:cNvCxnSpPr>
            <a:cxnSpLocks/>
          </p:cNvCxnSpPr>
          <p:nvPr/>
        </p:nvCxnSpPr>
        <p:spPr>
          <a:xfrm flipH="1">
            <a:off x="6164275" y="3494084"/>
            <a:ext cx="882744" cy="3070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43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112</Words>
  <Application>Microsoft Office PowerPoint</Application>
  <PresentationFormat>Presentación en pantalla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oscar gerardo contreras</dc:creator>
  <cp:lastModifiedBy>oscar gerardo contreras</cp:lastModifiedBy>
  <cp:revision>23</cp:revision>
  <dcterms:created xsi:type="dcterms:W3CDTF">2010-10-04T15:52:42Z</dcterms:created>
  <dcterms:modified xsi:type="dcterms:W3CDTF">2018-10-29T01:30:53Z</dcterms:modified>
</cp:coreProperties>
</file>