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ACE40-44E2-448A-8408-4406B1927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0EE516-36ED-44C8-9D6E-8554DBB9C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9E03B4-1626-4A82-A127-0B36AD79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3A20-F13D-498B-9F33-549BA2220987}" type="datetimeFigureOut">
              <a:rPr lang="es-CL" smtClean="0"/>
              <a:t>07-03-2022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6D8FAC-6F1B-4588-B719-2B2EFF4B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E1AE95-E3FD-4C7D-BC13-5DDDA428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608E-10EF-411F-AB4D-2FB4D64600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33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E18BB-2A23-435D-A208-20BB8FEF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E677CE-EE73-4BE7-89D3-4E40D9D03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B3C64A-E0F9-4BD3-8E75-73D46331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3A20-F13D-498B-9F33-549BA2220987}" type="datetimeFigureOut">
              <a:rPr lang="es-CL" smtClean="0"/>
              <a:t>07-03-2022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BEE563-2490-481A-A5F7-2125AF12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D72BF8-F73C-405C-A50D-49733826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608E-10EF-411F-AB4D-2FB4D64600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1818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D7F849-0047-4151-94E8-E9675D606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E0B07A-8CD8-40A9-BDC7-66738D0BB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F51A6E-C9EF-4728-87F6-36252308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3A20-F13D-498B-9F33-549BA2220987}" type="datetimeFigureOut">
              <a:rPr lang="es-CL" smtClean="0"/>
              <a:t>07-03-2022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6A2FFF-9CA8-4639-AD03-DC661938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E83FA2-0BE3-4D00-91DF-87EE1EF8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608E-10EF-411F-AB4D-2FB4D64600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535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0B853-C2AF-4BB7-A8AC-6837AF12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80CC48-C1C6-4325-BFE1-80B5AADFA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4B4291-3D8F-4A79-99AC-89CABC33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3A20-F13D-498B-9F33-549BA2220987}" type="datetimeFigureOut">
              <a:rPr lang="es-CL" smtClean="0"/>
              <a:t>07-03-2022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80965C-AF86-4BD3-A472-DE0E0A32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B70510-49EA-41CD-B728-C5B015C3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608E-10EF-411F-AB4D-2FB4D64600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391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6F9E3-44D3-4E22-A739-B1D5F976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179F6B-F5DD-4D70-80C6-107B059B5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3BEBC1-7AD9-4002-A9DF-B5A21A9D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3A20-F13D-498B-9F33-549BA2220987}" type="datetimeFigureOut">
              <a:rPr lang="es-CL" smtClean="0"/>
              <a:t>07-03-2022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2C9906-4DBF-43DF-A6CD-E3B7608F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35B89A-45C9-4E13-9D1F-6312AAF4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608E-10EF-411F-AB4D-2FB4D64600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782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2EFD8-D035-4F3A-B3E7-C6490356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D5B909-5C28-4C2A-98DB-E9F986164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A1A266-0E9A-4DB4-9494-D0F288251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466FDD-9227-439A-8FAE-A1148B2B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3A20-F13D-498B-9F33-549BA2220987}" type="datetimeFigureOut">
              <a:rPr lang="es-CL" smtClean="0"/>
              <a:t>07-03-2022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CFD5A7-F71D-483A-909F-5F48034E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0DC81A-6D6F-4CD3-B275-A49216CC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608E-10EF-411F-AB4D-2FB4D64600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268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EE0C9-D906-45C2-8E59-9F1E36AD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6E0888-FCA8-45B5-B860-35A2D0206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6EF319-C41F-4F8F-B890-ADB454D75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7E2F288-8A3B-4C16-8986-9EC9C08D4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B637693-3C57-4239-B9BC-7B527B058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F7B4436-8804-44C0-9A08-CC4BDD06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3A20-F13D-498B-9F33-549BA2220987}" type="datetimeFigureOut">
              <a:rPr lang="es-CL" smtClean="0"/>
              <a:t>07-03-2022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054B1FE-125E-4B5C-B3A3-A000539B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A4F01C-60C3-4262-AD40-DF029BAF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608E-10EF-411F-AB4D-2FB4D64600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000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BD4B8-EE5B-43B4-9764-B5B540A3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8B5291-4B85-4AE7-A52E-7AC9646A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3A20-F13D-498B-9F33-549BA2220987}" type="datetimeFigureOut">
              <a:rPr lang="es-CL" smtClean="0"/>
              <a:t>07-03-2022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291E05-427A-454E-A9A3-45604614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CEA244-6902-4FB2-8A88-14408651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608E-10EF-411F-AB4D-2FB4D64600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773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991CA35-6C03-4EEA-B9A3-31BFA4A8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3A20-F13D-498B-9F33-549BA2220987}" type="datetimeFigureOut">
              <a:rPr lang="es-CL" smtClean="0"/>
              <a:t>07-03-2022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5AE367-98A2-49F8-AA72-44E6EF25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2A8605-41DD-46A0-A468-FED4BEB7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608E-10EF-411F-AB4D-2FB4D64600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1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0E45D-5238-443F-8F96-F288FA68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909041-68F2-4074-9173-37332A73E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55D767-A48D-47DD-BF49-67BA42121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003602-38B3-4A80-8FF4-98EB2A63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3A20-F13D-498B-9F33-549BA2220987}" type="datetimeFigureOut">
              <a:rPr lang="es-CL" smtClean="0"/>
              <a:t>07-03-2022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4D752F-A71C-4431-8A23-BCA0BA0D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FCEC88-1CB2-46DE-8C34-B64ABAAC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608E-10EF-411F-AB4D-2FB4D64600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274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0F9E1-7207-4727-AA7D-179913B6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3BC7A1-F326-492B-81B3-C05098756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9CFCA5-5DE6-4D69-BA08-9DCC863A5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25AD2C-C7CF-4C85-915D-F44A5EBF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3A20-F13D-498B-9F33-549BA2220987}" type="datetimeFigureOut">
              <a:rPr lang="es-CL" smtClean="0"/>
              <a:t>07-03-2022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A5526A-4BB4-4BC6-B1ED-C7689906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1181E3-3582-4852-91B4-21CB57D1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608E-10EF-411F-AB4D-2FB4D64600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290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7107E8-B1F2-404B-858B-19D4BD68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97DD7C-B312-4644-83AE-A1EFA4888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F2CB6-8479-4791-809E-83A228617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D3A20-F13D-498B-9F33-549BA2220987}" type="datetimeFigureOut">
              <a:rPr lang="es-CL" smtClean="0"/>
              <a:t>07-03-2022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4F5B0C-4B06-4B44-8B55-D4DCA97C1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566944-EB0D-4C85-B665-CF25086B7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A608E-10EF-411F-AB4D-2FB4D64600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141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fer.sepulvedaf@profesor.duoc.c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2DE82-8596-4CE6-A4A4-0D46BAD35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24" y="1122363"/>
            <a:ext cx="11768328" cy="2387600"/>
          </a:xfrm>
        </p:spPr>
        <p:txBody>
          <a:bodyPr/>
          <a:lstStyle/>
          <a:p>
            <a:r>
              <a:rPr lang="es-CL" dirty="0">
                <a:latin typeface="Abadi" panose="020B0604020202020204" pitchFamily="34" charset="0"/>
              </a:rPr>
              <a:t>Modelamiento de Base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CE11A7-974E-4D80-9BB5-B0B730383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sz="3600" dirty="0">
                <a:latin typeface="Abadi" panose="020B0604020104020204" pitchFamily="34" charset="0"/>
              </a:rPr>
              <a:t>MDY1131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FCAFF7-5F50-49A8-AA15-B48E32CF4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3001"/>
          </a:xfrm>
          <a:prstGeom prst="rect">
            <a:avLst/>
          </a:prstGeom>
        </p:spPr>
      </p:pic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AEB7CA39-FC0D-4B81-BC93-3D206515D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290" y="5864413"/>
            <a:ext cx="4041710" cy="99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8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B8B6-657F-4F8D-BE7A-ADF2864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Abadi" panose="020B0604020104020204" pitchFamily="34" charset="0"/>
              </a:rPr>
              <a:t>Objetivos de la clase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6C6C1-D234-47DE-8786-3B07A71F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Abadi" panose="020B0604020104020204" pitchFamily="34" charset="0"/>
              </a:rPr>
              <a:t>Presentación del profesor</a:t>
            </a:r>
          </a:p>
          <a:p>
            <a:r>
              <a:rPr lang="es-CL" dirty="0">
                <a:latin typeface="Abadi" panose="020B0604020104020204" pitchFamily="34" charset="0"/>
              </a:rPr>
              <a:t>Presentación de la asignatura</a:t>
            </a:r>
          </a:p>
          <a:p>
            <a:r>
              <a:rPr lang="es-CL" dirty="0">
                <a:latin typeface="Abadi" panose="020B0604020104020204" pitchFamily="34" charset="0"/>
              </a:rPr>
              <a:t>Fecha y ponderación de pruebas</a:t>
            </a:r>
          </a:p>
          <a:p>
            <a:r>
              <a:rPr lang="es-CL" dirty="0">
                <a:latin typeface="Abadi" panose="020B0604020104020204" pitchFamily="34" charset="0"/>
              </a:rPr>
              <a:t>Temas varios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A16B34-6E09-4146-B248-54FD0A624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9224" cy="6858000"/>
          </a:xfrm>
          <a:prstGeom prst="rect">
            <a:avLst/>
          </a:prstGeom>
        </p:spPr>
      </p:pic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2381348-D9F0-4E36-BC45-36FB688F5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6389688"/>
            <a:ext cx="1905000" cy="46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3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B8B6-657F-4F8D-BE7A-ADF2864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Abadi" panose="020B0604020104020204" pitchFamily="34" charset="0"/>
              </a:rPr>
              <a:t>Presentación del profesor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6C6C1-D234-47DE-8786-3B07A71F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Abadi" panose="020B0604020104020204" pitchFamily="34" charset="0"/>
              </a:rPr>
              <a:t>Fernando Sepúlveda Ramírez</a:t>
            </a:r>
          </a:p>
          <a:p>
            <a:r>
              <a:rPr lang="es-CL" dirty="0">
                <a:latin typeface="Abadi" panose="020B0604020104020204" pitchFamily="34" charset="0"/>
                <a:hlinkClick r:id="rId2"/>
              </a:rPr>
              <a:t>fer.sepulvedaf@profesor.duoc.cl</a:t>
            </a:r>
            <a:endParaRPr lang="es-CL" dirty="0">
              <a:latin typeface="Abadi" panose="020B0604020104020204" pitchFamily="34" charset="0"/>
            </a:endParaRPr>
          </a:p>
          <a:p>
            <a:r>
              <a:rPr lang="es-CL" dirty="0">
                <a:latin typeface="Abadi" panose="020B0604020104020204" pitchFamily="34" charset="0"/>
              </a:rPr>
              <a:t>Líder Técnico y Profesor</a:t>
            </a:r>
          </a:p>
          <a:p>
            <a:r>
              <a:rPr lang="es-CL" dirty="0">
                <a:latin typeface="Abadi" panose="020B0604020104020204" pitchFamily="34" charset="0"/>
              </a:rPr>
              <a:t>Analista Programador Computacional (2012) – Duoc UC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A16B34-6E09-4146-B248-54FD0A624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9224" cy="6858000"/>
          </a:xfrm>
          <a:prstGeom prst="rect">
            <a:avLst/>
          </a:prstGeom>
        </p:spPr>
      </p:pic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2381348-D9F0-4E36-BC45-36FB688F5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6389688"/>
            <a:ext cx="1905000" cy="46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0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B8B6-657F-4F8D-BE7A-ADF2864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Abadi" panose="020B0604020104020204" pitchFamily="34" charset="0"/>
              </a:rPr>
              <a:t>Presentación de la asignatura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6C6C1-D234-47DE-8786-3B07A71F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Abadi" panose="020B0604020104020204" pitchFamily="34" charset="0"/>
              </a:rPr>
              <a:t>Modelamiento de Base de Datos – MDY1131</a:t>
            </a:r>
          </a:p>
          <a:p>
            <a:r>
              <a:rPr lang="es-CL" dirty="0">
                <a:latin typeface="Abadi" panose="020B0604020104020204" pitchFamily="34" charset="0"/>
              </a:rPr>
              <a:t>¿Qué es una base de datos? </a:t>
            </a:r>
          </a:p>
          <a:p>
            <a:r>
              <a:rPr lang="es-CL" dirty="0">
                <a:latin typeface="Abadi" panose="020B0604020104020204" pitchFamily="34" charset="0"/>
              </a:rPr>
              <a:t>3 unidades y 3 pruebas (una prueba por unidad)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A16B34-6E09-4146-B248-54FD0A624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9224" cy="6858000"/>
          </a:xfrm>
          <a:prstGeom prst="rect">
            <a:avLst/>
          </a:prstGeom>
        </p:spPr>
      </p:pic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2381348-D9F0-4E36-BC45-36FB688F5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6389688"/>
            <a:ext cx="1905000" cy="468312"/>
          </a:xfrm>
          <a:prstGeom prst="rect">
            <a:avLst/>
          </a:prstGeom>
        </p:spPr>
      </p:pic>
      <p:pic>
        <p:nvPicPr>
          <p:cNvPr id="7" name="Gráfico 6" descr="Contorno de cara de sorpresa con relleno sólido">
            <a:extLst>
              <a:ext uri="{FF2B5EF4-FFF2-40B4-BE49-F238E27FC236}">
                <a16:creationId xmlns:a16="http://schemas.microsoft.com/office/drawing/2014/main" id="{9D4430CA-0B47-4CCC-821D-933058095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6504" y="2203704"/>
            <a:ext cx="643128" cy="64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9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B8B6-657F-4F8D-BE7A-ADF2864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Abadi" panose="020B0604020104020204" pitchFamily="34" charset="0"/>
              </a:rPr>
              <a:t>Presentación de la asignatura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6C6C1-D234-47DE-8786-3B07A71F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>
                <a:latin typeface="Abadi" panose="020B0604020104020204" pitchFamily="34" charset="0"/>
              </a:rPr>
              <a:t>Unidad 1</a:t>
            </a:r>
            <a:r>
              <a:rPr lang="es-CL" dirty="0">
                <a:latin typeface="Abadi" panose="020B0604020104020204" pitchFamily="34" charset="0"/>
              </a:rPr>
              <a:t>: Construyendo un modelo conceptual simple</a:t>
            </a:r>
          </a:p>
          <a:p>
            <a:r>
              <a:rPr lang="es-CL" b="1" dirty="0">
                <a:latin typeface="Abadi" panose="020B0604020104020204" pitchFamily="34" charset="0"/>
              </a:rPr>
              <a:t>Unidad 2</a:t>
            </a:r>
            <a:r>
              <a:rPr lang="es-CL" dirty="0">
                <a:latin typeface="Abadi" panose="020B0604020104020204" pitchFamily="34" charset="0"/>
              </a:rPr>
              <a:t>: Construyendo un modelo conceptual complejo normalizado</a:t>
            </a:r>
          </a:p>
          <a:p>
            <a:r>
              <a:rPr lang="es-CL" b="1" dirty="0">
                <a:latin typeface="Abadi" panose="020B0604020104020204" pitchFamily="34" charset="0"/>
              </a:rPr>
              <a:t>Unidad 3</a:t>
            </a:r>
            <a:r>
              <a:rPr lang="es-CL" dirty="0">
                <a:latin typeface="Abadi" panose="020B0604020104020204" pitchFamily="34" charset="0"/>
              </a:rPr>
              <a:t>: Construyendo un modelo relacional normalizado e implementándolo en la base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A16B34-6E09-4146-B248-54FD0A624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9224" cy="6858000"/>
          </a:xfrm>
          <a:prstGeom prst="rect">
            <a:avLst/>
          </a:prstGeom>
        </p:spPr>
      </p:pic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2381348-D9F0-4E36-BC45-36FB688F5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6389688"/>
            <a:ext cx="1905000" cy="46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9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B8B6-657F-4F8D-BE7A-ADF2864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Abadi" panose="020B0604020104020204" pitchFamily="34" charset="0"/>
              </a:rPr>
              <a:t>Pruebas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6C6C1-D234-47DE-8786-3B07A71F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Abadi" panose="020B0604020104020204" pitchFamily="34" charset="0"/>
              </a:rPr>
              <a:t>Prueba #1: Lunes 04 de Abril de 2022 (25%)</a:t>
            </a:r>
          </a:p>
          <a:p>
            <a:r>
              <a:rPr lang="es-CL" dirty="0">
                <a:latin typeface="Abadi" panose="020B0604020104020204" pitchFamily="34" charset="0"/>
              </a:rPr>
              <a:t>Prueba #2: Lunes 16 de Mayo de 2022 (40%)</a:t>
            </a:r>
          </a:p>
          <a:p>
            <a:r>
              <a:rPr lang="es-CL" dirty="0">
                <a:latin typeface="Abadi" panose="020B0604020104020204" pitchFamily="34" charset="0"/>
              </a:rPr>
              <a:t>Prueba #3: Lunes 27 de Junio de 2022 (35%)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A16B34-6E09-4146-B248-54FD0A624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9224" cy="6858000"/>
          </a:xfrm>
          <a:prstGeom prst="rect">
            <a:avLst/>
          </a:prstGeom>
        </p:spPr>
      </p:pic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2381348-D9F0-4E36-BC45-36FB688F5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6389688"/>
            <a:ext cx="1905000" cy="46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3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B8B6-657F-4F8D-BE7A-ADF2864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Abadi" panose="020B0604020104020204" pitchFamily="34" charset="0"/>
              </a:rPr>
              <a:t>Temas Varios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6C6C1-D234-47DE-8786-3B07A71F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Abadi" panose="020B0604020104020204" pitchFamily="34" charset="0"/>
              </a:rPr>
              <a:t>Pandemia y cuidados en la sala de clases</a:t>
            </a:r>
          </a:p>
          <a:p>
            <a:r>
              <a:rPr lang="es-CL" dirty="0">
                <a:latin typeface="Abadi" panose="020B0604020104020204" pitchFamily="34" charset="0"/>
              </a:rPr>
              <a:t>Notas de presentación y examen</a:t>
            </a:r>
          </a:p>
          <a:p>
            <a:r>
              <a:rPr lang="es-CL" dirty="0">
                <a:latin typeface="Abadi" panose="020B0604020104020204" pitchFamily="34" charset="0"/>
              </a:rPr>
              <a:t>Porcentaje de asistencia</a:t>
            </a:r>
          </a:p>
          <a:p>
            <a:r>
              <a:rPr lang="es-CL" dirty="0">
                <a:latin typeface="Abadi" panose="020B0604020104020204" pitchFamily="34" charset="0"/>
              </a:rPr>
              <a:t>Motivación</a:t>
            </a:r>
          </a:p>
          <a:p>
            <a:r>
              <a:rPr lang="es-CL" dirty="0" err="1">
                <a:latin typeface="Abadi" panose="020B0604020104020204" pitchFamily="34" charset="0"/>
              </a:rPr>
              <a:t>Etc</a:t>
            </a:r>
            <a:r>
              <a:rPr lang="es-CL" dirty="0">
                <a:latin typeface="Abadi" panose="020B0604020104020204" pitchFamily="34" charset="0"/>
              </a:rPr>
              <a:t>…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A16B34-6E09-4146-B248-54FD0A624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9224" cy="6858000"/>
          </a:xfrm>
          <a:prstGeom prst="rect">
            <a:avLst/>
          </a:prstGeom>
        </p:spPr>
      </p:pic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2381348-D9F0-4E36-BC45-36FB688F5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6389688"/>
            <a:ext cx="1905000" cy="46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4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2DE82-8596-4CE6-A4A4-0D46BAD35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24" y="1122363"/>
            <a:ext cx="11768328" cy="2387600"/>
          </a:xfrm>
        </p:spPr>
        <p:txBody>
          <a:bodyPr/>
          <a:lstStyle/>
          <a:p>
            <a:r>
              <a:rPr lang="es-CL" dirty="0">
                <a:latin typeface="Abadi" panose="020B0604020202020204" pitchFamily="34" charset="0"/>
              </a:rPr>
              <a:t>¡Muchas Gracias!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CE11A7-974E-4D80-9BB5-B0B730383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sz="3600" dirty="0">
                <a:latin typeface="Abadi" panose="020B0604020104020204" pitchFamily="34" charset="0"/>
              </a:rPr>
              <a:t>Profesor: Fernando Sepúlveda</a:t>
            </a:r>
          </a:p>
          <a:p>
            <a:r>
              <a:rPr lang="es-CL" sz="3600" dirty="0">
                <a:latin typeface="Abadi" panose="020B0604020104020204" pitchFamily="34" charset="0"/>
              </a:rPr>
              <a:t>fer.sepulvedar@profesor.duoc.cl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FCAFF7-5F50-49A8-AA15-B48E32CF4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3001"/>
          </a:xfrm>
          <a:prstGeom prst="rect">
            <a:avLst/>
          </a:prstGeom>
        </p:spPr>
      </p:pic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AEB7CA39-FC0D-4B81-BC93-3D206515D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290" y="5864413"/>
            <a:ext cx="4041710" cy="99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33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196</Words>
  <Application>Microsoft Office PowerPoint</Application>
  <PresentationFormat>Panorámica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Abadi</vt:lpstr>
      <vt:lpstr>Arial</vt:lpstr>
      <vt:lpstr>Calibri</vt:lpstr>
      <vt:lpstr>Calibri Light</vt:lpstr>
      <vt:lpstr>Tema de Office</vt:lpstr>
      <vt:lpstr>Modelamiento de Base de Datos</vt:lpstr>
      <vt:lpstr>Objetivos de la clase</vt:lpstr>
      <vt:lpstr>Presentación del profesor</vt:lpstr>
      <vt:lpstr>Presentación de la asignatura</vt:lpstr>
      <vt:lpstr>Presentación de la asignatura</vt:lpstr>
      <vt:lpstr>Pruebas</vt:lpstr>
      <vt:lpstr>Temas Varios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Modelamiento de Base de Datos</dc:title>
  <dc:creator>Fernando Sepúlveda Ramírez</dc:creator>
  <cp:lastModifiedBy>Fernando Sepúlveda Ramírez</cp:lastModifiedBy>
  <cp:revision>3</cp:revision>
  <dcterms:created xsi:type="dcterms:W3CDTF">2022-03-07T02:32:53Z</dcterms:created>
  <dcterms:modified xsi:type="dcterms:W3CDTF">2022-03-07T03:10:39Z</dcterms:modified>
</cp:coreProperties>
</file>