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4902850dd_0_3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4902850dd_0_3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4902850dd_0_3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4902850dd_0_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4902850dd_0_3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4902850dd_0_3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4902850dd_0_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4902850dd_0_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4902850dd_0_3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4902850dd_0_3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4902850dd_0_3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4902850dd_0_3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4902850dd_0_1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4902850dd_0_1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4902850dd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4902850dd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4902850dd_0_3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4902850dd_0_3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4902850dd_0_3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4902850dd_0_3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4902850dd_0_3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4902850dd_0_3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4902850dd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4902850dd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4902850dd_0_3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4902850dd_0_3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4902850dd_0_3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4902850dd_0_3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Factors de riscos psicosocials de les TIC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Oscar Bellerino i Marc Cristóbal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Temps de treball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Guía de bones pràctiques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Evitar comunicacions fora de l’horari laboral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Establir polítiques de </a:t>
            </a:r>
            <a:r>
              <a:rPr lang="ca"/>
              <a:t>desconnexió</a:t>
            </a:r>
            <a:r>
              <a:rPr lang="ca"/>
              <a:t> digital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Planificar el treball, establir prioritats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Evitar la excesiva multiplicitat de localitzacions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Autonomia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Establir el ritme de treball i les pauses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Càrrega de treball cuantitativa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“Migdiades digitals”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Fixar objectius reals i asolibles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Formació específica en la gestió del temps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Càrrega de treball cualitativa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Disposar de canals adequats per a la </a:t>
            </a:r>
            <a:r>
              <a:rPr lang="ca"/>
              <a:t>interacció</a:t>
            </a:r>
            <a:r>
              <a:rPr lang="ca"/>
              <a:t> amb companys i superiors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Demandes psicològiques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Desconnexió</a:t>
            </a:r>
            <a:r>
              <a:rPr lang="ca"/>
              <a:t> digital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Evitar </a:t>
            </a:r>
            <a:r>
              <a:rPr lang="ca"/>
              <a:t>l'excés</a:t>
            </a:r>
            <a:r>
              <a:rPr lang="ca"/>
              <a:t> de viatges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Formació específica en </a:t>
            </a:r>
            <a:r>
              <a:rPr lang="ca"/>
              <a:t>l'ús</a:t>
            </a:r>
            <a:r>
              <a:rPr lang="ca"/>
              <a:t> de les 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Potenciar un model de treball “</a:t>
            </a:r>
            <a:r>
              <a:rPr lang="ca"/>
              <a:t>mixt</a:t>
            </a:r>
            <a:r>
              <a:rPr lang="ca"/>
              <a:t>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Interès pel treballador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Incloure a les accions formatives als treballadors en remot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Incloure als treballadors en remot en les polítiques de compensació, </a:t>
            </a:r>
            <a:r>
              <a:rPr lang="ca"/>
              <a:t>promoció</a:t>
            </a:r>
            <a:r>
              <a:rPr lang="ca"/>
              <a:t> i ascensos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Factors de risc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Temps de treball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Prolongació de la jornada laboral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Dificultat de conciliació entre vida laboral i familiar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Augment de les interrupcions, tasques no previstes, realització de tasques en “temps morts”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Asincronisme temporal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Ausencia d’una política clara de treballadors en remot, inestabilitat laboral (leaveism)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No tenir en compte la mobilitat física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Autonomia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Dificultat per planificar i controlar el ritme de treball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Càrrega</a:t>
            </a:r>
            <a:r>
              <a:rPr lang="ca"/>
              <a:t> de treball cuantitativa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Sensació </a:t>
            </a:r>
            <a:r>
              <a:rPr lang="ca"/>
              <a:t>d'urgència</a:t>
            </a:r>
            <a:r>
              <a:rPr lang="ca"/>
              <a:t> en la immediatesa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Augment de les tasques previstes, interrumpcions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Problemes </a:t>
            </a:r>
            <a:r>
              <a:rPr lang="ca"/>
              <a:t>tècnics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Càrrega de treball cualitativa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Ausencia d’espai físic d’interacció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Inadecuada </a:t>
            </a:r>
            <a:r>
              <a:rPr lang="ca"/>
              <a:t>gestió</a:t>
            </a:r>
            <a:r>
              <a:rPr lang="ca"/>
              <a:t> de la comunicació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Demandes psicològiques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Sobrecàrrega</a:t>
            </a:r>
            <a:r>
              <a:rPr lang="ca"/>
              <a:t> informativa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Disminució</a:t>
            </a:r>
            <a:r>
              <a:rPr lang="ca"/>
              <a:t> del temps de descans mental i físic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Sensació </a:t>
            </a:r>
            <a:r>
              <a:rPr lang="ca"/>
              <a:t>d'aïllament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Interès pel treballador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Ausencia d’accions formatives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“No ser visibles”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Dificultat en ascensos, </a:t>
            </a:r>
            <a:r>
              <a:rPr lang="ca"/>
              <a:t>promocions</a:t>
            </a:r>
            <a:r>
              <a:rPr lang="ca"/>
              <a:t> i desenvolupament de carrera profesional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Mesures de prevenció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