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13fd843a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13fd843a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13fd843a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13fd843a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13fd843a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13fd843a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13fd843a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13fd843a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13fd843a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13fd843a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13fd843a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13fd843a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i.postimg.cc/d0bNh1pn/stylized-earth-01.jpg"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codepen.io/geoffbuell/pen/abpPNom"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94675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800"/>
              <a:t>Animación con CSS</a:t>
            </a:r>
            <a:endParaRPr sz="3800"/>
          </a:p>
        </p:txBody>
      </p:sp>
      <p:sp>
        <p:nvSpPr>
          <p:cNvPr id="135" name="Google Shape;135;p13"/>
          <p:cNvSpPr txBox="1"/>
          <p:nvPr>
            <p:ph idx="1" type="subTitle"/>
          </p:nvPr>
        </p:nvSpPr>
        <p:spPr>
          <a:xfrm>
            <a:off x="5083950" y="412545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Óscar Casanova Herrera 1ºDAW</a:t>
            </a:r>
            <a:endParaRPr/>
          </a:p>
        </p:txBody>
      </p:sp>
      <p:pic>
        <p:nvPicPr>
          <p:cNvPr id="136" name="Google Shape;136;p13"/>
          <p:cNvPicPr preferRelativeResize="0"/>
          <p:nvPr/>
        </p:nvPicPr>
        <p:blipFill>
          <a:blip r:embed="rId3">
            <a:alphaModFix/>
          </a:blip>
          <a:stretch>
            <a:fillRect/>
          </a:stretch>
        </p:blipFill>
        <p:spPr>
          <a:xfrm>
            <a:off x="4060875" y="1695450"/>
            <a:ext cx="3970060" cy="2313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Índice:</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s" sz="1500"/>
              <a:t>1. HTML</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s" sz="1500"/>
              <a:t>2. CSS</a:t>
            </a:r>
            <a:endParaRPr sz="1500"/>
          </a:p>
          <a:p>
            <a:pPr indent="-311150" lvl="1" marL="914400" rtl="0" algn="l">
              <a:spcBef>
                <a:spcPts val="0"/>
              </a:spcBef>
              <a:spcAft>
                <a:spcPts val="0"/>
              </a:spcAft>
              <a:buSzPts val="1300"/>
              <a:buChar char="-"/>
            </a:pPr>
            <a:r>
              <a:rPr lang="es" sz="1300"/>
              <a:t>2.1 </a:t>
            </a:r>
            <a:r>
              <a:rPr lang="es" sz="1300"/>
              <a:t>Reglas generales y body</a:t>
            </a:r>
            <a:endParaRPr sz="1300"/>
          </a:p>
          <a:p>
            <a:pPr indent="-311150" lvl="1" marL="914400" rtl="0" algn="l">
              <a:spcBef>
                <a:spcPts val="0"/>
              </a:spcBef>
              <a:spcAft>
                <a:spcPts val="0"/>
              </a:spcAft>
              <a:buSzPts val="1300"/>
              <a:buChar char="-"/>
            </a:pPr>
            <a:r>
              <a:rPr lang="es" sz="1300"/>
              <a:t>2.2 #earth</a:t>
            </a:r>
            <a:endParaRPr sz="1300"/>
          </a:p>
          <a:p>
            <a:pPr indent="-311150" lvl="1" marL="914400" rtl="0" algn="l">
              <a:spcBef>
                <a:spcPts val="0"/>
              </a:spcBef>
              <a:spcAft>
                <a:spcPts val="0"/>
              </a:spcAft>
              <a:buSzPts val="1300"/>
              <a:buChar char="-"/>
            </a:pPr>
            <a:r>
              <a:rPr lang="es" sz="1300"/>
              <a:t>2.3 @keyframes</a:t>
            </a:r>
            <a:endParaRPr sz="1300"/>
          </a:p>
          <a:p>
            <a:pPr indent="0" lvl="0" marL="0" rtl="0" algn="l">
              <a:spcBef>
                <a:spcPts val="1200"/>
              </a:spcBef>
              <a:spcAft>
                <a:spcPts val="0"/>
              </a:spcAft>
              <a:buNone/>
            </a:pPr>
            <a:r>
              <a:t/>
            </a:r>
            <a:endParaRPr sz="1300"/>
          </a:p>
          <a:p>
            <a:pPr indent="-323850" lvl="0" marL="457200" rtl="0" algn="l">
              <a:spcBef>
                <a:spcPts val="1200"/>
              </a:spcBef>
              <a:spcAft>
                <a:spcPts val="0"/>
              </a:spcAft>
              <a:buSzPts val="1500"/>
              <a:buChar char="-"/>
            </a:pPr>
            <a:r>
              <a:rPr lang="es" sz="1500"/>
              <a:t>3. Animación</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293475"/>
            <a:ext cx="7038900" cy="914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es"/>
              <a:t>HTML</a:t>
            </a:r>
            <a:endParaRPr/>
          </a:p>
        </p:txBody>
      </p:sp>
      <p:sp>
        <p:nvSpPr>
          <p:cNvPr id="148" name="Google Shape;148;p15"/>
          <p:cNvSpPr txBox="1"/>
          <p:nvPr>
            <p:ph idx="1" type="body"/>
          </p:nvPr>
        </p:nvSpPr>
        <p:spPr>
          <a:xfrm>
            <a:off x="1012650" y="1741725"/>
            <a:ext cx="3736800" cy="298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En el caso de nuestra animación, el html es bastante sencillo, pues tan solo contamos con un contenedor (div) con un id asociado, “#earth”, el cual más adelante veremos detenidamente y así comprobar cual es su función.</a:t>
            </a:r>
            <a:endParaRPr/>
          </a:p>
        </p:txBody>
      </p:sp>
      <p:pic>
        <p:nvPicPr>
          <p:cNvPr id="149" name="Google Shape;149;p15"/>
          <p:cNvPicPr preferRelativeResize="0"/>
          <p:nvPr/>
        </p:nvPicPr>
        <p:blipFill>
          <a:blip r:embed="rId3">
            <a:alphaModFix/>
          </a:blip>
          <a:stretch>
            <a:fillRect/>
          </a:stretch>
        </p:blipFill>
        <p:spPr>
          <a:xfrm>
            <a:off x="5313950" y="1741725"/>
            <a:ext cx="3688675" cy="2833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73675"/>
            <a:ext cx="7038900" cy="59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2.1 Reglas generales y body</a:t>
            </a:r>
            <a:endParaRPr/>
          </a:p>
        </p:txBody>
      </p:sp>
      <p:sp>
        <p:nvSpPr>
          <p:cNvPr id="155" name="Google Shape;155;p16"/>
          <p:cNvSpPr txBox="1"/>
          <p:nvPr>
            <p:ph idx="1" type="body"/>
          </p:nvPr>
        </p:nvSpPr>
        <p:spPr>
          <a:xfrm>
            <a:off x="1168788" y="1493900"/>
            <a:ext cx="3403200" cy="3275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En las reglas generales especificamos que queremos un margen de 0px y un padding de 0px.</a:t>
            </a:r>
            <a:endParaRPr/>
          </a:p>
          <a:p>
            <a:pPr indent="0" lvl="0" marL="0" rtl="0" algn="l">
              <a:spcBef>
                <a:spcPts val="1200"/>
              </a:spcBef>
              <a:spcAft>
                <a:spcPts val="0"/>
              </a:spcAft>
              <a:buNone/>
            </a:pPr>
            <a:r>
              <a:rPr lang="es"/>
              <a:t>El “body” por su parte convertimos el contenedor en flex y el contenido del mismo, al igual que los items,  los centramos. </a:t>
            </a:r>
            <a:endParaRPr/>
          </a:p>
          <a:p>
            <a:pPr indent="0" lvl="0" marL="0" rtl="0" algn="l">
              <a:spcBef>
                <a:spcPts val="1200"/>
              </a:spcBef>
              <a:spcAft>
                <a:spcPts val="0"/>
              </a:spcAft>
              <a:buNone/>
            </a:pPr>
            <a:r>
              <a:rPr lang="es"/>
              <a:t>La altura del mismo está puesta responsivamente con “vh” (viewport height), de manera que cada vh es un 1% de la pantalla, por lo que en nuestra animación siempre tendrá el 100% de nuestra pantalla.</a:t>
            </a:r>
            <a:endParaRPr/>
          </a:p>
          <a:p>
            <a:pPr indent="0" lvl="0" marL="0" rtl="0" algn="l">
              <a:spcBef>
                <a:spcPts val="1200"/>
              </a:spcBef>
              <a:spcAft>
                <a:spcPts val="1200"/>
              </a:spcAft>
              <a:buNone/>
            </a:pPr>
            <a:r>
              <a:rPr lang="es"/>
              <a:t>Por último nos encontramos con el fondo, que sería el azul característico de nuestra Tierra</a:t>
            </a:r>
            <a:endParaRPr/>
          </a:p>
        </p:txBody>
      </p:sp>
      <p:sp>
        <p:nvSpPr>
          <p:cNvPr id="156" name="Google Shape;156;p16"/>
          <p:cNvSpPr txBox="1"/>
          <p:nvPr>
            <p:ph idx="2" type="body"/>
          </p:nvPr>
        </p:nvSpPr>
        <p:spPr>
          <a:xfrm>
            <a:off x="4933211" y="1493900"/>
            <a:ext cx="3403200" cy="327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7" name="Google Shape;157;p16"/>
          <p:cNvPicPr preferRelativeResize="0"/>
          <p:nvPr/>
        </p:nvPicPr>
        <p:blipFill>
          <a:blip r:embed="rId3">
            <a:alphaModFix/>
          </a:blip>
          <a:stretch>
            <a:fillRect/>
          </a:stretch>
        </p:blipFill>
        <p:spPr>
          <a:xfrm>
            <a:off x="4807900" y="1784675"/>
            <a:ext cx="3915000" cy="285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2.2 #earth                          </a:t>
            </a:r>
            <a:r>
              <a:rPr i="1" lang="es" sz="1000" u="sng">
                <a:solidFill>
                  <a:schemeClr val="hlink"/>
                </a:solidFill>
                <a:hlinkClick r:id="rId3"/>
              </a:rPr>
              <a:t>https://i.postimg.cc/d0bNh1pn/stylized-earth-01.jpg</a:t>
            </a:r>
            <a:r>
              <a:rPr i="1" lang="es" sz="1000"/>
              <a:t> </a:t>
            </a:r>
            <a:endParaRPr i="1" sz="1000"/>
          </a:p>
        </p:txBody>
      </p:sp>
      <p:sp>
        <p:nvSpPr>
          <p:cNvPr id="163" name="Google Shape;163;p17"/>
          <p:cNvSpPr txBox="1"/>
          <p:nvPr>
            <p:ph idx="1" type="body"/>
          </p:nvPr>
        </p:nvSpPr>
        <p:spPr>
          <a:xfrm>
            <a:off x="1297500" y="1076175"/>
            <a:ext cx="3403200" cy="3733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Con este id definimos la posición de nuestro contenedor como “relative”,  además de una altura y anchura similares para que cuando le apliquemos el border-radius de 50%, se nos forme esa esfera que necesitamos. </a:t>
            </a:r>
            <a:endParaRPr/>
          </a:p>
          <a:p>
            <a:pPr indent="0" lvl="0" marL="0" rtl="0" algn="l">
              <a:spcBef>
                <a:spcPts val="1200"/>
              </a:spcBef>
              <a:spcAft>
                <a:spcPts val="0"/>
              </a:spcAft>
              <a:buNone/>
            </a:pPr>
            <a:r>
              <a:rPr lang="es"/>
              <a:t>De fondo de nuestra esfera contaremos con una imagen plana (Link del enunciado), con un tamaño de 545px, centrada y con unas sombras para aportar profundidad a nuestra esfera.</a:t>
            </a:r>
            <a:endParaRPr/>
          </a:p>
          <a:p>
            <a:pPr indent="0" lvl="0" marL="0" rtl="0" algn="l">
              <a:spcBef>
                <a:spcPts val="1200"/>
              </a:spcBef>
              <a:spcAft>
                <a:spcPts val="1200"/>
              </a:spcAft>
              <a:buNone/>
            </a:pPr>
            <a:r>
              <a:rPr lang="es"/>
              <a:t>Por último, con el transform-stlyle: preserve-3d conseguimos esa visión 3D de nuestro planeta junto a una rotación de 15 grados (pues el eje de la tierra está un poco inclinado) y contamos con una duración de  nuestra animación de 10s.</a:t>
            </a:r>
            <a:endParaRPr/>
          </a:p>
        </p:txBody>
      </p:sp>
      <p:sp>
        <p:nvSpPr>
          <p:cNvPr id="164" name="Google Shape;164;p1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17"/>
          <p:cNvPicPr preferRelativeResize="0"/>
          <p:nvPr/>
        </p:nvPicPr>
        <p:blipFill>
          <a:blip r:embed="rId4">
            <a:alphaModFix/>
          </a:blip>
          <a:stretch>
            <a:fillRect/>
          </a:stretch>
        </p:blipFill>
        <p:spPr>
          <a:xfrm>
            <a:off x="4851103" y="1076175"/>
            <a:ext cx="4153750" cy="37335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2.3 @keyframes</a:t>
            </a:r>
            <a:endParaRPr/>
          </a:p>
        </p:txBody>
      </p:sp>
      <p:sp>
        <p:nvSpPr>
          <p:cNvPr id="171" name="Google Shape;171;p18"/>
          <p:cNvSpPr txBox="1"/>
          <p:nvPr>
            <p:ph idx="1" type="body"/>
          </p:nvPr>
        </p:nvSpPr>
        <p:spPr>
          <a:xfrm>
            <a:off x="1297500" y="1307850"/>
            <a:ext cx="7038900" cy="14994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s" sz="1200">
                <a:latin typeface="Arial"/>
                <a:ea typeface="Arial"/>
                <a:cs typeface="Arial"/>
                <a:sym typeface="Arial"/>
              </a:rPr>
              <a:t>La regla arroba </a:t>
            </a:r>
            <a:r>
              <a:rPr lang="es" sz="1200">
                <a:latin typeface="Courier New"/>
                <a:ea typeface="Courier New"/>
                <a:cs typeface="Courier New"/>
                <a:sym typeface="Courier New"/>
              </a:rPr>
              <a:t>@keyframes</a:t>
            </a:r>
            <a:r>
              <a:rPr lang="es" sz="1200">
                <a:latin typeface="Arial"/>
                <a:ea typeface="Arial"/>
                <a:cs typeface="Arial"/>
                <a:sym typeface="Arial"/>
              </a:rPr>
              <a:t> permite controlar los pasos intermedios en una secuencia de animación CSS mediante el establecimiento de keyframes (o puntos de trayectoria) a lo largo de la secuencia de animación que debe ser alcanzado por determinados puntos durante la animación. Esto aporta un control más específico sobre los pasos intermedios de la secuencia de animación que se obtiene al dejar que el navegador maneje todo automáticamente. </a:t>
            </a:r>
            <a:endParaRPr sz="1200">
              <a:latin typeface="Arial"/>
              <a:ea typeface="Arial"/>
              <a:cs typeface="Arial"/>
              <a:sym typeface="Arial"/>
            </a:endParaRPr>
          </a:p>
          <a:p>
            <a:pPr indent="0" lvl="0" marL="0" rtl="0" algn="just">
              <a:spcBef>
                <a:spcPts val="1200"/>
              </a:spcBef>
              <a:spcAft>
                <a:spcPts val="1200"/>
              </a:spcAft>
              <a:buNone/>
            </a:pPr>
            <a:r>
              <a:rPr lang="es" sz="1200">
                <a:latin typeface="Arial"/>
                <a:ea typeface="Arial"/>
                <a:cs typeface="Arial"/>
                <a:sym typeface="Arial"/>
              </a:rPr>
              <a:t>En este caso lo que conseguimos con nuestro apartado rotate es que la animación vaya desde el lado superior izquierdo hacia el lado inferior derecho (como si fuese una gráfica descendiente).</a:t>
            </a:r>
            <a:endParaRPr/>
          </a:p>
        </p:txBody>
      </p:sp>
      <p:pic>
        <p:nvPicPr>
          <p:cNvPr id="172" name="Google Shape;172;p18"/>
          <p:cNvPicPr preferRelativeResize="0"/>
          <p:nvPr/>
        </p:nvPicPr>
        <p:blipFill>
          <a:blip r:embed="rId3">
            <a:alphaModFix/>
          </a:blip>
          <a:stretch>
            <a:fillRect/>
          </a:stretch>
        </p:blipFill>
        <p:spPr>
          <a:xfrm>
            <a:off x="1815775" y="3005900"/>
            <a:ext cx="5753100" cy="182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3. Animación</a:t>
            </a:r>
            <a:endParaRPr/>
          </a:p>
        </p:txBody>
      </p:sp>
      <p:sp>
        <p:nvSpPr>
          <p:cNvPr id="178" name="Google Shape;178;p19"/>
          <p:cNvSpPr txBox="1"/>
          <p:nvPr>
            <p:ph idx="1" type="body"/>
          </p:nvPr>
        </p:nvSpPr>
        <p:spPr>
          <a:xfrm>
            <a:off x="959563" y="1187525"/>
            <a:ext cx="7224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 u="sng">
                <a:solidFill>
                  <a:schemeClr val="hlink"/>
                </a:solidFill>
                <a:hlinkClick r:id="rId3"/>
              </a:rPr>
              <a:t>https://codepen.io/geoffbuell/pen/abpPNom</a:t>
            </a:r>
            <a:r>
              <a:rPr lang="es"/>
              <a:t> </a:t>
            </a:r>
            <a:endParaRPr/>
          </a:p>
        </p:txBody>
      </p:sp>
      <p:pic>
        <p:nvPicPr>
          <p:cNvPr id="179" name="Google Shape;179;p19"/>
          <p:cNvPicPr preferRelativeResize="0"/>
          <p:nvPr/>
        </p:nvPicPr>
        <p:blipFill>
          <a:blip r:embed="rId4">
            <a:alphaModFix/>
          </a:blip>
          <a:stretch>
            <a:fillRect/>
          </a:stretch>
        </p:blipFill>
        <p:spPr>
          <a:xfrm>
            <a:off x="1776413" y="1557525"/>
            <a:ext cx="5591175" cy="3257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