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0E57-E9B6-BC4B-942E-E6D953EFD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6F680-2572-6D49-BF62-807651447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8835-0515-C545-988A-3F3AFD81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908-19DF-564D-B303-46795F11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A3FB-DBB1-114C-BE6E-E2136336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102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ED95-46F1-0E41-8399-467B78D0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51C80-4492-4047-8D63-8803BC69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A77A-C6A9-FA43-8344-A1B6F6C9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42EA-1905-3842-A666-39B4D086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CA5A-2032-3747-86D5-2BAEDDBA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3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22F13-E7D1-B94C-879E-3A947667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5D079-12F5-7F42-BFD2-401B82DD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04FA-A5DB-F045-A6B9-EDA35A40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DBAE-E642-C345-ABB0-41C01F57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87F7-0028-9D4C-A182-EF810BFB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67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3C41-9F37-CC47-B6EA-F4735EC1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764F-A297-2041-A7C1-7751EB04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EFE5-97BA-F240-B64A-A95C2818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140A-2FE8-EC4F-A8D2-1819FD0F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2332-2FDD-514F-ABEF-EE1AEB5E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082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694D-6BBC-F54C-88DB-5A80E395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8E992-EF3A-6744-89C9-E99DB166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7615-BDA9-E443-B36D-33E6FB0E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EC6E-1EB1-FA43-8F58-450B20E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3AF7-ADD2-6A4E-A99E-577EF905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939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1A7D-306F-1C4F-94A7-60BCA867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6E65-E431-E441-9EEE-1892851E2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680F-69BE-CA47-8004-24EC15697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09D45-2317-6D47-9FBA-7DA0BDAB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F4BB-5815-F546-95CE-B3D6C0DA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D417-4ED6-8A4C-91E2-A9495A6D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917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F41F-562A-3243-8FA2-5391450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39D9-3E05-034F-8E17-7D432BEB4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ABDF0-6997-4B43-893C-5D4B1FC2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FD4E7-88FC-9848-921C-96A1CF6C5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18477-BB85-AA46-ACE0-A3E1C14A4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B0BFA-C5A7-144A-A347-DC34CD25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75F74-6FB6-A94A-9AB7-3F76F060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33D86-348F-5E46-B415-772FB3E6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584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9FA5-13CE-5F49-99C0-A9148049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21701-7FEC-BC4C-855F-F11F13F3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F8FF-9304-5F4C-8B3F-8B3028F5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7CDEC-F67F-1E41-A987-CD0D5F41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15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8266F-5E68-9D48-8D20-24959F7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64969-9396-DC49-8E09-DB3430DE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7D200-AC13-CF49-B37D-B744342E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14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D94F-F548-C74B-B477-FB975E57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7C6F-BF75-AC4C-A12D-3EB929B3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A492-08C8-1F43-9850-AF0477563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539E-4D3A-914A-8A71-84520D8E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39E5-BBBA-5E4A-95F5-A0E9738C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D31ED-D19B-1A46-B7BA-D9DED4E7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24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7F0B-01DC-EF41-B23C-13BA9D3B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50E00-8507-C742-8B2A-4F8823D65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CF688-E45D-394B-AF95-BA144A24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A156D-A858-AD41-B18B-C3D2888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0504-C524-524B-B08F-F02500CE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1CE7-C584-9243-B22B-26815E01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269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BA316-24D2-C340-84AC-436E0156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A79AB-CA2E-4E43-A295-E835A1FB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F5B0-CD37-4547-8EE0-77F827B1C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07DF-B2A1-D448-89D8-2949676E04FA}" type="datetimeFigureOut">
              <a:rPr lang="en-CN" smtClean="0"/>
              <a:t>2021/11/27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61C6-2F17-E742-9AF7-359D605F1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3A64-FBBB-4947-8470-4A2F84F78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1F3B-22F1-6341-956F-097CCEA1633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472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1C748F2-DA47-D740-AB0B-489EE6B42234}"/>
              </a:ext>
            </a:extLst>
          </p:cNvPr>
          <p:cNvGrpSpPr/>
          <p:nvPr/>
        </p:nvGrpSpPr>
        <p:grpSpPr>
          <a:xfrm>
            <a:off x="343929" y="661087"/>
            <a:ext cx="11504141" cy="5535826"/>
            <a:chOff x="1902941" y="444842"/>
            <a:chExt cx="7722973" cy="29841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5295CB-5A58-A04C-BC84-EB94C01ECED7}"/>
                </a:ext>
              </a:extLst>
            </p:cNvPr>
            <p:cNvSpPr/>
            <p:nvPr/>
          </p:nvSpPr>
          <p:spPr>
            <a:xfrm>
              <a:off x="3090041" y="861848"/>
              <a:ext cx="3369984" cy="20914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0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C2E255-3302-E84D-8E7B-9A4B6D111BA3}"/>
                </a:ext>
              </a:extLst>
            </p:cNvPr>
            <p:cNvSpPr/>
            <p:nvPr/>
          </p:nvSpPr>
          <p:spPr>
            <a:xfrm>
              <a:off x="5044967" y="861848"/>
              <a:ext cx="3369984" cy="209141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6022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ABB5D1E-73E4-AA4C-8AE3-8E86A3DC501B}"/>
                    </a:ext>
                  </a:extLst>
                </p:cNvPr>
                <p:cNvSpPr txBox="1"/>
                <p:nvPr/>
              </p:nvSpPr>
              <p:spPr>
                <a:xfrm>
                  <a:off x="7189056" y="1769054"/>
                  <a:ext cx="5654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ABB5D1E-73E4-AA4C-8AE3-8E86A3DC5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056" y="1769054"/>
                  <a:ext cx="565411" cy="276999"/>
                </a:xfrm>
                <a:prstGeom prst="rect">
                  <a:avLst/>
                </a:prstGeom>
                <a:blipFill>
                  <a:blip r:embed="rId2"/>
                  <a:stretch>
                    <a:fillRect t="-238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DCEC85-3282-7D4F-92D8-861C1F25529D}"/>
                    </a:ext>
                  </a:extLst>
                </p:cNvPr>
                <p:cNvSpPr txBox="1"/>
                <p:nvPr/>
              </p:nvSpPr>
              <p:spPr>
                <a:xfrm>
                  <a:off x="3771062" y="1769054"/>
                  <a:ext cx="575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DCEC85-3282-7D4F-92D8-861C1F255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062" y="1769054"/>
                  <a:ext cx="575029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38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E2096F-FEFF-3442-8367-8A482F454E8C}"/>
                    </a:ext>
                  </a:extLst>
                </p:cNvPr>
                <p:cNvSpPr txBox="1"/>
                <p:nvPr/>
              </p:nvSpPr>
              <p:spPr>
                <a:xfrm>
                  <a:off x="5426297" y="1769054"/>
                  <a:ext cx="7271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E2096F-FEFF-3442-8367-8A482F454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6297" y="1769054"/>
                  <a:ext cx="727122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238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9DA69C41-172B-5A4A-B3EA-5FE98FACBAD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90041" y="2374338"/>
              <a:ext cx="1381236" cy="578925"/>
            </a:xfrm>
            <a:prstGeom prst="curvedConnector3">
              <a:avLst>
                <a:gd name="adj1" fmla="val 464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F87F97D2-0911-1549-9AFE-D0487CBC3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3983" y="861846"/>
              <a:ext cx="1320968" cy="5807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C73F50-40A4-8A45-BECB-6E7FFA5A53BD}"/>
                    </a:ext>
                  </a:extLst>
                </p:cNvPr>
                <p:cNvSpPr txBox="1"/>
                <p:nvPr/>
              </p:nvSpPr>
              <p:spPr>
                <a:xfrm>
                  <a:off x="2292448" y="2814764"/>
                  <a:ext cx="7938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C73F50-40A4-8A45-BECB-6E7FFA5A5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448" y="2814764"/>
                  <a:ext cx="793872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43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6A1F5C7-3E99-6C41-BA1C-016B052DCC60}"/>
                    </a:ext>
                  </a:extLst>
                </p:cNvPr>
                <p:cNvSpPr txBox="1"/>
                <p:nvPr/>
              </p:nvSpPr>
              <p:spPr>
                <a:xfrm>
                  <a:off x="8509041" y="723346"/>
                  <a:ext cx="7938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6A1F5C7-3E99-6C41-BA1C-016B052DC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9041" y="723346"/>
                  <a:ext cx="79387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A18F26-4377-8949-B82A-0BFE1F5F3CDD}"/>
                </a:ext>
              </a:extLst>
            </p:cNvPr>
            <p:cNvSpPr/>
            <p:nvPr/>
          </p:nvSpPr>
          <p:spPr>
            <a:xfrm>
              <a:off x="1902941" y="444842"/>
              <a:ext cx="7722973" cy="29841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140628F-A67E-5543-BF61-0777E6702CC7}"/>
                    </a:ext>
                  </a:extLst>
                </p:cNvPr>
                <p:cNvSpPr txBox="1"/>
                <p:nvPr/>
              </p:nvSpPr>
              <p:spPr>
                <a:xfrm>
                  <a:off x="8528861" y="2953263"/>
                  <a:ext cx="806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140628F-A67E-5543-BF61-0777E6702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8861" y="2953263"/>
                  <a:ext cx="80669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257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Zhang</dc:creator>
  <cp:lastModifiedBy>Cong Zhang</cp:lastModifiedBy>
  <cp:revision>1</cp:revision>
  <cp:lastPrinted>2021-11-28T07:48:39Z</cp:lastPrinted>
  <dcterms:created xsi:type="dcterms:W3CDTF">2021-11-28T07:37:49Z</dcterms:created>
  <dcterms:modified xsi:type="dcterms:W3CDTF">2021-11-28T07:50:03Z</dcterms:modified>
</cp:coreProperties>
</file>