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7" r:id="rId5"/>
    <p:sldId id="258" r:id="rId6"/>
    <p:sldId id="259" r:id="rId7"/>
    <p:sldId id="277" r:id="rId8"/>
    <p:sldId id="274" r:id="rId9"/>
    <p:sldId id="279" r:id="rId10"/>
    <p:sldId id="288" r:id="rId11"/>
    <p:sldId id="294" r:id="rId12"/>
    <p:sldId id="280" r:id="rId13"/>
    <p:sldId id="289" r:id="rId14"/>
    <p:sldId id="282" r:id="rId15"/>
    <p:sldId id="287" r:id="rId16"/>
    <p:sldId id="286" r:id="rId17"/>
    <p:sldId id="285" r:id="rId18"/>
    <p:sldId id="389" r:id="rId19"/>
    <p:sldId id="284" r:id="rId20"/>
    <p:sldId id="283" r:id="rId21"/>
    <p:sldId id="295" r:id="rId22"/>
    <p:sldId id="290" r:id="rId23"/>
    <p:sldId id="267" r:id="rId24"/>
    <p:sldId id="380" r:id="rId25"/>
    <p:sldId id="291" r:id="rId26"/>
    <p:sldId id="292" r:id="rId27"/>
    <p:sldId id="293" r:id="rId28"/>
    <p:sldId id="381" r:id="rId29"/>
    <p:sldId id="428" r:id="rId30"/>
    <p:sldId id="430" r:id="rId31"/>
    <p:sldId id="431" r:id="rId32"/>
    <p:sldId id="432" r:id="rId33"/>
    <p:sldId id="433" r:id="rId34"/>
    <p:sldId id="434" r:id="rId35"/>
    <p:sldId id="435" r:id="rId36"/>
    <p:sldId id="272" r:id="rId37"/>
    <p:sldId id="305" r:id="rId38"/>
    <p:sldId id="303" r:id="rId39"/>
    <p:sldId id="302" r:id="rId40"/>
    <p:sldId id="301" r:id="rId41"/>
    <p:sldId id="300" r:id="rId42"/>
    <p:sldId id="304" r:id="rId43"/>
    <p:sldId id="299" r:id="rId44"/>
    <p:sldId id="298" r:id="rId45"/>
    <p:sldId id="297" r:id="rId46"/>
    <p:sldId id="296" r:id="rId47"/>
    <p:sldId id="306" r:id="rId48"/>
    <p:sldId id="393" r:id="rId49"/>
    <p:sldId id="418" r:id="rId50"/>
    <p:sldId id="421" r:id="rId51"/>
    <p:sldId id="425" r:id="rId52"/>
    <p:sldId id="424" r:id="rId53"/>
    <p:sldId id="423" r:id="rId54"/>
    <p:sldId id="426" r:id="rId55"/>
    <p:sldId id="422" r:id="rId56"/>
    <p:sldId id="427" r:id="rId57"/>
    <p:sldId id="307" r:id="rId58"/>
    <p:sldId id="360" r:id="rId59"/>
    <p:sldId id="339" r:id="rId60"/>
    <p:sldId id="338" r:id="rId61"/>
    <p:sldId id="341" r:id="rId62"/>
    <p:sldId id="337" r:id="rId63"/>
    <p:sldId id="336" r:id="rId64"/>
    <p:sldId id="342" r:id="rId65"/>
    <p:sldId id="335" r:id="rId66"/>
    <p:sldId id="340" r:id="rId67"/>
    <p:sldId id="343" r:id="rId68"/>
    <p:sldId id="344" r:id="rId69"/>
    <p:sldId id="438" r:id="rId70"/>
    <p:sldId id="437" r:id="rId71"/>
    <p:sldId id="354" r:id="rId72"/>
    <p:sldId id="439" r:id="rId73"/>
    <p:sldId id="440" r:id="rId74"/>
    <p:sldId id="356" r:id="rId75"/>
    <p:sldId id="436" r:id="rId76"/>
    <p:sldId id="361" r:id="rId77"/>
    <p:sldId id="371" r:id="rId78"/>
    <p:sldId id="370" r:id="rId79"/>
    <p:sldId id="369" r:id="rId80"/>
    <p:sldId id="368" r:id="rId81"/>
    <p:sldId id="367" r:id="rId82"/>
    <p:sldId id="366" r:id="rId83"/>
    <p:sldId id="373" r:id="rId84"/>
    <p:sldId id="365" r:id="rId85"/>
    <p:sldId id="364" r:id="rId86"/>
    <p:sldId id="363" r:id="rId87"/>
    <p:sldId id="362" r:id="rId88"/>
    <p:sldId id="374" r:id="rId89"/>
    <p:sldId id="260" r:id="rId9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Sicheng" initials="DS" lastIdx="1" clrIdx="0">
    <p:extLst>
      <p:ext uri="{19B8F6BF-5375-455C-9EA6-DF929625EA0E}">
        <p15:presenceInfo xmlns:p15="http://schemas.microsoft.com/office/powerpoint/2012/main" userId="63dfb18dfb265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5197" autoAdjust="0"/>
  </p:normalViewPr>
  <p:slideViewPr>
    <p:cSldViewPr snapToGrid="0">
      <p:cViewPr varScale="1">
        <p:scale>
          <a:sx n="64" d="100"/>
          <a:sy n="64" d="100"/>
        </p:scale>
        <p:origin x="55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D87526-5986-4805-9A0C-28DE5A6E3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9888DD-1824-433D-93E6-107CB483B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74858B-A5CA-48F6-8BA0-8B448B880FA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25C994-C8B9-41AB-8285-66D001683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06165D-EDA6-4378-9333-DCA63E4C4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731F872-3A93-40C4-8D47-FB2AF6E4D62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6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3A854E-C431-41F7-B91E-769C81A7DD34}" type="datetime1">
              <a:rPr lang="zh-CN" altLang="en-US" smtClean="0"/>
              <a:pPr/>
              <a:t>2021/1/25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7D1EDB5-B54C-40F7-AED3-6FEDBDE3068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2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7D1EDB5-B54C-40F7-AED3-6FEDBDE3068F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29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2B8F7C-FF5A-4F66-A7BC-C3A2C24544F3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D35DBF2-A8CF-448E-B167-C826703D0B6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9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5B3AD70-703F-4128-875B-0A0491388CE8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35DBF2-A8CF-448E-B167-C826703D0B6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594DFA-8CFC-462E-B394-77F9A1AF9D51}"/>
              </a:ext>
            </a:extLst>
          </p:cNvPr>
          <p:cNvSpPr txBox="1"/>
          <p:nvPr/>
        </p:nvSpPr>
        <p:spPr>
          <a:xfrm>
            <a:off x="594804" y="443883"/>
            <a:ext cx="969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Broadcasting Webservice For Smart TV</a:t>
            </a:r>
            <a:endParaRPr lang="zh-CN" altLang="en-US" sz="4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2CA003-5BB1-47C1-9A9F-C43EE286541F}"/>
              </a:ext>
            </a:extLst>
          </p:cNvPr>
          <p:cNvSpPr txBox="1"/>
          <p:nvPr/>
        </p:nvSpPr>
        <p:spPr>
          <a:xfrm>
            <a:off x="656948" y="1384916"/>
            <a:ext cx="2885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Design</a:t>
            </a:r>
            <a:endParaRPr lang="zh-CN" altLang="en-US" sz="3200" b="1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D128FCF-60B4-4943-9D6C-67AE1BF74D2F}"/>
              </a:ext>
            </a:extLst>
          </p:cNvPr>
          <p:cNvSpPr>
            <a:spLocks noGrp="1"/>
          </p:cNvSpPr>
          <p:nvPr/>
        </p:nvSpPr>
        <p:spPr>
          <a:xfrm>
            <a:off x="9622536" y="6144070"/>
            <a:ext cx="2569464" cy="357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PSE Team 2</a:t>
            </a:r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0BF2783-02DB-4F16-BBB7-D4400C79D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3423"/>
              </p:ext>
            </p:extLst>
          </p:nvPr>
        </p:nvGraphicFramePr>
        <p:xfrm>
          <a:off x="4223349" y="1853028"/>
          <a:ext cx="3745301" cy="374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666646" imgH="2666732" progId="AcroExch.Document.11">
                  <p:embed/>
                </p:oleObj>
              </mc:Choice>
              <mc:Fallback>
                <p:oleObj name="Acrobat Document" r:id="rId3" imgW="2666646" imgH="266673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3349" y="1853028"/>
                        <a:ext cx="3745301" cy="374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FD88629-172E-4B76-B27A-0021AD80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35" y="370800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1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12"/>
    </mc:Choice>
    <mc:Fallback>
      <p:transition spd="slow" advTm="1741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AC07770-F3EC-4874-82C8-9AF60D6A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35" y="371475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871234-CEB8-4975-A0D5-4B4E3DF8BB31}"/>
              </a:ext>
            </a:extLst>
          </p:cNvPr>
          <p:cNvCxnSpPr/>
          <p:nvPr/>
        </p:nvCxnSpPr>
        <p:spPr>
          <a:xfrm>
            <a:off x="8256233" y="852256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37012C60-5D83-4F08-9AFC-236EAC86C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272" y="371475"/>
            <a:ext cx="1819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9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10"/>
    </mc:Choice>
    <mc:Fallback>
      <p:transition spd="slow" advTm="105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342933-64A1-4781-9A50-37954DCD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35" y="371475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B01AABBE-9E6D-4CA0-9F82-3CA26CECC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279" y="371475"/>
            <a:ext cx="1819275" cy="305752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A358DB2-13B5-4B1C-AACB-9B31FD44412C}"/>
              </a:ext>
            </a:extLst>
          </p:cNvPr>
          <p:cNvCxnSpPr/>
          <p:nvPr/>
        </p:nvCxnSpPr>
        <p:spPr>
          <a:xfrm>
            <a:off x="8069803" y="1500327"/>
            <a:ext cx="122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5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26"/>
    </mc:Choice>
    <mc:Fallback>
      <p:transition spd="slow" advTm="205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BC18201-7D43-43D2-AD70-AA5D02F6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34" y="371475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AE93E93-1E2D-4BEC-B744-581187B97AA2}"/>
              </a:ext>
            </a:extLst>
          </p:cNvPr>
          <p:cNvCxnSpPr/>
          <p:nvPr/>
        </p:nvCxnSpPr>
        <p:spPr>
          <a:xfrm>
            <a:off x="8229600" y="2201662"/>
            <a:ext cx="132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F29991AC-8F5D-4CE4-8A3F-773DAEE3D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038" y="1114246"/>
            <a:ext cx="1819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43"/>
    </mc:Choice>
    <mc:Fallback>
      <p:transition spd="slow" advTm="250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2037217-59D5-485D-A0C1-E57A56B5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35" y="371475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A358DB2-13B5-4B1C-AACB-9B31FD44412C}"/>
              </a:ext>
            </a:extLst>
          </p:cNvPr>
          <p:cNvCxnSpPr/>
          <p:nvPr/>
        </p:nvCxnSpPr>
        <p:spPr>
          <a:xfrm>
            <a:off x="8114191" y="2858610"/>
            <a:ext cx="122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9E3DF2E-7F1F-47A7-8294-229679AC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463" y="1771650"/>
            <a:ext cx="2105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74"/>
    </mc:Choice>
    <mc:Fallback>
      <p:transition spd="slow" advTm="139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A4384A7-BBBE-4FEB-A83F-F661A293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35" y="371475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A358DB2-13B5-4B1C-AACB-9B31FD44412C}"/>
              </a:ext>
            </a:extLst>
          </p:cNvPr>
          <p:cNvCxnSpPr/>
          <p:nvPr/>
        </p:nvCxnSpPr>
        <p:spPr>
          <a:xfrm>
            <a:off x="8114191" y="2858610"/>
            <a:ext cx="122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AB64493F-8D3F-4981-AD4C-6D6EC72C3D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72401" y="3571875"/>
            <a:ext cx="196288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7AD7E01-E322-4210-A094-8D1DA328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197" y="5091201"/>
            <a:ext cx="1794573" cy="10143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E11106-0CB9-4CE2-A727-CF4718A5B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463" y="1771650"/>
            <a:ext cx="2105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96"/>
    </mc:Choice>
    <mc:Fallback>
      <p:transition spd="slow" advTm="140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CCC259B-5E83-447A-B10D-231C6E80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34" y="371475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A358DB2-13B5-4B1C-AACB-9B31FD44412C}"/>
              </a:ext>
            </a:extLst>
          </p:cNvPr>
          <p:cNvCxnSpPr/>
          <p:nvPr/>
        </p:nvCxnSpPr>
        <p:spPr>
          <a:xfrm>
            <a:off x="8149701" y="3551069"/>
            <a:ext cx="122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235CE15-CF6A-4F77-AC86-8BC38BC6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65" y="3279097"/>
            <a:ext cx="2009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6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38"/>
    </mc:Choice>
    <mc:Fallback>
      <p:transition spd="slow" advTm="1303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98D1B3D-C6EA-4D8B-A6B1-70824408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35" y="371475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A358DB2-13B5-4B1C-AACB-9B31FD44412C}"/>
              </a:ext>
            </a:extLst>
          </p:cNvPr>
          <p:cNvCxnSpPr/>
          <p:nvPr/>
        </p:nvCxnSpPr>
        <p:spPr>
          <a:xfrm>
            <a:off x="8149702" y="4199138"/>
            <a:ext cx="122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6B1DC0D-69B6-4974-A536-12B0B89CD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059" y="3895725"/>
            <a:ext cx="1819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45"/>
    </mc:Choice>
    <mc:Fallback>
      <p:transition spd="slow" advTm="102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B4E67B1-3AA4-4835-BD47-C6D0D310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73" y="370799"/>
            <a:ext cx="1819275" cy="4105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95D2B9-0610-4974-88C8-D1F97BD127F6}"/>
              </a:ext>
            </a:extLst>
          </p:cNvPr>
          <p:cNvCxnSpPr/>
          <p:nvPr/>
        </p:nvCxnSpPr>
        <p:spPr>
          <a:xfrm flipV="1">
            <a:off x="3151573" y="1589103"/>
            <a:ext cx="256564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31CE12-6B61-49C8-A59A-0D3CDEE610BB}"/>
              </a:ext>
            </a:extLst>
          </p:cNvPr>
          <p:cNvCxnSpPr/>
          <p:nvPr/>
        </p:nvCxnSpPr>
        <p:spPr>
          <a:xfrm>
            <a:off x="7524750" y="1476375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EED17A-5FC9-4274-8A39-9DCE3F11243D}"/>
              </a:ext>
            </a:extLst>
          </p:cNvPr>
          <p:cNvCxnSpPr/>
          <p:nvPr/>
        </p:nvCxnSpPr>
        <p:spPr>
          <a:xfrm>
            <a:off x="7524749" y="2156626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54BB61E-4D64-4244-8F67-C46D2DCE3F22}"/>
              </a:ext>
            </a:extLst>
          </p:cNvPr>
          <p:cNvCxnSpPr/>
          <p:nvPr/>
        </p:nvCxnSpPr>
        <p:spPr>
          <a:xfrm>
            <a:off x="7524749" y="3438525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073AE16-6673-43EE-A5C0-DD6E3BDC1D3A}"/>
              </a:ext>
            </a:extLst>
          </p:cNvPr>
          <p:cNvSpPr txBox="1"/>
          <p:nvPr/>
        </p:nvSpPr>
        <p:spPr>
          <a:xfrm>
            <a:off x="9150990" y="129170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610D72-5D91-44F5-BA73-948489DBB859}"/>
              </a:ext>
            </a:extLst>
          </p:cNvPr>
          <p:cNvSpPr txBox="1"/>
          <p:nvPr/>
        </p:nvSpPr>
        <p:spPr>
          <a:xfrm>
            <a:off x="9150991" y="1981485"/>
            <a:ext cx="11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AFB7A4-E0F5-405F-9FCE-56366B3E3680}"/>
              </a:ext>
            </a:extLst>
          </p:cNvPr>
          <p:cNvSpPr txBox="1"/>
          <p:nvPr/>
        </p:nvSpPr>
        <p:spPr>
          <a:xfrm>
            <a:off x="9150991" y="324433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2A488D6D-547C-4D42-BE0C-F283ED261B13}"/>
              </a:ext>
            </a:extLst>
          </p:cNvPr>
          <p:cNvSpPr/>
          <p:nvPr/>
        </p:nvSpPr>
        <p:spPr>
          <a:xfrm>
            <a:off x="10534650" y="1390650"/>
            <a:ext cx="523875" cy="21716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F6624A-44B2-489E-9895-502256ABA54A}"/>
              </a:ext>
            </a:extLst>
          </p:cNvPr>
          <p:cNvSpPr txBox="1"/>
          <p:nvPr/>
        </p:nvSpPr>
        <p:spPr>
          <a:xfrm>
            <a:off x="11277600" y="235081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95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82"/>
    </mc:Choice>
    <mc:Fallback>
      <p:transition spd="slow" advTm="978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1695310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05D62A-B041-44E0-AF9B-F7A11AA4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07" y="692459"/>
            <a:ext cx="4765484" cy="56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1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17"/>
    </mc:Choice>
    <mc:Fallback>
      <p:transition spd="slow" advTm="196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95329-6D1F-44CD-BBE5-8878EBE7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392557"/>
            <a:ext cx="1706673" cy="299901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>
                <a:hlinkClick r:id="rId2" action="ppaction://hlinksldjump"/>
              </a:rPr>
              <a:t>Goal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292DD1-0628-47D9-9D28-A50045F3EFBB}"/>
              </a:ext>
            </a:extLst>
          </p:cNvPr>
          <p:cNvSpPr txBox="1"/>
          <p:nvPr/>
        </p:nvSpPr>
        <p:spPr>
          <a:xfrm>
            <a:off x="6715750" y="1215038"/>
            <a:ext cx="47203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Webservice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-     Extensible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-     Easy to configure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-     Flexible layout system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BE3C1F-B6E0-4C04-AD1E-D89D8895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" y="1738259"/>
            <a:ext cx="5240345" cy="31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03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1B5982-20F0-498F-83AA-27FE4BD4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4" y="1502314"/>
            <a:ext cx="3390387" cy="404448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A09FDB-0418-47D4-83D3-762254937F8B}"/>
              </a:ext>
            </a:extLst>
          </p:cNvPr>
          <p:cNvCxnSpPr/>
          <p:nvPr/>
        </p:nvCxnSpPr>
        <p:spPr>
          <a:xfrm flipV="1">
            <a:off x="3400148" y="1502314"/>
            <a:ext cx="2112885" cy="6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15F0212-8F68-4AB2-ADDA-93D99979371F}"/>
              </a:ext>
            </a:extLst>
          </p:cNvPr>
          <p:cNvCxnSpPr/>
          <p:nvPr/>
        </p:nvCxnSpPr>
        <p:spPr>
          <a:xfrm>
            <a:off x="7714695" y="1083076"/>
            <a:ext cx="1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BC23757-BD60-4BE5-97CD-F8643531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601" y="657225"/>
            <a:ext cx="2009775" cy="5810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D2BD86-97CA-4AB0-8603-D0C1ABEF8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206" y="657225"/>
            <a:ext cx="1533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30"/>
    </mc:Choice>
    <mc:Fallback>
      <p:transition spd="slow" advTm="1093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1B5982-20F0-498F-83AA-27FE4BD4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4" y="1502314"/>
            <a:ext cx="3390387" cy="404448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A09FDB-0418-47D4-83D3-762254937F8B}"/>
              </a:ext>
            </a:extLst>
          </p:cNvPr>
          <p:cNvCxnSpPr/>
          <p:nvPr/>
        </p:nvCxnSpPr>
        <p:spPr>
          <a:xfrm flipV="1">
            <a:off x="3400148" y="1502314"/>
            <a:ext cx="2112885" cy="6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15F0212-8F68-4AB2-ADDA-93D99979371F}"/>
              </a:ext>
            </a:extLst>
          </p:cNvPr>
          <p:cNvCxnSpPr/>
          <p:nvPr/>
        </p:nvCxnSpPr>
        <p:spPr>
          <a:xfrm>
            <a:off x="7714695" y="1083076"/>
            <a:ext cx="1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BC23757-BD60-4BE5-97CD-F8643531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601" y="657225"/>
            <a:ext cx="2009775" cy="5810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D2BD86-97CA-4AB0-8603-D0C1ABEF8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206" y="657225"/>
            <a:ext cx="1533525" cy="27717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0F8B219-349D-4352-AB14-B10B978A5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731" y="4498574"/>
            <a:ext cx="4581525" cy="146685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A4680A-6F6E-4F4E-9847-BD60FA13C8FB}"/>
              </a:ext>
            </a:extLst>
          </p:cNvPr>
          <p:cNvCxnSpPr/>
          <p:nvPr/>
        </p:nvCxnSpPr>
        <p:spPr>
          <a:xfrm>
            <a:off x="10515600" y="1502314"/>
            <a:ext cx="0" cy="25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56"/>
    </mc:Choice>
    <mc:Fallback>
      <p:transition spd="slow" advTm="1365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1B5982-20F0-498F-83AA-27FE4BD4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4" y="1502314"/>
            <a:ext cx="3390387" cy="404448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A09FDB-0418-47D4-83D3-762254937F8B}"/>
              </a:ext>
            </a:extLst>
          </p:cNvPr>
          <p:cNvCxnSpPr/>
          <p:nvPr/>
        </p:nvCxnSpPr>
        <p:spPr>
          <a:xfrm flipV="1">
            <a:off x="3400148" y="1502314"/>
            <a:ext cx="2112885" cy="6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15F0212-8F68-4AB2-ADDA-93D99979371F}"/>
              </a:ext>
            </a:extLst>
          </p:cNvPr>
          <p:cNvCxnSpPr/>
          <p:nvPr/>
        </p:nvCxnSpPr>
        <p:spPr>
          <a:xfrm>
            <a:off x="7661429" y="1793290"/>
            <a:ext cx="1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EF82002-8052-4BE2-8DFA-B95C0EF4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32" y="1502314"/>
            <a:ext cx="2009775" cy="5810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8ABF48-D71B-4DBE-8EA9-F9157809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200" y="657225"/>
            <a:ext cx="1533525" cy="27717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D38223-14D8-484F-BF80-390D95D6C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382" y="4457700"/>
            <a:ext cx="4772025" cy="19431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528663-BF08-417C-A274-BBE1AEE1D282}"/>
              </a:ext>
            </a:extLst>
          </p:cNvPr>
          <p:cNvCxnSpPr>
            <a:cxnSpLocks/>
          </p:cNvCxnSpPr>
          <p:nvPr/>
        </p:nvCxnSpPr>
        <p:spPr>
          <a:xfrm>
            <a:off x="10382250" y="2247900"/>
            <a:ext cx="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8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58"/>
    </mc:Choice>
    <mc:Fallback>
      <p:transition spd="slow" advTm="262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1B5982-20F0-498F-83AA-27FE4BD4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4" y="1502314"/>
            <a:ext cx="3390387" cy="404448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A09FDB-0418-47D4-83D3-762254937F8B}"/>
              </a:ext>
            </a:extLst>
          </p:cNvPr>
          <p:cNvCxnSpPr/>
          <p:nvPr/>
        </p:nvCxnSpPr>
        <p:spPr>
          <a:xfrm flipV="1">
            <a:off x="3400148" y="1502314"/>
            <a:ext cx="2112885" cy="6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15F0212-8F68-4AB2-ADDA-93D99979371F}"/>
              </a:ext>
            </a:extLst>
          </p:cNvPr>
          <p:cNvCxnSpPr/>
          <p:nvPr/>
        </p:nvCxnSpPr>
        <p:spPr>
          <a:xfrm>
            <a:off x="7679185" y="2485748"/>
            <a:ext cx="1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E5C4B36-DA40-4D94-807E-4BF22DBE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44" y="2104008"/>
            <a:ext cx="2009775" cy="771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CA2A2A-938B-4E24-917C-E8D441842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200" y="658800"/>
            <a:ext cx="1533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7"/>
    </mc:Choice>
    <mc:Fallback>
      <p:transition spd="slow" advTm="75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1B5982-20F0-498F-83AA-27FE4BD4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4" y="1502314"/>
            <a:ext cx="3390387" cy="404448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A09FDB-0418-47D4-83D3-762254937F8B}"/>
              </a:ext>
            </a:extLst>
          </p:cNvPr>
          <p:cNvCxnSpPr/>
          <p:nvPr/>
        </p:nvCxnSpPr>
        <p:spPr>
          <a:xfrm flipV="1">
            <a:off x="3400148" y="1502314"/>
            <a:ext cx="2112885" cy="6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15F0212-8F68-4AB2-ADDA-93D99979371F}"/>
              </a:ext>
            </a:extLst>
          </p:cNvPr>
          <p:cNvCxnSpPr/>
          <p:nvPr/>
        </p:nvCxnSpPr>
        <p:spPr>
          <a:xfrm>
            <a:off x="7732451" y="3142695"/>
            <a:ext cx="1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890B447-F435-4698-8F33-54D4F9B9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00" y="658800"/>
            <a:ext cx="1533525" cy="2771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816F59-2CB3-4BE0-8600-4114031E8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21" y="2242582"/>
            <a:ext cx="2105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9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80"/>
    </mc:Choice>
    <mc:Fallback>
      <p:transition spd="slow" advTm="868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DDFA6F-EA92-47B8-807D-6D4ACB38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343150"/>
            <a:ext cx="4617457" cy="1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3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B1D39F-8109-4A7A-B93A-2C76047A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2343600"/>
            <a:ext cx="4620643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E690C8-A9E9-4B00-96F9-DD43C782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2343600"/>
            <a:ext cx="6166579" cy="1528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534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5EFA4F-52B3-47E8-85C6-7775B4B9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2343600"/>
            <a:ext cx="7231560" cy="1528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537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5B0EA9-E8B3-44D5-B1B1-6A8CAB32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2343600"/>
            <a:ext cx="7231560" cy="1528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031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691384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Structure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8C8F4E-6BEE-42D4-8F4F-D66D6AE2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79" y="2080380"/>
            <a:ext cx="4053849" cy="15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5B0EA9-E8B3-44D5-B1B1-6A8CAB32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2343600"/>
            <a:ext cx="7231560" cy="1528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A9CAFDC-20CC-4964-81C3-985C3D810245}"/>
              </a:ext>
            </a:extLst>
          </p:cNvPr>
          <p:cNvCxnSpPr>
            <a:cxnSpLocks/>
          </p:cNvCxnSpPr>
          <p:nvPr/>
        </p:nvCxnSpPr>
        <p:spPr>
          <a:xfrm>
            <a:off x="6888722" y="3462787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537FD75-EDC8-40B7-A3BD-A1B54440E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4676775"/>
            <a:ext cx="114038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0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4B99EF-B817-4A67-9AB1-7E47100C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2343601"/>
            <a:ext cx="7231560" cy="1528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238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4B99EF-B817-4A67-9AB1-7E47100C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2343601"/>
            <a:ext cx="7231560" cy="1528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1804416" cy="448691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9DCA799-C4DF-43C6-BF05-3E8D22EA3967}"/>
              </a:ext>
            </a:extLst>
          </p:cNvPr>
          <p:cNvCxnSpPr>
            <a:cxnSpLocks/>
          </p:cNvCxnSpPr>
          <p:nvPr/>
        </p:nvCxnSpPr>
        <p:spPr>
          <a:xfrm>
            <a:off x="2212466" y="3562350"/>
            <a:ext cx="1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2F687EB-E7CD-4B22-A01F-5FA67761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71" y="4638626"/>
            <a:ext cx="2979791" cy="65513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BBFE1C-2986-434D-949D-2E1434A1B760}"/>
              </a:ext>
            </a:extLst>
          </p:cNvPr>
          <p:cNvCxnSpPr/>
          <p:nvPr/>
        </p:nvCxnSpPr>
        <p:spPr>
          <a:xfrm>
            <a:off x="4171950" y="4966191"/>
            <a:ext cx="113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7906B69-B87F-456F-A4D1-1ADC87936D54}"/>
              </a:ext>
            </a:extLst>
          </p:cNvPr>
          <p:cNvSpPr txBox="1"/>
          <p:nvPr/>
        </p:nvSpPr>
        <p:spPr>
          <a:xfrm>
            <a:off x="5980590" y="4781525"/>
            <a:ext cx="238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JSON response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6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512E85-3C72-443E-B51B-25994658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3" y="2146353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6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26"/>
    </mc:Choice>
    <mc:Fallback>
      <p:transition spd="slow" advTm="932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5A653E-9CFF-44DA-8358-8DE69B3D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5"/>
    </mc:Choice>
    <mc:Fallback>
      <p:transition spd="slow" advTm="289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470317-2BC5-4BBD-834F-A0C9007A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0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8"/>
    </mc:Choice>
    <mc:Fallback>
      <p:transition spd="slow" advTm="203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0369F1-E6BB-4D56-9A7F-FB7B1EF6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8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2"/>
    </mc:Choice>
    <mc:Fallback>
      <p:transition spd="slow" advTm="691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C9750C-1CA9-4807-9224-8D1EF03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89"/>
    </mc:Choice>
    <mc:Fallback>
      <p:transition spd="slow" advTm="958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FC78B-C256-464E-82CF-489E4C52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3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09"/>
    </mc:Choice>
    <mc:Fallback>
      <p:transition spd="slow" advTm="390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8ECF15-B531-4D35-A0CA-93215D79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7"/>
    </mc:Choice>
    <mc:Fallback>
      <p:transition spd="slow" advTm="21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691384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Structure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600C6F-61CA-4E8A-8C0C-5F8D3F3C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01" y="2080800"/>
            <a:ext cx="4052767" cy="15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8"/>
    </mc:Choice>
    <mc:Fallback>
      <p:transition spd="slow" advTm="302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813680-E685-43EB-891A-0EB56717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9"/>
    </mc:Choice>
    <mc:Fallback>
      <p:transition spd="slow" advTm="482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7F6667-B40F-4CAD-A8E5-557F37A6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3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98"/>
    </mc:Choice>
    <mc:Fallback>
      <p:transition spd="slow" advTm="489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41D96A-E9B6-412A-AE32-2F573DC0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2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8"/>
    </mc:Choice>
    <mc:Fallback>
      <p:transition spd="slow" advTm="191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</a:t>
            </a:r>
            <a:r>
              <a:rPr lang="en-US" altLang="zh-CN" dirty="0" err="1"/>
              <a:t>createAnnouncement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3D74B0-3CC9-416F-8A4E-D9A92269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" y="2145600"/>
            <a:ext cx="9782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5"/>
    </mc:Choice>
    <mc:Fallback>
      <p:transition spd="slow" advTm="3075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3A916F-9A1B-4A04-AF9C-55B1377C8C8C}"/>
              </a:ext>
            </a:extLst>
          </p:cNvPr>
          <p:cNvSpPr txBox="1"/>
          <p:nvPr/>
        </p:nvSpPr>
        <p:spPr>
          <a:xfrm>
            <a:off x="8847224" y="1097468"/>
            <a:ext cx="258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Typescript(react)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E22390-DFF0-4472-9C43-11567FBE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24" y="171450"/>
            <a:ext cx="2650661" cy="65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06"/>
    </mc:Choice>
    <mc:Fallback>
      <p:transition spd="slow" advTm="22006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64" y="672421"/>
            <a:ext cx="2371865" cy="56041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6764" y="132582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9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48"/>
    </mc:Choice>
    <mc:Fallback>
      <p:transition spd="slow" advTm="924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673200"/>
            <a:ext cx="2372329" cy="560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6400" y="174492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右大括号 5">
            <a:extLst>
              <a:ext uri="{FF2B5EF4-FFF2-40B4-BE49-F238E27FC236}">
                <a16:creationId xmlns:a16="http://schemas.microsoft.com/office/drawing/2014/main" id="{82FA4434-E6E7-4057-8991-4D467814F451}"/>
              </a:ext>
            </a:extLst>
          </p:cNvPr>
          <p:cNvSpPr/>
          <p:nvPr/>
        </p:nvSpPr>
        <p:spPr>
          <a:xfrm>
            <a:off x="4400858" y="1880710"/>
            <a:ext cx="230827" cy="707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4BCAB3-00A6-4AD3-B16A-13AE31048943}"/>
              </a:ext>
            </a:extLst>
          </p:cNvPr>
          <p:cNvSpPr txBox="1"/>
          <p:nvPr/>
        </p:nvSpPr>
        <p:spPr>
          <a:xfrm>
            <a:off x="4870924" y="2049779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Different slots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391EF1-4582-4CC7-AB05-5405F66B8622}"/>
              </a:ext>
            </a:extLst>
          </p:cNvPr>
          <p:cNvCxnSpPr>
            <a:cxnSpLocks/>
          </p:cNvCxnSpPr>
          <p:nvPr/>
        </p:nvCxnSpPr>
        <p:spPr>
          <a:xfrm>
            <a:off x="3970811" y="269557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232F8BD-0DDB-43BE-AE46-69C984262E2A}"/>
              </a:ext>
            </a:extLst>
          </p:cNvPr>
          <p:cNvSpPr txBox="1"/>
          <p:nvPr/>
        </p:nvSpPr>
        <p:spPr>
          <a:xfrm>
            <a:off x="4956015" y="2510909"/>
            <a:ext cx="121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47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66"/>
    </mc:Choice>
    <mc:Fallback>
      <p:transition spd="slow" advTm="33766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673199"/>
            <a:ext cx="2372329" cy="560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5200" y="318319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06C51AC-9E23-481B-88CD-77CB26FD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73" y="2586294"/>
            <a:ext cx="7648799" cy="16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3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45"/>
    </mc:Choice>
    <mc:Fallback>
      <p:transition spd="slow" advTm="21145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673199"/>
            <a:ext cx="2372329" cy="560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6400" y="498685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4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53"/>
    </mc:Choice>
    <mc:Fallback>
      <p:transition spd="slow" advTm="1705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673200"/>
            <a:ext cx="2372329" cy="560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6400" y="497731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BEAE9E8-582D-44FA-BD2D-AEBE3DF4AA7E}"/>
              </a:ext>
            </a:extLst>
          </p:cNvPr>
          <p:cNvCxnSpPr>
            <a:cxnSpLocks/>
          </p:cNvCxnSpPr>
          <p:nvPr/>
        </p:nvCxnSpPr>
        <p:spPr>
          <a:xfrm>
            <a:off x="4010766" y="5262335"/>
            <a:ext cx="126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F7A385-D07A-4B2E-8EA5-DE757EE9A451}"/>
              </a:ext>
            </a:extLst>
          </p:cNvPr>
          <p:cNvCxnSpPr>
            <a:cxnSpLocks/>
          </p:cNvCxnSpPr>
          <p:nvPr/>
        </p:nvCxnSpPr>
        <p:spPr>
          <a:xfrm flipV="1">
            <a:off x="5277591" y="3581400"/>
            <a:ext cx="0" cy="168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AACC7E-00E2-411C-A7C9-DF888A4F328A}"/>
              </a:ext>
            </a:extLst>
          </p:cNvPr>
          <p:cNvCxnSpPr>
            <a:cxnSpLocks/>
          </p:cNvCxnSpPr>
          <p:nvPr/>
        </p:nvCxnSpPr>
        <p:spPr>
          <a:xfrm flipH="1">
            <a:off x="3715491" y="35814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5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1"/>
    </mc:Choice>
    <mc:Fallback>
      <p:transition spd="slow" advTm="61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691384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Structure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E4121B-9E2C-4E08-800E-CB0757B4DD30}"/>
              </a:ext>
            </a:extLst>
          </p:cNvPr>
          <p:cNvSpPr txBox="1"/>
          <p:nvPr/>
        </p:nvSpPr>
        <p:spPr>
          <a:xfrm>
            <a:off x="7212189" y="484099"/>
            <a:ext cx="4789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MVC</a:t>
            </a:r>
            <a:endParaRPr lang="en-US" altLang="zh-CN" b="1" dirty="0"/>
          </a:p>
          <a:p>
            <a:r>
              <a:rPr lang="en-US" altLang="zh-CN" b="1" dirty="0"/>
              <a:t>- Backend:</a:t>
            </a:r>
          </a:p>
          <a:p>
            <a:r>
              <a:rPr lang="en-US" altLang="zh-CN" dirty="0"/>
              <a:t>      -   manages the data of the application</a:t>
            </a:r>
          </a:p>
          <a:p>
            <a:r>
              <a:rPr lang="en-US" altLang="zh-CN" dirty="0"/>
              <a:t>      -   houses the main logic of the application    </a:t>
            </a:r>
          </a:p>
          <a:p>
            <a:r>
              <a:rPr lang="en-US" altLang="zh-CN" dirty="0"/>
              <a:t>           and relays information between Model and </a:t>
            </a:r>
          </a:p>
          <a:p>
            <a:r>
              <a:rPr lang="en-US" altLang="zh-CN" dirty="0"/>
              <a:t>           View.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- Dashboard &amp; Frontend:</a:t>
            </a:r>
            <a:endParaRPr lang="en-US" altLang="zh-CN" dirty="0"/>
          </a:p>
          <a:p>
            <a:r>
              <a:rPr lang="en-US" altLang="zh-CN" dirty="0"/>
              <a:t>      -   presents the data of the application.</a:t>
            </a:r>
          </a:p>
          <a:p>
            <a:r>
              <a:rPr lang="en-US" altLang="zh-CN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C62BBE-D570-4277-88FA-DCD96AA8DD8C}"/>
              </a:ext>
            </a:extLst>
          </p:cNvPr>
          <p:cNvSpPr txBox="1"/>
          <p:nvPr/>
        </p:nvSpPr>
        <p:spPr>
          <a:xfrm>
            <a:off x="914398" y="6161102"/>
            <a:ext cx="100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*  Also the internal structures of  Backend, Dashboard and Frontend use MVC.</a:t>
            </a:r>
            <a:endParaRPr lang="zh-CN" altLang="en-US" sz="2400" dirty="0"/>
          </a:p>
        </p:txBody>
      </p:sp>
      <p:pic>
        <p:nvPicPr>
          <p:cNvPr id="12" name="图片 11">
            <a:hlinkClick r:id="rId2" action="ppaction://hlinksldjump"/>
            <a:extLst>
              <a:ext uri="{FF2B5EF4-FFF2-40B4-BE49-F238E27FC236}">
                <a16:creationId xmlns:a16="http://schemas.microsoft.com/office/drawing/2014/main" id="{DF4ECAEF-48D6-4790-99A6-F92BFE36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2" y="1060529"/>
            <a:ext cx="6419170" cy="42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11"/>
    </mc:Choice>
    <mc:Fallback>
      <p:transition spd="slow" advTm="1351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673200"/>
            <a:ext cx="2372329" cy="560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6400" y="498717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29E3845-BE85-4940-AFB8-CA9C5EF66A59}"/>
              </a:ext>
            </a:extLst>
          </p:cNvPr>
          <p:cNvCxnSpPr>
            <a:cxnSpLocks/>
          </p:cNvCxnSpPr>
          <p:nvPr/>
        </p:nvCxnSpPr>
        <p:spPr>
          <a:xfrm>
            <a:off x="3629765" y="5450146"/>
            <a:ext cx="1552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2641DA-8DDE-4106-8930-BB47443354F1}"/>
              </a:ext>
            </a:extLst>
          </p:cNvPr>
          <p:cNvCxnSpPr>
            <a:cxnSpLocks/>
          </p:cNvCxnSpPr>
          <p:nvPr/>
        </p:nvCxnSpPr>
        <p:spPr>
          <a:xfrm flipV="1">
            <a:off x="5182090" y="3905250"/>
            <a:ext cx="0" cy="154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E247B28-160B-43FE-95E7-257310F64D7D}"/>
              </a:ext>
            </a:extLst>
          </p:cNvPr>
          <p:cNvCxnSpPr>
            <a:cxnSpLocks/>
          </p:cNvCxnSpPr>
          <p:nvPr/>
        </p:nvCxnSpPr>
        <p:spPr>
          <a:xfrm flipH="1">
            <a:off x="3829050" y="3905250"/>
            <a:ext cx="135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7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5"/>
    </mc:Choice>
    <mc:Fallback>
      <p:transition spd="slow" advTm="2975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673200"/>
            <a:ext cx="2372329" cy="560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6400" y="497094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1579D91-47A4-4F2D-B92B-30E5B0D9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47" y="4970941"/>
            <a:ext cx="6424613" cy="149156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B047EF-2C30-411B-A366-ECA6494AE57E}"/>
              </a:ext>
            </a:extLst>
          </p:cNvPr>
          <p:cNvCxnSpPr/>
          <p:nvPr/>
        </p:nvCxnSpPr>
        <p:spPr>
          <a:xfrm>
            <a:off x="3435441" y="5569995"/>
            <a:ext cx="127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1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13"/>
    </mc:Choice>
    <mc:Fallback>
      <p:transition spd="slow" advTm="16913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673200"/>
            <a:ext cx="2372329" cy="560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6400" y="455479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8DDB60A-7CAB-4BC8-82AC-F2F9897B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560" y="2784040"/>
            <a:ext cx="5016360" cy="369350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225452-6388-4DA3-8560-597B4A82B385}"/>
              </a:ext>
            </a:extLst>
          </p:cNvPr>
          <p:cNvCxnSpPr>
            <a:cxnSpLocks/>
          </p:cNvCxnSpPr>
          <p:nvPr/>
        </p:nvCxnSpPr>
        <p:spPr>
          <a:xfrm>
            <a:off x="3728479" y="4686573"/>
            <a:ext cx="148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6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32"/>
    </mc:Choice>
    <mc:Fallback>
      <p:transition spd="slow" advTm="14332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2FD72-DE73-4AB4-AB02-1C932BFB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15" y="782065"/>
            <a:ext cx="2325459" cy="54944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EECEEB-D4CE-47E0-8A46-6BD33AA5111C}"/>
              </a:ext>
            </a:extLst>
          </p:cNvPr>
          <p:cNvCxnSpPr/>
          <p:nvPr/>
        </p:nvCxnSpPr>
        <p:spPr>
          <a:xfrm>
            <a:off x="806400" y="619385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8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3"/>
    </mc:Choice>
    <mc:Fallback>
      <p:transition spd="slow" advTm="2083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1774B6C5-90EC-4CEE-802C-3362ABEC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673200"/>
            <a:ext cx="2372329" cy="560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E5CABB-CD00-4C5E-80DB-C5C228849000}"/>
              </a:ext>
            </a:extLst>
          </p:cNvPr>
          <p:cNvSpPr txBox="1"/>
          <p:nvPr/>
        </p:nvSpPr>
        <p:spPr>
          <a:xfrm>
            <a:off x="417600" y="3204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9E519AD-0FB0-4BB0-91D9-138538933B4E}"/>
              </a:ext>
            </a:extLst>
          </p:cNvPr>
          <p:cNvCxnSpPr/>
          <p:nvPr/>
        </p:nvCxnSpPr>
        <p:spPr>
          <a:xfrm>
            <a:off x="3734188" y="1322419"/>
            <a:ext cx="119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9AEAC22-C6E0-4240-A20A-9EDAA8AFAABF}"/>
              </a:ext>
            </a:extLst>
          </p:cNvPr>
          <p:cNvSpPr txBox="1"/>
          <p:nvPr/>
        </p:nvSpPr>
        <p:spPr>
          <a:xfrm>
            <a:off x="5461247" y="1137753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6CB01B0C-72CC-49D0-83E2-7F91D553F029}"/>
              </a:ext>
            </a:extLst>
          </p:cNvPr>
          <p:cNvSpPr/>
          <p:nvPr/>
        </p:nvSpPr>
        <p:spPr>
          <a:xfrm>
            <a:off x="4551188" y="1853825"/>
            <a:ext cx="319596" cy="871437"/>
          </a:xfrm>
          <a:prstGeom prst="rightBrace">
            <a:avLst>
              <a:gd name="adj1" fmla="val 22222"/>
              <a:gd name="adj2" fmla="val 48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938BC1-1545-4EBC-BF26-29A198AFE969}"/>
              </a:ext>
            </a:extLst>
          </p:cNvPr>
          <p:cNvSpPr txBox="1"/>
          <p:nvPr/>
        </p:nvSpPr>
        <p:spPr>
          <a:xfrm>
            <a:off x="5380269" y="2087219"/>
            <a:ext cx="102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FC55AE4-477E-4B44-B4F0-E875A3CA96C6}"/>
              </a:ext>
            </a:extLst>
          </p:cNvPr>
          <p:cNvCxnSpPr>
            <a:cxnSpLocks/>
          </p:cNvCxnSpPr>
          <p:nvPr/>
        </p:nvCxnSpPr>
        <p:spPr>
          <a:xfrm>
            <a:off x="3542559" y="4647508"/>
            <a:ext cx="100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39568E-7AF3-44FD-B8B1-E0CC20B31B0D}"/>
              </a:ext>
            </a:extLst>
          </p:cNvPr>
          <p:cNvCxnSpPr/>
          <p:nvPr/>
        </p:nvCxnSpPr>
        <p:spPr>
          <a:xfrm>
            <a:off x="3620127" y="6151368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A87C9D-37D8-47F9-A029-1DAD24668414}"/>
              </a:ext>
            </a:extLst>
          </p:cNvPr>
          <p:cNvSpPr txBox="1"/>
          <p:nvPr/>
        </p:nvSpPr>
        <p:spPr>
          <a:xfrm>
            <a:off x="4932674" y="4450488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C0B91D-27FF-4917-B56E-BD3894F0D4AA}"/>
              </a:ext>
            </a:extLst>
          </p:cNvPr>
          <p:cNvSpPr txBox="1"/>
          <p:nvPr/>
        </p:nvSpPr>
        <p:spPr>
          <a:xfrm>
            <a:off x="4932674" y="5966702"/>
            <a:ext cx="201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42F077D-1BC8-4006-9C98-15FE2B85864F}"/>
              </a:ext>
            </a:extLst>
          </p:cNvPr>
          <p:cNvSpPr/>
          <p:nvPr/>
        </p:nvSpPr>
        <p:spPr>
          <a:xfrm>
            <a:off x="4865408" y="3229439"/>
            <a:ext cx="319596" cy="903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B4AA76-F52C-4419-8DE3-B2E47CCD8304}"/>
              </a:ext>
            </a:extLst>
          </p:cNvPr>
          <p:cNvCxnSpPr>
            <a:cxnSpLocks/>
          </p:cNvCxnSpPr>
          <p:nvPr/>
        </p:nvCxnSpPr>
        <p:spPr>
          <a:xfrm>
            <a:off x="4046873" y="3704007"/>
            <a:ext cx="560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6683355-E87D-410C-B86F-5FC1C4BBC61F}"/>
              </a:ext>
            </a:extLst>
          </p:cNvPr>
          <p:cNvSpPr txBox="1"/>
          <p:nvPr/>
        </p:nvSpPr>
        <p:spPr>
          <a:xfrm>
            <a:off x="5380269" y="3357923"/>
            <a:ext cx="185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Widget:  View</a:t>
            </a:r>
          </a:p>
          <a:p>
            <a:r>
              <a:rPr lang="en-US" altLang="zh-CN" dirty="0"/>
              <a:t>Store : Controller</a:t>
            </a:r>
            <a:endParaRPr lang="zh-CN" altLang="en-US" dirty="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C003D7E2-F457-4CE4-B593-A8A980FFC957}"/>
              </a:ext>
            </a:extLst>
          </p:cNvPr>
          <p:cNvSpPr/>
          <p:nvPr/>
        </p:nvSpPr>
        <p:spPr>
          <a:xfrm>
            <a:off x="9601200" y="1352963"/>
            <a:ext cx="771525" cy="5098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FC906A-A189-4204-A34B-526BD8AB5ABD}"/>
              </a:ext>
            </a:extLst>
          </p:cNvPr>
          <p:cNvSpPr txBox="1"/>
          <p:nvPr/>
        </p:nvSpPr>
        <p:spPr>
          <a:xfrm>
            <a:off x="10639425" y="370400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32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74"/>
    </mc:Choice>
    <mc:Fallback>
      <p:transition spd="slow" advTm="22074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DA1F9F6-2877-46FD-B534-14F896B5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81" y="1288798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17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76"/>
    </mc:Choice>
    <mc:Fallback>
      <p:transition spd="slow" advTm="11176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6EB822C-5A10-4C93-8AE6-B41ABC8D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00" y="1288799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64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5"/>
    </mc:Choice>
    <mc:Fallback>
      <p:transition spd="slow" advTm="4635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F46DB82-79E5-4FE8-8587-25B28D08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00" y="1288799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27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06"/>
    </mc:Choice>
    <mc:Fallback>
      <p:transition spd="slow" advTm="10306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36D89D5-950F-4877-AA75-02CC6469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00" y="1288799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49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0"/>
    </mc:Choice>
    <mc:Fallback>
      <p:transition spd="slow" advTm="266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837C97-ABC8-429A-8EDD-796BF81A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00" y="1288800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34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82"/>
    </mc:Choice>
    <mc:Fallback>
      <p:transition spd="slow" advTm="34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4815B4-8D08-4396-9394-45C82B8F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36" y="681456"/>
            <a:ext cx="7020505" cy="54950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33A19F-6F50-4EF6-B0E0-4DEFD2FCAD05}"/>
              </a:ext>
            </a:extLst>
          </p:cNvPr>
          <p:cNvSpPr txBox="1"/>
          <p:nvPr/>
        </p:nvSpPr>
        <p:spPr>
          <a:xfrm>
            <a:off x="205273" y="121298"/>
            <a:ext cx="278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Example: Dashboard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457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"/>
    </mc:Choice>
    <mc:Fallback>
      <p:transition spd="slow" advTm="944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45628A1-79E5-4C2A-B57E-BEE57720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82" y="1288799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21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5"/>
    </mc:Choice>
    <mc:Fallback>
      <p:transition spd="slow" advTm="4935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181856C-4D79-4639-91F5-7E4A744B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00" y="1288800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84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9"/>
    </mc:Choice>
    <mc:Fallback>
      <p:transition spd="slow" advTm="1819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9AEE6EC-5535-4DBC-B663-1BE1BA05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82" y="1289566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15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60"/>
    </mc:Choice>
    <mc:Fallback>
      <p:transition spd="slow" advTm="566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8B1EDD1-358C-4D6E-8E81-5DA814EF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82" y="1289567"/>
            <a:ext cx="5553075" cy="4772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Frontend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92023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refresh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85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02"/>
    </mc:Choice>
    <mc:Fallback>
      <p:transition spd="slow" advTm="9502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19892-8093-4226-BD22-553DFD85E410}"/>
              </a:ext>
            </a:extLst>
          </p:cNvPr>
          <p:cNvSpPr txBox="1"/>
          <p:nvPr/>
        </p:nvSpPr>
        <p:spPr>
          <a:xfrm>
            <a:off x="8077200" y="841248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Typescript(react)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CD6A3D-E0BE-47EE-8D8A-763E3E0A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1072080"/>
            <a:ext cx="2926080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1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2"/>
    </mc:Choice>
    <mc:Fallback>
      <p:transition spd="slow" advTm="5482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1C5CD8-AF67-4222-A131-A486920F1497}"/>
              </a:ext>
            </a:extLst>
          </p:cNvPr>
          <p:cNvCxnSpPr/>
          <p:nvPr/>
        </p:nvCxnSpPr>
        <p:spPr>
          <a:xfrm>
            <a:off x="2679700" y="1747520"/>
            <a:ext cx="125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CB5EA83-CABD-4832-A6DA-7EA3DDD4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1072080"/>
            <a:ext cx="2926080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2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46"/>
    </mc:Choice>
    <mc:Fallback>
      <p:transition spd="slow" advTm="7846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3F1DFE0-EFBF-4AD7-A90B-FFAE0263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31482"/>
            <a:ext cx="4296352" cy="141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E23FE8-A9DC-4813-96E5-612C2C5183C5}"/>
              </a:ext>
            </a:extLst>
          </p:cNvPr>
          <p:cNvCxnSpPr/>
          <p:nvPr/>
        </p:nvCxnSpPr>
        <p:spPr>
          <a:xfrm>
            <a:off x="5928360" y="2887980"/>
            <a:ext cx="127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6EB8599-E77E-46FE-81AD-0F1D8DCB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40" y="1072080"/>
            <a:ext cx="2926080" cy="527739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1BBEB0-EE9C-454A-BE27-ADC220E53B13}"/>
              </a:ext>
            </a:extLst>
          </p:cNvPr>
          <p:cNvCxnSpPr/>
          <p:nvPr/>
        </p:nvCxnSpPr>
        <p:spPr>
          <a:xfrm>
            <a:off x="2679700" y="1747520"/>
            <a:ext cx="125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46"/>
    </mc:Choice>
    <mc:Fallback>
      <p:transition spd="slow" advTm="7846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B377CCE-8C06-426F-8E8D-D099F32D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1072080"/>
            <a:ext cx="2926080" cy="5277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C58879-B93B-490A-95EA-B03AA7FB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85" y="2688748"/>
            <a:ext cx="1362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12339E-FB77-4E55-BB91-D05BF293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985" y="3455507"/>
            <a:ext cx="1341120" cy="51054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5403C9-E6AF-4B46-AC76-FEFFCAE50C02}"/>
              </a:ext>
            </a:extLst>
          </p:cNvPr>
          <p:cNvCxnSpPr/>
          <p:nvPr/>
        </p:nvCxnSpPr>
        <p:spPr>
          <a:xfrm>
            <a:off x="6027420" y="3261360"/>
            <a:ext cx="1508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F35A712-A2FA-4DDF-A54E-771ED4A063A9}"/>
              </a:ext>
            </a:extLst>
          </p:cNvPr>
          <p:cNvCxnSpPr/>
          <p:nvPr/>
        </p:nvCxnSpPr>
        <p:spPr>
          <a:xfrm>
            <a:off x="2679700" y="1747520"/>
            <a:ext cx="125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1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46"/>
    </mc:Choice>
    <mc:Fallback>
      <p:transition spd="slow" advTm="7846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1C5CD8-AF67-4222-A131-A486920F1497}"/>
              </a:ext>
            </a:extLst>
          </p:cNvPr>
          <p:cNvCxnSpPr/>
          <p:nvPr/>
        </p:nvCxnSpPr>
        <p:spPr>
          <a:xfrm>
            <a:off x="2679700" y="3429000"/>
            <a:ext cx="125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右大括号 2">
            <a:extLst>
              <a:ext uri="{FF2B5EF4-FFF2-40B4-BE49-F238E27FC236}">
                <a16:creationId xmlns:a16="http://schemas.microsoft.com/office/drawing/2014/main" id="{311C69F6-8115-4E18-85F2-C031FB543A50}"/>
              </a:ext>
            </a:extLst>
          </p:cNvPr>
          <p:cNvSpPr/>
          <p:nvPr/>
        </p:nvSpPr>
        <p:spPr>
          <a:xfrm>
            <a:off x="7254990" y="3559158"/>
            <a:ext cx="284205" cy="1050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F63C5-FEAF-4D01-B4F3-C19C85C4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1" y="2834394"/>
            <a:ext cx="1984422" cy="2969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65BAF1-064B-479F-AC5B-EE33B7E9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40" y="1072080"/>
            <a:ext cx="2926080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59"/>
    </mc:Choice>
    <mc:Fallback>
      <p:transition spd="slow" advTm="25859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1C5CD8-AF67-4222-A131-A486920F1497}"/>
              </a:ext>
            </a:extLst>
          </p:cNvPr>
          <p:cNvCxnSpPr/>
          <p:nvPr/>
        </p:nvCxnSpPr>
        <p:spPr>
          <a:xfrm>
            <a:off x="2661920" y="4777740"/>
            <a:ext cx="125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A65BAF1-064B-479F-AC5B-EE33B7E9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1072080"/>
            <a:ext cx="2926080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59"/>
    </mc:Choice>
    <mc:Fallback>
      <p:transition spd="slow" advTm="258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1695310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05D62A-B041-44E0-AF9B-F7A11AA4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41" y="692459"/>
            <a:ext cx="4765484" cy="56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7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95"/>
    </mc:Choice>
    <mc:Fallback>
      <p:transition spd="slow" advTm="10395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5BAF1-064B-479F-AC5B-EE33B7E9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1072080"/>
            <a:ext cx="2926080" cy="527739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72881A-75D7-4BB3-A27D-26EF918C402B}"/>
              </a:ext>
            </a:extLst>
          </p:cNvPr>
          <p:cNvCxnSpPr/>
          <p:nvPr/>
        </p:nvCxnSpPr>
        <p:spPr>
          <a:xfrm>
            <a:off x="2679700" y="5524500"/>
            <a:ext cx="125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4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59"/>
    </mc:Choice>
    <mc:Fallback>
      <p:transition spd="slow" advTm="25859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F958DA5-1859-4F16-AFEB-D6E81113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1072080"/>
            <a:ext cx="2926080" cy="5277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1C5CD8-AF67-4222-A131-A486920F1497}"/>
              </a:ext>
            </a:extLst>
          </p:cNvPr>
          <p:cNvCxnSpPr/>
          <p:nvPr/>
        </p:nvCxnSpPr>
        <p:spPr>
          <a:xfrm>
            <a:off x="2679700" y="5677916"/>
            <a:ext cx="125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273D66F-C7D0-4CD5-98BF-7416B28C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30" y="4417241"/>
            <a:ext cx="1724025" cy="210502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DA19E4-A5C0-49CE-96B5-A678F20CEC33}"/>
              </a:ext>
            </a:extLst>
          </p:cNvPr>
          <p:cNvCxnSpPr/>
          <p:nvPr/>
        </p:nvCxnSpPr>
        <p:spPr>
          <a:xfrm>
            <a:off x="6031785" y="5677916"/>
            <a:ext cx="128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6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13"/>
    </mc:Choice>
    <mc:Fallback>
      <p:transition spd="slow" advTm="26013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A5B8D125-9FDF-4631-A57A-5D3187C3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47" y="1072080"/>
            <a:ext cx="2926080" cy="5277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E65D46E4-E668-4D91-804F-5D2490ACD195}"/>
              </a:ext>
            </a:extLst>
          </p:cNvPr>
          <p:cNvSpPr/>
          <p:nvPr/>
        </p:nvSpPr>
        <p:spPr>
          <a:xfrm>
            <a:off x="5488705" y="1866905"/>
            <a:ext cx="463059" cy="651046"/>
          </a:xfrm>
          <a:prstGeom prst="rightBrace">
            <a:avLst>
              <a:gd name="adj1" fmla="val 8333"/>
              <a:gd name="adj2" fmla="val 51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F9DA0A-C500-472B-B449-3C2BE6C81D32}"/>
              </a:ext>
            </a:extLst>
          </p:cNvPr>
          <p:cNvSpPr txBox="1"/>
          <p:nvPr/>
        </p:nvSpPr>
        <p:spPr>
          <a:xfrm>
            <a:off x="6204856" y="200776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05AF66-9C1E-448E-8669-3E2D8041658C}"/>
              </a:ext>
            </a:extLst>
          </p:cNvPr>
          <p:cNvSpPr txBox="1"/>
          <p:nvPr/>
        </p:nvSpPr>
        <p:spPr>
          <a:xfrm>
            <a:off x="6204856" y="287539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32922ED-3E4B-4C8A-933A-3AB25F1BCADA}"/>
              </a:ext>
            </a:extLst>
          </p:cNvPr>
          <p:cNvSpPr/>
          <p:nvPr/>
        </p:nvSpPr>
        <p:spPr>
          <a:xfrm>
            <a:off x="5498953" y="2770957"/>
            <a:ext cx="343662" cy="490400"/>
          </a:xfrm>
          <a:prstGeom prst="rightBrace">
            <a:avLst>
              <a:gd name="adj1" fmla="val 8333"/>
              <a:gd name="adj2" fmla="val 530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E66DE7-DE78-4477-9B92-312000609283}"/>
              </a:ext>
            </a:extLst>
          </p:cNvPr>
          <p:cNvCxnSpPr>
            <a:cxnSpLocks/>
          </p:cNvCxnSpPr>
          <p:nvPr/>
        </p:nvCxnSpPr>
        <p:spPr>
          <a:xfrm>
            <a:off x="4923064" y="2688551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324CE0F-C54E-481F-882A-1FABB33E67E1}"/>
              </a:ext>
            </a:extLst>
          </p:cNvPr>
          <p:cNvSpPr txBox="1"/>
          <p:nvPr/>
        </p:nvSpPr>
        <p:spPr>
          <a:xfrm>
            <a:off x="6151515" y="2484261"/>
            <a:ext cx="117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EFA3A14-FF11-417F-8B4E-E987851F7205}"/>
              </a:ext>
            </a:extLst>
          </p:cNvPr>
          <p:cNvSpPr/>
          <p:nvPr/>
        </p:nvSpPr>
        <p:spPr>
          <a:xfrm>
            <a:off x="5498953" y="3536109"/>
            <a:ext cx="463059" cy="1066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A94CF-68E3-48D6-AAD2-546599457920}"/>
              </a:ext>
            </a:extLst>
          </p:cNvPr>
          <p:cNvSpPr txBox="1"/>
          <p:nvPr/>
        </p:nvSpPr>
        <p:spPr>
          <a:xfrm>
            <a:off x="6087270" y="3886198"/>
            <a:ext cx="257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 + Controller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8718474-8C76-41BF-B36F-C397D119C7BD}"/>
              </a:ext>
            </a:extLst>
          </p:cNvPr>
          <p:cNvCxnSpPr/>
          <p:nvPr/>
        </p:nvCxnSpPr>
        <p:spPr>
          <a:xfrm>
            <a:off x="4245428" y="5672546"/>
            <a:ext cx="135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5E56041-EC2D-4535-8003-96A8BD642D16}"/>
              </a:ext>
            </a:extLst>
          </p:cNvPr>
          <p:cNvSpPr txBox="1"/>
          <p:nvPr/>
        </p:nvSpPr>
        <p:spPr>
          <a:xfrm>
            <a:off x="5996846" y="5487880"/>
            <a:ext cx="194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 + Model</a:t>
            </a:r>
            <a:endParaRPr lang="zh-CN" altLang="en-US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073A45EE-723F-45E1-99B6-CFAECC4ADDC2}"/>
              </a:ext>
            </a:extLst>
          </p:cNvPr>
          <p:cNvSpPr/>
          <p:nvPr/>
        </p:nvSpPr>
        <p:spPr>
          <a:xfrm>
            <a:off x="8735786" y="1072080"/>
            <a:ext cx="463059" cy="46004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318A54-ECE6-4283-A524-14BF804F1B4D}"/>
              </a:ext>
            </a:extLst>
          </p:cNvPr>
          <p:cNvSpPr txBox="1"/>
          <p:nvPr/>
        </p:nvSpPr>
        <p:spPr>
          <a:xfrm>
            <a:off x="9437914" y="3166777"/>
            <a:ext cx="7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52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4"/>
    </mc:Choice>
    <mc:Fallback>
      <p:transition spd="slow" advTm="5084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48DA51-1182-4FF7-A745-36063451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23" y="1139310"/>
            <a:ext cx="5956192" cy="56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5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70"/>
    </mc:Choice>
    <mc:Fallback>
      <p:transition spd="slow" advTm="1757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5DEBA4-A189-4A03-939C-06D61EEF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58" y="1045762"/>
            <a:ext cx="5554607" cy="56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7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14"/>
    </mc:Choice>
    <mc:Fallback>
      <p:transition spd="slow" advTm="12714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F17640-7974-4A08-8013-0A290F60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6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3"/>
    </mc:Choice>
    <mc:Fallback>
      <p:transition spd="slow" advTm="4163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58C139-3BC9-4168-9B8F-E745AC454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79"/>
    </mc:Choice>
    <mc:Fallback>
      <p:transition spd="slow" advTm="14279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FAE49-0F35-48B4-9684-1E2B3ADE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6"/>
    </mc:Choice>
    <mc:Fallback>
      <p:transition spd="slow" advTm="4156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881B0F-CD51-4E4A-B5FF-D45A1DA9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3"/>
    </mc:Choice>
    <mc:Fallback>
      <p:transition spd="slow" advTm="7253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782214-DEBA-4C40-A504-172F493A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9"/>
    </mc:Choice>
    <mc:Fallback>
      <p:transition spd="slow" advTm="28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1695310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05D62A-B041-44E0-AF9B-F7A11AA4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41" y="692459"/>
            <a:ext cx="4765484" cy="56848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EC5510-0EF5-4BCC-97CA-E258793FF0A7}"/>
              </a:ext>
            </a:extLst>
          </p:cNvPr>
          <p:cNvSpPr txBox="1"/>
          <p:nvPr/>
        </p:nvSpPr>
        <p:spPr>
          <a:xfrm>
            <a:off x="9067800" y="952500"/>
            <a:ext cx="286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 </a:t>
            </a:r>
            <a:r>
              <a:rPr lang="en-US" altLang="zh-CN" sz="2800" dirty="0"/>
              <a:t>(Spring) </a:t>
            </a:r>
          </a:p>
        </p:txBody>
      </p:sp>
    </p:spTree>
    <p:extLst>
      <p:ext uri="{BB962C8B-B14F-4D97-AF65-F5344CB8AC3E}">
        <p14:creationId xmlns:p14="http://schemas.microsoft.com/office/powerpoint/2010/main" val="216460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23"/>
    </mc:Choice>
    <mc:Fallback>
      <p:transition spd="slow" advTm="10623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EFC5D8-5BE1-4002-BED4-D0D71869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5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8"/>
    </mc:Choice>
    <mc:Fallback>
      <p:transition spd="slow" advTm="3868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BDCE86-2BF2-472D-885D-6F627F18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69"/>
    </mc:Choice>
    <mc:Fallback>
      <p:transition spd="slow" advTm="10769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AB77D0-0803-441A-8797-7ADBC8F8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53"/>
    </mc:Choice>
    <mc:Fallback>
      <p:transition spd="slow" advTm="13853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AC2DFD-ADA2-422B-8A84-C868C3D0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7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6"/>
    </mc:Choice>
    <mc:Fallback>
      <p:transition spd="slow" advTm="2666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19405"/>
            <a:ext cx="2050416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Dashboard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E9629-9FAC-49A3-BDCD-D3A1A0A0D744}"/>
              </a:ext>
            </a:extLst>
          </p:cNvPr>
          <p:cNvSpPr txBox="1"/>
          <p:nvPr/>
        </p:nvSpPr>
        <p:spPr>
          <a:xfrm>
            <a:off x="417576" y="113931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 create Announcement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CC57A-2AC1-4F21-82FD-C2673BA0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1508400"/>
            <a:ext cx="5235316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95"/>
    </mc:Choice>
    <mc:Fallback>
      <p:transition spd="slow" advTm="8295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5" y="319405"/>
            <a:ext cx="4716400" cy="5218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Project schedule : overview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E4BD6-AC1E-424B-B99D-10F80D94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931193"/>
            <a:ext cx="8130950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74"/>
    </mc:Choice>
    <mc:Fallback>
      <p:transition spd="slow" advTm="54774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D51F4-FDF1-40FB-B098-6AFE88D2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2530" y="2469133"/>
            <a:ext cx="1032103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   Thank you for listening</a:t>
            </a:r>
            <a:br>
              <a:rPr lang="en-US" altLang="zh-CN" dirty="0"/>
            </a:br>
            <a:r>
              <a:rPr lang="en-US" altLang="zh-CN" sz="3200" dirty="0"/>
              <a:t>                                                 Any questions?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543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42"/>
    </mc:Choice>
    <mc:Fallback>
      <p:transition spd="slow" advTm="1024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64FB-EC94-410C-A4C8-DCADB43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8" y="248385"/>
            <a:ext cx="2973694" cy="4440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Backend</a:t>
            </a:r>
            <a:endParaRPr lang="zh-CN" altLang="en-US" sz="240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BCEFA7-2EA0-48D8-9CB1-F9637ABC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6" y="1114246"/>
            <a:ext cx="3880800" cy="46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95"/>
    </mc:Choice>
    <mc:Fallback>
      <p:transition spd="slow" advTm="7095"/>
    </mc:Fallback>
  </mc:AlternateContent>
</p:sld>
</file>

<file path=ppt/theme/theme1.xml><?xml version="1.0" encoding="utf-8"?>
<a:theme xmlns:a="http://schemas.openxmlformats.org/drawingml/2006/main" name="Office 主题">
  <a:themeElements>
    <a:clrScheme name="Records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D184F"/>
      </a:accent1>
      <a:accent2>
        <a:srgbClr val="F59120"/>
      </a:accent2>
      <a:accent3>
        <a:srgbClr val="EA2B7B"/>
      </a:accent3>
      <a:accent4>
        <a:srgbClr val="3F3F3F"/>
      </a:accent4>
      <a:accent5>
        <a:srgbClr val="F2F2F2"/>
      </a:accent5>
      <a:accent6>
        <a:srgbClr val="2D184F"/>
      </a:accent6>
      <a:hlink>
        <a:srgbClr val="2D184F"/>
      </a:hlink>
      <a:folHlink>
        <a:srgbClr val="2D184F"/>
      </a:folHlink>
    </a:clrScheme>
    <a:fontScheme name="Custom 242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7043_TF00224154" id="{6DA8C874-5B99-48B5-901F-FEDF15EB4E06}" vid="{14E2C7B4-3B3F-4164-B0B3-55A71F9CADA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4BF5EA-3A1C-42A7-8861-03D68A95C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D76B92-E0A9-498F-A983-7D112F530E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A33E2-B943-47EB-A0F4-8C84503D162A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16c05727-aa75-4e4a-9b5f-8a80a1165891"/>
    <ds:schemaRef ds:uri="71af3243-3dd4-4a8d-8c0d-dd76da1f02a5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项目里程碑日程表</Template>
  <TotalTime>14123</TotalTime>
  <Words>344</Words>
  <Application>Microsoft Office PowerPoint</Application>
  <PresentationFormat>宽屏</PresentationFormat>
  <Paragraphs>169</Paragraphs>
  <Slides>86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1" baseType="lpstr">
      <vt:lpstr>Microsoft YaHei UI</vt:lpstr>
      <vt:lpstr>Arial</vt:lpstr>
      <vt:lpstr>Corbel</vt:lpstr>
      <vt:lpstr>Office 主题</vt:lpstr>
      <vt:lpstr>Acrobat Document</vt:lpstr>
      <vt:lpstr>PowerPoint 演示文稿</vt:lpstr>
      <vt:lpstr>Goal</vt:lpstr>
      <vt:lpstr>Structure</vt:lpstr>
      <vt:lpstr>Structure</vt:lpstr>
      <vt:lpstr>Structure</vt:lpstr>
      <vt:lpstr>PowerPoint 演示文稿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Backend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Project schedule : overview</vt:lpstr>
      <vt:lpstr>   Thank you for listening                                               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Sicheng</dc:creator>
  <cp:lastModifiedBy>Dong Sicheng</cp:lastModifiedBy>
  <cp:revision>136</cp:revision>
  <dcterms:created xsi:type="dcterms:W3CDTF">2021-01-13T17:58:46Z</dcterms:created>
  <dcterms:modified xsi:type="dcterms:W3CDTF">2021-01-27T15:58:24Z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