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3" r:id="rId5"/>
    <p:sldId id="268" r:id="rId6"/>
    <p:sldId id="259" r:id="rId7"/>
    <p:sldId id="260" r:id="rId8"/>
    <p:sldId id="261" r:id="rId9"/>
    <p:sldId id="262" r:id="rId10"/>
    <p:sldId id="265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0B8C3-D37A-2B49-8FA5-1AE16233C730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46BD5-8137-124B-B592-6ACE1DA0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17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46BD5-8137-124B-B592-6ACE1DA010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8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2AA8D-A30B-662B-75E8-4FFED81D5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D97CB-7AF3-DDFA-BBE4-2DEBFCA5B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7621F-3172-9ECD-A221-B975AE52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A37-6DC1-0F46-BD68-BF7CF7543EC0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C23C-0130-29E9-32B3-6F34BD2D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2FC50-F776-7C70-8B46-BF70D1B8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F46D-CD8C-5843-B71C-2DC5294E1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8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DD63-CBEC-A226-2635-2A6F811B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4FAC7-5FFD-2C66-7EA0-362940896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A7B1F-FAC9-DBEF-75E2-88C9EA7B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A37-6DC1-0F46-BD68-BF7CF7543EC0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D01FC-0C9D-4332-762B-3ADEA650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1A91B-F125-5495-D6A6-E361548B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F46D-CD8C-5843-B71C-2DC5294E1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DA36D-D703-9F33-FB51-EF935EF96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33F33-41DB-FC0D-1646-6307C2568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D010C-C5E4-4A1C-2431-17821AEF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A37-6DC1-0F46-BD68-BF7CF7543EC0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3DFCE-99B3-C896-F2BB-11383040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9F495-4A5F-0F5C-1872-35C2FE66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F46D-CD8C-5843-B71C-2DC5294E1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5B84-3F04-5952-E920-4A2FC675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0A1FF-3BE8-FD00-2B13-4A2B789BF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9033C-AB33-94BB-4AEF-F7DD7787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A37-6DC1-0F46-BD68-BF7CF7543EC0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E63B3-4361-2B87-D197-9609CA31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D989D-4815-7D48-1B60-450603AE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F46D-CD8C-5843-B71C-2DC5294E1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4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63DF-26EE-C47D-52CD-69AF017B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D2DB4-0268-7286-47C9-F3587D763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2B48E-6688-F738-EA0E-CF865CAB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A37-6DC1-0F46-BD68-BF7CF7543EC0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90E06-321A-20DA-1427-29CEEBE5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0CE35-DB74-6227-F228-A79ED56A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F46D-CD8C-5843-B71C-2DC5294E1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5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2104-1D86-D28B-E13E-2A1184B6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87292-BD0C-446D-B06E-FCA86894E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94ECD-BF4E-B9E9-1DDB-B63439C8F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94FB5-0BAA-0F79-F750-1AB9559A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A37-6DC1-0F46-BD68-BF7CF7543EC0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83258-F1DD-C648-E78C-1E89FDBB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5E9AD-E1CA-CD2B-F158-6CFCCFF2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F46D-CD8C-5843-B71C-2DC5294E1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8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DAF8-49B0-C237-9FE3-44746511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DF8B1-88E4-E431-467B-AB1CFA790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A124D-A59B-0410-7E90-B850F5EA4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243E4-3629-EFFE-46CB-D6D406F09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292BE-FACC-25DF-71A8-EE91996FF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546C8-C834-86AF-1256-D60D7817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A37-6DC1-0F46-BD68-BF7CF7543EC0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39CFE-94CE-7B76-182C-74E2B7A4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79A448-439F-21A0-5640-FF44053F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F46D-CD8C-5843-B71C-2DC5294E1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9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B5A5-CF9A-70C4-3306-A5D23483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C5432-6936-5D11-CFBF-0011B271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A37-6DC1-0F46-BD68-BF7CF7543EC0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52A29-6F99-A160-6F4B-78E96B32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B2705-6B29-F6C8-6AF0-DBF59EB4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F46D-CD8C-5843-B71C-2DC5294E1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3924B-6021-76F2-EAD0-531D9F8F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A37-6DC1-0F46-BD68-BF7CF7543EC0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AD401-B072-29C9-3ABB-DE7CB1AC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409D4-C1A2-5C3A-E9C6-24FDCAB8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F46D-CD8C-5843-B71C-2DC5294E1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4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2C55-9D55-79DA-CA1E-203F5959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E4F1-8610-8062-4FB9-0BE705375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C5091-2B11-FB95-650F-349749EAB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854C2-3C5F-2922-B659-2EF86E96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A37-6DC1-0F46-BD68-BF7CF7543EC0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2B79A-CCC7-176A-F87A-90EC7BCD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3193B-D92E-134C-0AF8-E097A2F9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F46D-CD8C-5843-B71C-2DC5294E1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6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2F2B-B1A7-10D4-044B-577F2EA68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65FB1-892E-53E3-AB5E-B98D12CB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60C24-C8D8-74BA-0C14-AB54D89E4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B950F-9D75-C6CB-CE84-3F37080C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A37-6DC1-0F46-BD68-BF7CF7543EC0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45230-7F79-870D-F76B-6DBE855A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D51D2-4031-C6E0-78D2-583D4933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F46D-CD8C-5843-B71C-2DC5294E1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2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6B81A-210A-39D6-FBB7-6C3EA88F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92C28-4F93-520A-5BE5-2AFBFC997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B7210-EDC2-B275-AF97-CF0C05263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9E725A37-6DC1-0F46-BD68-BF7CF7543EC0}" type="datetimeFigureOut">
              <a:rPr lang="en-US" smtClean="0"/>
              <a:pPr/>
              <a:t>12/18/22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DE13-0327-7C4A-9F1B-4699E5E3A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17132-EE71-32CD-3A4C-EBA9AA298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DD8DF46D-CD8C-5843-B71C-2DC5294E18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49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F6C1-B561-73F7-3F55-D190B65CF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PUCK YOU –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F0A11-ED63-30A9-B045-9D83E892BA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12/19/2022</a:t>
            </a:r>
          </a:p>
          <a:p>
            <a:r>
              <a:rPr lang="en-US" dirty="0"/>
              <a:t>Oscar Davenport, Jack Egan, Abe </a:t>
            </a:r>
            <a:r>
              <a:rPr lang="en-US" dirty="0" err="1"/>
              <a:t>Frato</a:t>
            </a:r>
            <a:r>
              <a:rPr lang="en-US" dirty="0"/>
              <a:t>, Ethan Meltzer</a:t>
            </a:r>
          </a:p>
        </p:txBody>
      </p:sp>
    </p:spTree>
    <p:extLst>
      <p:ext uri="{BB962C8B-B14F-4D97-AF65-F5344CB8AC3E}">
        <p14:creationId xmlns:p14="http://schemas.microsoft.com/office/powerpoint/2010/main" val="2791965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72CF-483C-BC0D-655E-D3F2DF82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Component: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53739-B635-745D-2A39-F2050CCC3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5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7148-BBC4-12ED-C88F-1D8D351E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Component: Goal and 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C6FA2-0ED9-3723-096D-F88EDDC4F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associated scripts</a:t>
            </a:r>
          </a:p>
        </p:txBody>
      </p:sp>
    </p:spTree>
    <p:extLst>
      <p:ext uri="{BB962C8B-B14F-4D97-AF65-F5344CB8AC3E}">
        <p14:creationId xmlns:p14="http://schemas.microsoft.com/office/powerpoint/2010/main" val="2452096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CBD59-D53E-7F2B-78F0-54E3BFB8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A76E6-1615-CB95-05B0-2E3A1378B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what would we do differently</a:t>
            </a:r>
          </a:p>
        </p:txBody>
      </p:sp>
    </p:spTree>
    <p:extLst>
      <p:ext uri="{BB962C8B-B14F-4D97-AF65-F5344CB8AC3E}">
        <p14:creationId xmlns:p14="http://schemas.microsoft.com/office/powerpoint/2010/main" val="3725551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1A3D-EFAE-913C-6484-091E8FD2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so lumpy and sad aka realistic project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30A6-4D20-7775-F0FE-59926C8D1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0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D23E-6ECA-1470-E39A-D05F11C4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9ECC-DF98-4FFE-9890-67D99C396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video here</a:t>
            </a:r>
          </a:p>
        </p:txBody>
      </p:sp>
    </p:spTree>
    <p:extLst>
      <p:ext uri="{BB962C8B-B14F-4D97-AF65-F5344CB8AC3E}">
        <p14:creationId xmlns:p14="http://schemas.microsoft.com/office/powerpoint/2010/main" val="298323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BBEA-A426-CC2C-A947-7AA79075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to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BCE08-2F67-5BCC-193B-F8F1F7E4C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else is going to have to write this I’m not over it</a:t>
            </a:r>
          </a:p>
          <a:p>
            <a:r>
              <a:rPr lang="en-US" dirty="0"/>
              <a:t>Why did we do this?</a:t>
            </a:r>
          </a:p>
          <a:p>
            <a:r>
              <a:rPr lang="en-US" dirty="0"/>
              <a:t>Benefits/Disadvantages</a:t>
            </a:r>
          </a:p>
          <a:p>
            <a:r>
              <a:rPr lang="en-US" dirty="0"/>
              <a:t>Is not designed to work with Git and the consequences aka merge conflicts everywhere</a:t>
            </a:r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7AEA540-26F7-6C5C-0874-823F26CD4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969" y="505016"/>
            <a:ext cx="2841791" cy="104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6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5278-8C2B-C34E-8CE5-787E8171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component-wise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321C-A04A-42F8-5ABD-AAE2743D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we divided up labor</a:t>
            </a:r>
          </a:p>
          <a:p>
            <a:r>
              <a:rPr lang="en-US" dirty="0"/>
              <a:t>Challenges and successes of working as a group</a:t>
            </a:r>
          </a:p>
        </p:txBody>
      </p:sp>
    </p:spTree>
    <p:extLst>
      <p:ext uri="{BB962C8B-B14F-4D97-AF65-F5344CB8AC3E}">
        <p14:creationId xmlns:p14="http://schemas.microsoft.com/office/powerpoint/2010/main" val="336622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A5FE-CFEA-8142-8E82-9127C32E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Component: 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2307-7B52-721E-D249-3CB2913F2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8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A984-C8CF-7B70-D2CE-5270089C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Component: 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59C19-EFB9-9BC8-9624-41DF9E905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associated scripts</a:t>
            </a:r>
          </a:p>
        </p:txBody>
      </p:sp>
    </p:spTree>
    <p:extLst>
      <p:ext uri="{BB962C8B-B14F-4D97-AF65-F5344CB8AC3E}">
        <p14:creationId xmlns:p14="http://schemas.microsoft.com/office/powerpoint/2010/main" val="373299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A976-3E68-FACC-B3CE-2C074681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Component: Puck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83375-0241-3D29-148F-C98D19EA2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associated scripts</a:t>
            </a:r>
          </a:p>
        </p:txBody>
      </p:sp>
    </p:spTree>
    <p:extLst>
      <p:ext uri="{BB962C8B-B14F-4D97-AF65-F5344CB8AC3E}">
        <p14:creationId xmlns:p14="http://schemas.microsoft.com/office/powerpoint/2010/main" val="343925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6D39-A627-7BAE-4387-37B54BF1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Component: Spikes (and explosion)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F8FE-BF4E-D27E-F3FF-6A1D80499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associated scripts</a:t>
            </a:r>
          </a:p>
        </p:txBody>
      </p:sp>
    </p:spTree>
    <p:extLst>
      <p:ext uri="{BB962C8B-B14F-4D97-AF65-F5344CB8AC3E}">
        <p14:creationId xmlns:p14="http://schemas.microsoft.com/office/powerpoint/2010/main" val="38125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51E1-B537-9A11-D046-CEC0B079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Component: </a:t>
            </a:r>
            <a:r>
              <a:rPr lang="en-US" dirty="0" err="1"/>
              <a:t>SafeSpots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60A98-549E-3ACE-8DD8-4E7804BE0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associated scripts</a:t>
            </a:r>
          </a:p>
        </p:txBody>
      </p:sp>
    </p:spTree>
    <p:extLst>
      <p:ext uri="{BB962C8B-B14F-4D97-AF65-F5344CB8AC3E}">
        <p14:creationId xmlns:p14="http://schemas.microsoft.com/office/powerpoint/2010/main" val="66590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136</Words>
  <Application>Microsoft Macintosh PowerPoint</Application>
  <PresentationFormat>Widescreen</PresentationFormat>
  <Paragraphs>29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Noto Sans</vt:lpstr>
      <vt:lpstr>Office Theme 2013 - 2022</vt:lpstr>
      <vt:lpstr>PUCK YOU – FINAL</vt:lpstr>
      <vt:lpstr>DEMO!</vt:lpstr>
      <vt:lpstr>Switching to </vt:lpstr>
      <vt:lpstr>Working component-wise</vt:lpstr>
      <vt:lpstr>Component: Camera</vt:lpstr>
      <vt:lpstr>Component: Walls</vt:lpstr>
      <vt:lpstr>Component: Puck</vt:lpstr>
      <vt:lpstr>Component: Spikes (and explosion)</vt:lpstr>
      <vt:lpstr>Component: SafeSpots</vt:lpstr>
      <vt:lpstr>Component: Networking</vt:lpstr>
      <vt:lpstr>Component: Goal and Menus</vt:lpstr>
      <vt:lpstr>Lessons learned</vt:lpstr>
      <vt:lpstr>Why is it so lumpy and sad aka realistic project scoping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Meltzer</dc:creator>
  <cp:lastModifiedBy>Ethan Meltzer</cp:lastModifiedBy>
  <cp:revision>2</cp:revision>
  <dcterms:created xsi:type="dcterms:W3CDTF">2022-12-18T22:01:03Z</dcterms:created>
  <dcterms:modified xsi:type="dcterms:W3CDTF">2022-12-19T03:37:04Z</dcterms:modified>
</cp:coreProperties>
</file>