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ermanent Mark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PermanentMarker-regular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unity.com" TargetMode="External"/><Relationship Id="rId4" Type="http://schemas.openxmlformats.org/officeDocument/2006/relationships/hyperlink" Target="http://www.qualcomm.com" TargetMode="External"/><Relationship Id="rId10" Type="http://schemas.openxmlformats.org/officeDocument/2006/relationships/hyperlink" Target="http://aev.org.es/unity3d-sistema-de-patrones-de-movimien" TargetMode="External"/><Relationship Id="rId9" Type="http://schemas.openxmlformats.org/officeDocument/2006/relationships/hyperlink" Target="http://docs.unity3d.com/ScriptReference/" TargetMode="External"/><Relationship Id="rId5" Type="http://schemas.openxmlformats.org/officeDocument/2006/relationships/hyperlink" Target="http://www.stackoverflow.com" TargetMode="External"/><Relationship Id="rId6" Type="http://schemas.openxmlformats.org/officeDocument/2006/relationships/hyperlink" Target="https://3dwarehouse.sketchup.com/model.html?id=fd25bb287e290eb2d5efb3a0276ce506" TargetMode="External"/><Relationship Id="rId7" Type="http://schemas.openxmlformats.org/officeDocument/2006/relationships/hyperlink" Target="http://answers.unity3d.com/" TargetMode="External"/><Relationship Id="rId8" Type="http://schemas.openxmlformats.org/officeDocument/2006/relationships/hyperlink" Target="https://www.youtube.com/watch?v=3Rt4GiYwRJ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solidFill>
            <a:srgbClr val="FFD966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Aprende con tu mascota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 el león interactivo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42319" r="0" t="55450"/>
          <a:stretch/>
        </p:blipFill>
        <p:spPr>
          <a:xfrm>
            <a:off x="6696425" y="3145575"/>
            <a:ext cx="1911899" cy="14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Componentes del grupo.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650500" y="1568100"/>
            <a:ext cx="3843000" cy="2951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Componentes: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Juan Francisco García Pereira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Óscar Delgado Miranda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Ildefonso de la Cruz Romero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Miguel Ángel Pérez García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53325" y="253325"/>
            <a:ext cx="8678999" cy="4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78475" y="1240575"/>
            <a:ext cx="6618599" cy="3416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s"/>
              <a:t>¿</a:t>
            </a:r>
            <a:r>
              <a:rPr lang="es">
                <a:solidFill>
                  <a:srgbClr val="666666"/>
                </a:solidFill>
              </a:rPr>
              <a:t>Qué es y c</a:t>
            </a:r>
            <a:r>
              <a:rPr lang="es"/>
              <a:t>ómo funciona Li?.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s"/>
              <a:t>Objetivos.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s"/>
              <a:t>Recursos utilizados.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s"/>
              <a:t>Dudas.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58253" l="36061" r="0" t="0"/>
          <a:stretch/>
        </p:blipFill>
        <p:spPr>
          <a:xfrm>
            <a:off x="5232900" y="2908800"/>
            <a:ext cx="2119325" cy="13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78538" l="0" r="0" t="-2504"/>
          <a:stretch/>
        </p:blipFill>
        <p:spPr>
          <a:xfrm>
            <a:off x="4311600" y="490775"/>
            <a:ext cx="4546875" cy="5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53325" y="473597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es Li?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415350" y="1108075"/>
            <a:ext cx="3999899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Li es una mascota interactiva basado en la RA, con la que se podrá aprender a la vez que se divierte.</a:t>
            </a:r>
            <a:br>
              <a:rPr lang="es"/>
            </a:br>
            <a:r>
              <a:rPr lang="es"/>
              <a:t>Las funciones que podemos hacer, entre otras, serán: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Dar de comer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Dar de beber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Acariciarlo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Juegos educativos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¿Qué es Li?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5350" y="1108075"/>
            <a:ext cx="3999899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Li es una mascota interactiva basado en la RA, con la que se podrá aprender a la vez que se divierte.</a:t>
            </a:r>
            <a:br>
              <a:rPr lang="es"/>
            </a:br>
            <a:r>
              <a:rPr lang="es"/>
              <a:t>Las funciones que podemos hacer, entre otras, serán: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Dar de comer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Dar de beber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Acariciarlo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Juegos educativos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575"/>
            <a:ext cx="3999899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s">
                <a:solidFill>
                  <a:schemeClr val="dk1"/>
                </a:solidFill>
              </a:rPr>
              <a:t>Interacción con el león mediante gestos en realidad aumentada.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s">
                <a:solidFill>
                  <a:schemeClr val="dk1"/>
                </a:solidFill>
              </a:rPr>
              <a:t>Poder cuidar al león mediante reconocimiento de imágenes y haciendo uso de realidad aumentada(alimentar y dar de beber).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s">
                <a:solidFill>
                  <a:schemeClr val="dk1"/>
                </a:solidFill>
              </a:rPr>
              <a:t>Li debe de ser capaz de moverse libremente, mientras no esté interactuando con el usuario.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s">
                <a:solidFill>
                  <a:schemeClr val="dk1"/>
                </a:solidFill>
              </a:rPr>
              <a:t>Interfaz sencilla e intuitiva.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➔"/>
            </a:pPr>
            <a:r>
              <a:rPr lang="es">
                <a:solidFill>
                  <a:schemeClr val="dk1"/>
                </a:solidFill>
              </a:rPr>
              <a:t>Juegos interactivos educativos.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11700" y="464597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78538" l="0" r="0" t="-2504"/>
          <a:stretch/>
        </p:blipFill>
        <p:spPr>
          <a:xfrm>
            <a:off x="4311600" y="490775"/>
            <a:ext cx="4546875" cy="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350" y="1229575"/>
            <a:ext cx="445295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Recursos utilizados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4182000" cy="33179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primera instancia se hizo uso de: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www.unity.com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www.qualcomm.com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www.stackoverflow.com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-Prácticas realizadas a lo largo del curso.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Posteriormente se hizo uso: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3D WareHouse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http://answers.unity3d.com/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Youtube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http://docs.unity3d.com/ScriptReference/</a:t>
            </a: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s" sz="11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http://aev.org.es/unity3d-sistema-de-patrones-de-movimien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581800" y="1152475"/>
            <a:ext cx="4383599" cy="331799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 último, las herramientas utilizadas: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-PhotoShop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-Sketchup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-Telegram para comunicación y control de versiones.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-Vuforia</a:t>
            </a:r>
          </a:p>
          <a:p>
            <a:pPr indent="-298450" lvl="0" marL="457200" rtl="0">
              <a:lnSpc>
                <a:spcPct val="138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-IDE Unity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05" name="Shape 105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407525" y="4702950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675950" y="1843525"/>
            <a:ext cx="7085399" cy="10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>
              <a:spcBef>
                <a:spcPts val="0"/>
              </a:spcBef>
              <a:buNone/>
            </a:pPr>
            <a:r>
              <a:rPr b="1" lang="es" sz="4800">
                <a:solidFill>
                  <a:srgbClr val="6AA84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DEMOSTRACIÓN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457200" lvl="0" marL="3200400" rtl="0">
              <a:spcBef>
                <a:spcPts val="0"/>
              </a:spcBef>
              <a:buNone/>
            </a:pPr>
            <a:r>
              <a:rPr lang="es"/>
              <a:t>DUDAS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74475" y="4614825"/>
            <a:ext cx="3017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1100"/>
              <a:t>Desarrollo de Sistemas Hipermedia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649" y="1298499"/>
            <a:ext cx="3017700" cy="331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