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E8B45-530E-4B19-B720-FD31E33B1EFE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778B6-0CE9-4C7A-85B1-C22DF33370B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78B6-0CE9-4C7A-85B1-C22DF33370B7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1988840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Setup()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2267744" y="2132856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Draw()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683568" y="1340768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cxnSp>
        <p:nvCxnSpPr>
          <p:cNvPr id="11" name="10 Forma"/>
          <p:cNvCxnSpPr>
            <a:stCxn id="5" idx="2"/>
            <a:endCxn id="9" idx="1"/>
          </p:cNvCxnSpPr>
          <p:nvPr/>
        </p:nvCxnSpPr>
        <p:spPr>
          <a:xfrm rot="5400000" flipH="1">
            <a:off x="569156" y="1615199"/>
            <a:ext cx="848094" cy="619269"/>
          </a:xfrm>
          <a:prstGeom prst="bentConnector4">
            <a:avLst>
              <a:gd name="adj1" fmla="val -26955"/>
              <a:gd name="adj2" fmla="val 1369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605271" y="980728"/>
            <a:ext cx="74888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Paint()</a:t>
            </a:r>
            <a:endParaRPr lang="es-ES" sz="1400" dirty="0"/>
          </a:p>
        </p:txBody>
      </p:sp>
      <p:cxnSp>
        <p:nvCxnSpPr>
          <p:cNvPr id="42" name="41 Forma"/>
          <p:cNvCxnSpPr>
            <a:stCxn id="9" idx="3"/>
            <a:endCxn id="6" idx="0"/>
          </p:cNvCxnSpPr>
          <p:nvPr/>
        </p:nvCxnSpPr>
        <p:spPr>
          <a:xfrm>
            <a:off x="1432451" y="1500786"/>
            <a:ext cx="1238538" cy="6320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6" idx="0"/>
            <a:endCxn id="14" idx="2"/>
          </p:cNvCxnSpPr>
          <p:nvPr/>
        </p:nvCxnSpPr>
        <p:spPr>
          <a:xfrm rot="16200000" flipV="1">
            <a:off x="1929307" y="1391174"/>
            <a:ext cx="792088" cy="691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4" idx="1"/>
            <a:endCxn id="57" idx="3"/>
          </p:cNvCxnSpPr>
          <p:nvPr/>
        </p:nvCxnSpPr>
        <p:spPr>
          <a:xfrm rot="10800000">
            <a:off x="856387" y="700698"/>
            <a:ext cx="748884" cy="460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57" idx="0"/>
            <a:endCxn id="14" idx="0"/>
          </p:cNvCxnSpPr>
          <p:nvPr/>
        </p:nvCxnSpPr>
        <p:spPr>
          <a:xfrm rot="16200000" flipH="1">
            <a:off x="1010804" y="11820"/>
            <a:ext cx="440049" cy="1497767"/>
          </a:xfrm>
          <a:prstGeom prst="bentConnector3">
            <a:avLst>
              <a:gd name="adj1" fmla="val -519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14" idx="3"/>
            <a:endCxn id="6" idx="3"/>
          </p:cNvCxnSpPr>
          <p:nvPr/>
        </p:nvCxnSpPr>
        <p:spPr>
          <a:xfrm>
            <a:off x="2354154" y="1160748"/>
            <a:ext cx="720079" cy="1152128"/>
          </a:xfrm>
          <a:prstGeom prst="bentConnector3">
            <a:avLst>
              <a:gd name="adj1" fmla="val 131747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2469367" y="404664"/>
            <a:ext cx="155537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teclaPresionada()</a:t>
            </a:r>
            <a:endParaRPr lang="es-ES" sz="1400" dirty="0"/>
          </a:p>
        </p:txBody>
      </p:sp>
      <p:sp>
        <p:nvSpPr>
          <p:cNvPr id="57" name="56 Rectángulo"/>
          <p:cNvSpPr/>
          <p:nvPr/>
        </p:nvSpPr>
        <p:spPr>
          <a:xfrm>
            <a:off x="107504" y="540679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sp>
        <p:nvSpPr>
          <p:cNvPr id="78" name="77 Rectángulo"/>
          <p:cNvSpPr/>
          <p:nvPr/>
        </p:nvSpPr>
        <p:spPr>
          <a:xfrm>
            <a:off x="251520" y="3068960"/>
            <a:ext cx="92170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Update()</a:t>
            </a:r>
            <a:endParaRPr lang="es-ES" sz="1400" dirty="0"/>
          </a:p>
        </p:txBody>
      </p:sp>
      <p:sp>
        <p:nvSpPr>
          <p:cNvPr id="83" name="82 Rectángulo"/>
          <p:cNvSpPr/>
          <p:nvPr/>
        </p:nvSpPr>
        <p:spPr>
          <a:xfrm>
            <a:off x="1403648" y="3212976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OverButton()</a:t>
            </a:r>
            <a:endParaRPr lang="es-ES" sz="1400" dirty="0"/>
          </a:p>
        </p:txBody>
      </p:sp>
      <p:cxnSp>
        <p:nvCxnSpPr>
          <p:cNvPr id="87" name="86 Forma"/>
          <p:cNvCxnSpPr>
            <a:stCxn id="78" idx="2"/>
            <a:endCxn id="83" idx="0"/>
          </p:cNvCxnSpPr>
          <p:nvPr/>
        </p:nvCxnSpPr>
        <p:spPr>
          <a:xfrm rot="5400000" flipH="1" flipV="1">
            <a:off x="1258032" y="2667316"/>
            <a:ext cx="176020" cy="1267340"/>
          </a:xfrm>
          <a:prstGeom prst="bentConnector5">
            <a:avLst>
              <a:gd name="adj1" fmla="val -129872"/>
              <a:gd name="adj2" fmla="val 45454"/>
              <a:gd name="adj3" fmla="val 22987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1691680" y="400506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MousePressed()</a:t>
            </a:r>
            <a:endParaRPr lang="es-ES" sz="1400" dirty="0"/>
          </a:p>
        </p:txBody>
      </p:sp>
      <p:sp>
        <p:nvSpPr>
          <p:cNvPr id="89" name="88 Rectángulo"/>
          <p:cNvSpPr/>
          <p:nvPr/>
        </p:nvSpPr>
        <p:spPr>
          <a:xfrm>
            <a:off x="2483768" y="4581128"/>
            <a:ext cx="1548665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MouseReleased()</a:t>
            </a:r>
            <a:endParaRPr lang="es-ES" sz="1400" dirty="0"/>
          </a:p>
        </p:txBody>
      </p:sp>
      <p:sp>
        <p:nvSpPr>
          <p:cNvPr id="92" name="91 Rectángulo"/>
          <p:cNvSpPr/>
          <p:nvPr/>
        </p:nvSpPr>
        <p:spPr>
          <a:xfrm>
            <a:off x="7322706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MoveUp()</a:t>
            </a:r>
            <a:endParaRPr lang="es-ES" sz="1400" dirty="0"/>
          </a:p>
        </p:txBody>
      </p:sp>
      <p:sp>
        <p:nvSpPr>
          <p:cNvPr id="115" name="114 Rectángulo"/>
          <p:cNvSpPr/>
          <p:nvPr/>
        </p:nvSpPr>
        <p:spPr>
          <a:xfrm>
            <a:off x="7221895" y="3140968"/>
            <a:ext cx="115212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MoveDown()</a:t>
            </a:r>
            <a:endParaRPr lang="es-ES" sz="1400" dirty="0"/>
          </a:p>
        </p:txBody>
      </p:sp>
      <p:sp>
        <p:nvSpPr>
          <p:cNvPr id="116" name="115 Rectángulo"/>
          <p:cNvSpPr/>
          <p:nvPr/>
        </p:nvSpPr>
        <p:spPr>
          <a:xfrm>
            <a:off x="7178690" y="3645024"/>
            <a:ext cx="1267341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MakeBigger()</a:t>
            </a:r>
            <a:endParaRPr lang="es-ES" sz="1400" dirty="0"/>
          </a:p>
        </p:txBody>
      </p:sp>
      <p:sp>
        <p:nvSpPr>
          <p:cNvPr id="117" name="116 Rectángulo"/>
          <p:cNvSpPr/>
          <p:nvPr/>
        </p:nvSpPr>
        <p:spPr>
          <a:xfrm>
            <a:off x="7077879" y="4229089"/>
            <a:ext cx="1382553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MakeSmaller()</a:t>
            </a:r>
            <a:endParaRPr lang="es-ES" sz="1400" dirty="0"/>
          </a:p>
        </p:txBody>
      </p:sp>
      <p:sp>
        <p:nvSpPr>
          <p:cNvPr id="118" name="117 Rectángulo"/>
          <p:cNvSpPr/>
          <p:nvPr/>
        </p:nvSpPr>
        <p:spPr>
          <a:xfrm>
            <a:off x="7207494" y="5309209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MakeSlow()</a:t>
            </a:r>
            <a:endParaRPr lang="es-ES" sz="1400" dirty="0"/>
          </a:p>
        </p:txBody>
      </p:sp>
      <p:sp>
        <p:nvSpPr>
          <p:cNvPr id="119" name="118 Rectángulo"/>
          <p:cNvSpPr/>
          <p:nvPr/>
        </p:nvSpPr>
        <p:spPr>
          <a:xfrm>
            <a:off x="7207495" y="4805153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MakeFast()</a:t>
            </a:r>
            <a:endParaRPr lang="es-ES" sz="1400" dirty="0"/>
          </a:p>
        </p:txBody>
      </p:sp>
      <p:cxnSp>
        <p:nvCxnSpPr>
          <p:cNvPr id="121" name="120 Conector angular"/>
          <p:cNvCxnSpPr>
            <a:stCxn id="88" idx="3"/>
            <a:endCxn id="563" idx="1"/>
          </p:cNvCxnSpPr>
          <p:nvPr/>
        </p:nvCxnSpPr>
        <p:spPr>
          <a:xfrm flipV="1">
            <a:off x="3074233" y="2704920"/>
            <a:ext cx="2505879" cy="146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88" idx="3"/>
            <a:endCxn id="564" idx="1"/>
          </p:cNvCxnSpPr>
          <p:nvPr/>
        </p:nvCxnSpPr>
        <p:spPr>
          <a:xfrm flipV="1">
            <a:off x="3074233" y="3280792"/>
            <a:ext cx="2505879" cy="88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124 Conector angular"/>
          <p:cNvCxnSpPr>
            <a:stCxn id="88" idx="3"/>
            <a:endCxn id="574" idx="1"/>
          </p:cNvCxnSpPr>
          <p:nvPr/>
        </p:nvCxnSpPr>
        <p:spPr>
          <a:xfrm flipV="1">
            <a:off x="3074233" y="3789040"/>
            <a:ext cx="2505879" cy="376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127 Conector angular"/>
          <p:cNvCxnSpPr>
            <a:stCxn id="88" idx="3"/>
            <a:endCxn id="587" idx="1"/>
          </p:cNvCxnSpPr>
          <p:nvPr/>
        </p:nvCxnSpPr>
        <p:spPr>
          <a:xfrm>
            <a:off x="3074233" y="4165082"/>
            <a:ext cx="2505879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88" idx="3"/>
            <a:endCxn id="592" idx="1"/>
          </p:cNvCxnSpPr>
          <p:nvPr/>
        </p:nvCxnSpPr>
        <p:spPr>
          <a:xfrm>
            <a:off x="3074233" y="4165082"/>
            <a:ext cx="2505879" cy="771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88" idx="3"/>
            <a:endCxn id="595" idx="1"/>
          </p:cNvCxnSpPr>
          <p:nvPr/>
        </p:nvCxnSpPr>
        <p:spPr>
          <a:xfrm>
            <a:off x="3074233" y="4165082"/>
            <a:ext cx="2505879" cy="1275950"/>
          </a:xfrm>
          <a:prstGeom prst="bentConnector3">
            <a:avLst>
              <a:gd name="adj1" fmla="val 87098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23928" y="1412776"/>
            <a:ext cx="1548665" cy="42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SerialPortEvent()</a:t>
            </a:r>
            <a:endParaRPr lang="es-ES" sz="1400" dirty="0"/>
          </a:p>
        </p:txBody>
      </p:sp>
      <p:sp>
        <p:nvSpPr>
          <p:cNvPr id="163" name="162 Rectángulo"/>
          <p:cNvSpPr/>
          <p:nvPr/>
        </p:nvSpPr>
        <p:spPr>
          <a:xfrm>
            <a:off x="5436096" y="1916832"/>
            <a:ext cx="1958617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Conversion_analogica()</a:t>
            </a:r>
            <a:endParaRPr lang="es-ES" sz="1400" dirty="0"/>
          </a:p>
        </p:txBody>
      </p:sp>
      <p:sp>
        <p:nvSpPr>
          <p:cNvPr id="164" name="163 Rectángulo"/>
          <p:cNvSpPr/>
          <p:nvPr/>
        </p:nvSpPr>
        <p:spPr>
          <a:xfrm>
            <a:off x="5220072" y="908720"/>
            <a:ext cx="175740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Conversion_digital()</a:t>
            </a:r>
            <a:endParaRPr lang="es-ES" sz="1400" dirty="0"/>
          </a:p>
        </p:txBody>
      </p:sp>
      <p:cxnSp>
        <p:nvCxnSpPr>
          <p:cNvPr id="166" name="165 Forma"/>
          <p:cNvCxnSpPr>
            <a:stCxn id="162" idx="2"/>
            <a:endCxn id="163" idx="1"/>
          </p:cNvCxnSpPr>
          <p:nvPr/>
        </p:nvCxnSpPr>
        <p:spPr>
          <a:xfrm rot="16200000" flipH="1">
            <a:off x="4957166" y="1577917"/>
            <a:ext cx="220025" cy="737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167 Forma"/>
          <p:cNvCxnSpPr>
            <a:stCxn id="163" idx="0"/>
            <a:endCxn id="162" idx="3"/>
          </p:cNvCxnSpPr>
          <p:nvPr/>
        </p:nvCxnSpPr>
        <p:spPr>
          <a:xfrm rot="16200000" flipV="1">
            <a:off x="5797983" y="1299410"/>
            <a:ext cx="292032" cy="9428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169 Forma"/>
          <p:cNvCxnSpPr>
            <a:stCxn id="162" idx="0"/>
            <a:endCxn id="164" idx="1"/>
          </p:cNvCxnSpPr>
          <p:nvPr/>
        </p:nvCxnSpPr>
        <p:spPr>
          <a:xfrm rot="5400000" flipH="1" flipV="1">
            <a:off x="4777146" y="969851"/>
            <a:ext cx="364040" cy="521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171 Forma"/>
          <p:cNvCxnSpPr>
            <a:stCxn id="164" idx="2"/>
            <a:endCxn id="162" idx="3"/>
          </p:cNvCxnSpPr>
          <p:nvPr/>
        </p:nvCxnSpPr>
        <p:spPr>
          <a:xfrm rot="5400000">
            <a:off x="5567659" y="1093685"/>
            <a:ext cx="436049" cy="626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229 Forma"/>
          <p:cNvCxnSpPr>
            <a:stCxn id="14" idx="3"/>
            <a:endCxn id="54" idx="2"/>
          </p:cNvCxnSpPr>
          <p:nvPr/>
        </p:nvCxnSpPr>
        <p:spPr>
          <a:xfrm flipV="1">
            <a:off x="2354154" y="724700"/>
            <a:ext cx="892900" cy="436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230 Forma"/>
          <p:cNvCxnSpPr>
            <a:stCxn id="54" idx="1"/>
            <a:endCxn id="14" idx="0"/>
          </p:cNvCxnSpPr>
          <p:nvPr/>
        </p:nvCxnSpPr>
        <p:spPr>
          <a:xfrm rot="10800000" flipV="1">
            <a:off x="1979713" y="564682"/>
            <a:ext cx="489654" cy="4160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62" idx="1"/>
            <a:endCxn id="14" idx="3"/>
          </p:cNvCxnSpPr>
          <p:nvPr/>
        </p:nvCxnSpPr>
        <p:spPr>
          <a:xfrm rot="10800000">
            <a:off x="2354154" y="1160748"/>
            <a:ext cx="1569774" cy="464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5" name="244 Forma"/>
          <p:cNvCxnSpPr>
            <a:stCxn id="6" idx="3"/>
            <a:endCxn id="162" idx="1"/>
          </p:cNvCxnSpPr>
          <p:nvPr/>
        </p:nvCxnSpPr>
        <p:spPr>
          <a:xfrm flipV="1">
            <a:off x="3074233" y="1624800"/>
            <a:ext cx="849695" cy="688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7" name="276 Rectángulo"/>
          <p:cNvSpPr/>
          <p:nvPr/>
        </p:nvSpPr>
        <p:spPr>
          <a:xfrm>
            <a:off x="3491880" y="508518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8" name="277 Rectángulo"/>
          <p:cNvSpPr/>
          <p:nvPr/>
        </p:nvSpPr>
        <p:spPr>
          <a:xfrm>
            <a:off x="3491880" y="5517232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9" name="278 Rectángulo"/>
          <p:cNvSpPr/>
          <p:nvPr/>
        </p:nvSpPr>
        <p:spPr>
          <a:xfrm>
            <a:off x="3491880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80" name="279 Rectángulo"/>
          <p:cNvSpPr/>
          <p:nvPr/>
        </p:nvSpPr>
        <p:spPr>
          <a:xfrm>
            <a:off x="3491880" y="6381328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95" name="294 Rectángulo"/>
          <p:cNvSpPr/>
          <p:nvPr/>
        </p:nvSpPr>
        <p:spPr>
          <a:xfrm>
            <a:off x="683568" y="530120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botonAnalg1</a:t>
            </a:r>
            <a:endParaRPr lang="es-ES" sz="1400" dirty="0"/>
          </a:p>
        </p:txBody>
      </p:sp>
      <p:sp>
        <p:nvSpPr>
          <p:cNvPr id="296" name="295 Rectángulo"/>
          <p:cNvSpPr/>
          <p:nvPr/>
        </p:nvSpPr>
        <p:spPr>
          <a:xfrm>
            <a:off x="683568" y="566124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botonAnalg2</a:t>
            </a:r>
            <a:endParaRPr lang="es-ES" sz="1400" dirty="0"/>
          </a:p>
        </p:txBody>
      </p:sp>
      <p:sp>
        <p:nvSpPr>
          <p:cNvPr id="297" name="296 Rectángulo"/>
          <p:cNvSpPr/>
          <p:nvPr/>
        </p:nvSpPr>
        <p:spPr>
          <a:xfrm>
            <a:off x="683568" y="602128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botonDig1</a:t>
            </a:r>
            <a:endParaRPr lang="es-ES" sz="1400" dirty="0"/>
          </a:p>
        </p:txBody>
      </p:sp>
      <p:sp>
        <p:nvSpPr>
          <p:cNvPr id="298" name="297 Rectángulo"/>
          <p:cNvSpPr/>
          <p:nvPr/>
        </p:nvSpPr>
        <p:spPr>
          <a:xfrm>
            <a:off x="683568" y="638132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botonDig2</a:t>
            </a:r>
            <a:endParaRPr lang="es-ES" sz="1400" dirty="0"/>
          </a:p>
        </p:txBody>
      </p:sp>
      <p:cxnSp>
        <p:nvCxnSpPr>
          <p:cNvPr id="300" name="299 Forma"/>
          <p:cNvCxnSpPr>
            <a:stCxn id="88" idx="1"/>
            <a:endCxn id="295" idx="1"/>
          </p:cNvCxnSpPr>
          <p:nvPr/>
        </p:nvCxnSpPr>
        <p:spPr>
          <a:xfrm rot="10800000" flipV="1">
            <a:off x="683568" y="4165082"/>
            <a:ext cx="1008112" cy="128014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302 Forma"/>
          <p:cNvCxnSpPr>
            <a:stCxn id="88" idx="1"/>
            <a:endCxn id="296" idx="1"/>
          </p:cNvCxnSpPr>
          <p:nvPr/>
        </p:nvCxnSpPr>
        <p:spPr>
          <a:xfrm rot="10800000" flipV="1">
            <a:off x="683568" y="4165082"/>
            <a:ext cx="1008112" cy="164018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303 Forma"/>
          <p:cNvCxnSpPr>
            <a:stCxn id="88" idx="1"/>
            <a:endCxn id="297" idx="1"/>
          </p:cNvCxnSpPr>
          <p:nvPr/>
        </p:nvCxnSpPr>
        <p:spPr>
          <a:xfrm rot="10800000" flipV="1">
            <a:off x="683568" y="4165082"/>
            <a:ext cx="1008112" cy="200022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306 Forma"/>
          <p:cNvCxnSpPr>
            <a:stCxn id="88" idx="1"/>
            <a:endCxn id="298" idx="1"/>
          </p:cNvCxnSpPr>
          <p:nvPr/>
        </p:nvCxnSpPr>
        <p:spPr>
          <a:xfrm rot="10800000" flipV="1">
            <a:off x="683568" y="4165082"/>
            <a:ext cx="1008112" cy="236026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310 Forma"/>
          <p:cNvCxnSpPr>
            <a:stCxn id="295" idx="3"/>
            <a:endCxn id="277" idx="1"/>
          </p:cNvCxnSpPr>
          <p:nvPr/>
        </p:nvCxnSpPr>
        <p:spPr>
          <a:xfrm flipV="1">
            <a:off x="1994113" y="5245202"/>
            <a:ext cx="1497767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313 Forma"/>
          <p:cNvCxnSpPr>
            <a:stCxn id="296" idx="3"/>
            <a:endCxn id="278" idx="1"/>
          </p:cNvCxnSpPr>
          <p:nvPr/>
        </p:nvCxnSpPr>
        <p:spPr>
          <a:xfrm flipV="1">
            <a:off x="1994113" y="5677250"/>
            <a:ext cx="1497767" cy="1280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313 Forma"/>
          <p:cNvCxnSpPr>
            <a:stCxn id="297" idx="3"/>
            <a:endCxn id="279" idx="1"/>
          </p:cNvCxnSpPr>
          <p:nvPr/>
        </p:nvCxnSpPr>
        <p:spPr>
          <a:xfrm flipV="1">
            <a:off x="1994113" y="6109298"/>
            <a:ext cx="1497767" cy="56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313 Forma"/>
          <p:cNvCxnSpPr>
            <a:stCxn id="298" idx="3"/>
            <a:endCxn id="280" idx="1"/>
          </p:cNvCxnSpPr>
          <p:nvPr/>
        </p:nvCxnSpPr>
        <p:spPr>
          <a:xfrm>
            <a:off x="1994113" y="6525344"/>
            <a:ext cx="1497767" cy="160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350 Rectángulo"/>
          <p:cNvSpPr/>
          <p:nvPr/>
        </p:nvSpPr>
        <p:spPr>
          <a:xfrm>
            <a:off x="7221895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SeñalActivada</a:t>
            </a:r>
            <a:endParaRPr lang="es-ES" sz="1400" dirty="0"/>
          </a:p>
        </p:txBody>
      </p:sp>
      <p:cxnSp>
        <p:nvCxnSpPr>
          <p:cNvPr id="353" name="352 Conector angular"/>
          <p:cNvCxnSpPr>
            <a:stCxn id="277" idx="3"/>
            <a:endCxn id="351" idx="1"/>
          </p:cNvCxnSpPr>
          <p:nvPr/>
        </p:nvCxnSpPr>
        <p:spPr>
          <a:xfrm>
            <a:off x="4874433" y="5245202"/>
            <a:ext cx="2347462" cy="864096"/>
          </a:xfrm>
          <a:prstGeom prst="bentConnector3">
            <a:avLst>
              <a:gd name="adj1" fmla="val 12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353 Conector angular"/>
          <p:cNvCxnSpPr>
            <a:stCxn id="278" idx="3"/>
            <a:endCxn id="351" idx="1"/>
          </p:cNvCxnSpPr>
          <p:nvPr/>
        </p:nvCxnSpPr>
        <p:spPr>
          <a:xfrm>
            <a:off x="4874433" y="5677250"/>
            <a:ext cx="2347462" cy="432048"/>
          </a:xfrm>
          <a:prstGeom prst="bentConnector3">
            <a:avLst>
              <a:gd name="adj1" fmla="val 396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79" idx="3"/>
            <a:endCxn id="351" idx="1"/>
          </p:cNvCxnSpPr>
          <p:nvPr/>
        </p:nvCxnSpPr>
        <p:spPr>
          <a:xfrm>
            <a:off x="4874433" y="6109298"/>
            <a:ext cx="23474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0" name="359 Conector angular"/>
          <p:cNvCxnSpPr>
            <a:stCxn id="280" idx="3"/>
            <a:endCxn id="351" idx="1"/>
          </p:cNvCxnSpPr>
          <p:nvPr/>
        </p:nvCxnSpPr>
        <p:spPr>
          <a:xfrm flipV="1">
            <a:off x="4874433" y="6109298"/>
            <a:ext cx="2347462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364 Forma"/>
          <p:cNvCxnSpPr>
            <a:stCxn id="351" idx="3"/>
            <a:endCxn id="118" idx="2"/>
          </p:cNvCxnSpPr>
          <p:nvPr/>
        </p:nvCxnSpPr>
        <p:spPr>
          <a:xfrm flipH="1" flipV="1">
            <a:off x="7754755" y="5589240"/>
            <a:ext cx="849693" cy="520058"/>
          </a:xfrm>
          <a:prstGeom prst="bentConnector4">
            <a:avLst>
              <a:gd name="adj1" fmla="val -26904"/>
              <a:gd name="adj2" fmla="val 653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365 Forma"/>
          <p:cNvCxnSpPr>
            <a:stCxn id="351" idx="3"/>
            <a:endCxn id="119" idx="2"/>
          </p:cNvCxnSpPr>
          <p:nvPr/>
        </p:nvCxnSpPr>
        <p:spPr>
          <a:xfrm flipH="1" flipV="1">
            <a:off x="7754756" y="5085184"/>
            <a:ext cx="849692" cy="1024114"/>
          </a:xfrm>
          <a:prstGeom prst="bentConnector4">
            <a:avLst>
              <a:gd name="adj1" fmla="val -26904"/>
              <a:gd name="adj2" fmla="val 83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369 Forma"/>
          <p:cNvCxnSpPr>
            <a:stCxn id="351" idx="3"/>
            <a:endCxn id="117" idx="2"/>
          </p:cNvCxnSpPr>
          <p:nvPr/>
        </p:nvCxnSpPr>
        <p:spPr>
          <a:xfrm flipH="1" flipV="1">
            <a:off x="7769156" y="4509120"/>
            <a:ext cx="835292" cy="1600178"/>
          </a:xfrm>
          <a:prstGeom prst="bentConnector4">
            <a:avLst>
              <a:gd name="adj1" fmla="val -27368"/>
              <a:gd name="adj2" fmla="val 854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376 Forma"/>
          <p:cNvCxnSpPr>
            <a:stCxn id="351" idx="3"/>
            <a:endCxn id="116" idx="2"/>
          </p:cNvCxnSpPr>
          <p:nvPr/>
        </p:nvCxnSpPr>
        <p:spPr>
          <a:xfrm flipH="1" flipV="1">
            <a:off x="7812361" y="3965060"/>
            <a:ext cx="792087" cy="2144238"/>
          </a:xfrm>
          <a:prstGeom prst="bentConnector4">
            <a:avLst>
              <a:gd name="adj1" fmla="val -28860"/>
              <a:gd name="adj2" fmla="val 906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384 Forma"/>
          <p:cNvCxnSpPr>
            <a:stCxn id="351" idx="3"/>
            <a:endCxn id="115" idx="2"/>
          </p:cNvCxnSpPr>
          <p:nvPr/>
        </p:nvCxnSpPr>
        <p:spPr>
          <a:xfrm flipH="1" flipV="1">
            <a:off x="7797959" y="3429000"/>
            <a:ext cx="806489" cy="2680298"/>
          </a:xfrm>
          <a:prstGeom prst="bentConnector4">
            <a:avLst>
              <a:gd name="adj1" fmla="val -28345"/>
              <a:gd name="adj2" fmla="val 944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388 Forma"/>
          <p:cNvCxnSpPr>
            <a:stCxn id="351" idx="3"/>
            <a:endCxn id="92" idx="2"/>
          </p:cNvCxnSpPr>
          <p:nvPr/>
        </p:nvCxnSpPr>
        <p:spPr>
          <a:xfrm flipH="1" flipV="1">
            <a:off x="7812361" y="2844935"/>
            <a:ext cx="792087" cy="3264363"/>
          </a:xfrm>
          <a:prstGeom prst="bentConnector4">
            <a:avLst>
              <a:gd name="adj1" fmla="val -28860"/>
              <a:gd name="adj2" fmla="val 9400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6" name="405 Conector angular"/>
          <p:cNvCxnSpPr>
            <a:stCxn id="83" idx="2"/>
            <a:endCxn id="88" idx="0"/>
          </p:cNvCxnSpPr>
          <p:nvPr/>
        </p:nvCxnSpPr>
        <p:spPr>
          <a:xfrm rot="16200000" flipH="1">
            <a:off x="1965310" y="3587417"/>
            <a:ext cx="432048" cy="403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1" name="440 Forma"/>
          <p:cNvCxnSpPr>
            <a:stCxn id="92" idx="3"/>
            <a:endCxn id="14" idx="0"/>
          </p:cNvCxnSpPr>
          <p:nvPr/>
        </p:nvCxnSpPr>
        <p:spPr>
          <a:xfrm flipH="1" flipV="1">
            <a:off x="1979713" y="980728"/>
            <a:ext cx="6322302" cy="1724192"/>
          </a:xfrm>
          <a:prstGeom prst="bentConnector4">
            <a:avLst>
              <a:gd name="adj1" fmla="val -3616"/>
              <a:gd name="adj2" fmla="val 1530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angular"/>
          <p:cNvCxnSpPr>
            <a:stCxn id="115" idx="3"/>
            <a:endCxn id="14" idx="0"/>
          </p:cNvCxnSpPr>
          <p:nvPr/>
        </p:nvCxnSpPr>
        <p:spPr>
          <a:xfrm flipH="1" flipV="1">
            <a:off x="1979713" y="980728"/>
            <a:ext cx="6394310" cy="2304256"/>
          </a:xfrm>
          <a:prstGeom prst="bentConnector4">
            <a:avLst>
              <a:gd name="adj1" fmla="val -3575"/>
              <a:gd name="adj2" fmla="val 13571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116" idx="3"/>
            <a:endCxn id="14" idx="0"/>
          </p:cNvCxnSpPr>
          <p:nvPr/>
        </p:nvCxnSpPr>
        <p:spPr>
          <a:xfrm flipH="1" flipV="1">
            <a:off x="1979713" y="980728"/>
            <a:ext cx="6466318" cy="2824314"/>
          </a:xfrm>
          <a:prstGeom prst="bentConnector4">
            <a:avLst>
              <a:gd name="adj1" fmla="val -3535"/>
              <a:gd name="adj2" fmla="val 1307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6" name="455 Conector angular"/>
          <p:cNvCxnSpPr>
            <a:stCxn id="117" idx="3"/>
            <a:endCxn id="14" idx="0"/>
          </p:cNvCxnSpPr>
          <p:nvPr/>
        </p:nvCxnSpPr>
        <p:spPr>
          <a:xfrm flipH="1" flipV="1">
            <a:off x="1979713" y="980728"/>
            <a:ext cx="6480719" cy="3388377"/>
          </a:xfrm>
          <a:prstGeom prst="bentConnector4">
            <a:avLst>
              <a:gd name="adj1" fmla="val -3527"/>
              <a:gd name="adj2" fmla="val 12428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2" name="481 Conector angular"/>
          <p:cNvCxnSpPr>
            <a:stCxn id="119" idx="3"/>
            <a:endCxn id="14" idx="0"/>
          </p:cNvCxnSpPr>
          <p:nvPr/>
        </p:nvCxnSpPr>
        <p:spPr>
          <a:xfrm flipH="1" flipV="1">
            <a:off x="1979713" y="980728"/>
            <a:ext cx="6322303" cy="3964441"/>
          </a:xfrm>
          <a:prstGeom prst="bentConnector4">
            <a:avLst>
              <a:gd name="adj1" fmla="val -3616"/>
              <a:gd name="adj2" fmla="val 12191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9" name="488 Conector angular"/>
          <p:cNvCxnSpPr>
            <a:stCxn id="118" idx="3"/>
            <a:endCxn id="14" idx="0"/>
          </p:cNvCxnSpPr>
          <p:nvPr/>
        </p:nvCxnSpPr>
        <p:spPr>
          <a:xfrm flipH="1" flipV="1">
            <a:off x="1979713" y="980728"/>
            <a:ext cx="6322302" cy="4468497"/>
          </a:xfrm>
          <a:prstGeom prst="bentConnector4">
            <a:avLst>
              <a:gd name="adj1" fmla="val -3616"/>
              <a:gd name="adj2" fmla="val 118417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8" name="507 Forma"/>
          <p:cNvCxnSpPr>
            <a:stCxn id="88" idx="2"/>
            <a:endCxn id="89" idx="1"/>
          </p:cNvCxnSpPr>
          <p:nvPr/>
        </p:nvCxnSpPr>
        <p:spPr>
          <a:xfrm rot="16200000" flipH="1">
            <a:off x="2225339" y="4482717"/>
            <a:ext cx="416046" cy="100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9" name="508 Forma"/>
          <p:cNvCxnSpPr>
            <a:stCxn id="295" idx="3"/>
            <a:endCxn id="89" idx="2"/>
          </p:cNvCxnSpPr>
          <p:nvPr/>
        </p:nvCxnSpPr>
        <p:spPr>
          <a:xfrm flipV="1">
            <a:off x="1994113" y="4901164"/>
            <a:ext cx="1263988" cy="544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2" name="511 Forma"/>
          <p:cNvCxnSpPr>
            <a:stCxn id="296" idx="3"/>
            <a:endCxn id="89" idx="2"/>
          </p:cNvCxnSpPr>
          <p:nvPr/>
        </p:nvCxnSpPr>
        <p:spPr>
          <a:xfrm flipV="1">
            <a:off x="1994113" y="4901164"/>
            <a:ext cx="1263988" cy="904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5" name="514 Forma"/>
          <p:cNvCxnSpPr>
            <a:stCxn id="297" idx="3"/>
            <a:endCxn id="89" idx="2"/>
          </p:cNvCxnSpPr>
          <p:nvPr/>
        </p:nvCxnSpPr>
        <p:spPr>
          <a:xfrm flipV="1">
            <a:off x="1994113" y="4901164"/>
            <a:ext cx="1263988" cy="1264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8" name="517 Forma"/>
          <p:cNvCxnSpPr>
            <a:stCxn id="298" idx="3"/>
            <a:endCxn id="89" idx="2"/>
          </p:cNvCxnSpPr>
          <p:nvPr/>
        </p:nvCxnSpPr>
        <p:spPr>
          <a:xfrm flipV="1">
            <a:off x="1994113" y="4901164"/>
            <a:ext cx="1263988" cy="1624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2" name="561 Forma"/>
          <p:cNvCxnSpPr>
            <a:stCxn id="89" idx="0"/>
            <a:endCxn id="6" idx="2"/>
          </p:cNvCxnSpPr>
          <p:nvPr/>
        </p:nvCxnSpPr>
        <p:spPr>
          <a:xfrm rot="16200000" flipV="1">
            <a:off x="1920429" y="3243456"/>
            <a:ext cx="2088232" cy="587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79 Forma"/>
          <p:cNvCxnSpPr>
            <a:stCxn id="6" idx="2"/>
            <a:endCxn id="78" idx="0"/>
          </p:cNvCxnSpPr>
          <p:nvPr/>
        </p:nvCxnSpPr>
        <p:spPr>
          <a:xfrm rot="5400000">
            <a:off x="1403649" y="1801620"/>
            <a:ext cx="576064" cy="1958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3" name="562 Rectángulo"/>
          <p:cNvSpPr/>
          <p:nvPr/>
        </p:nvSpPr>
        <p:spPr>
          <a:xfrm>
            <a:off x="5580112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Up</a:t>
            </a:r>
            <a:endParaRPr lang="es-ES" sz="1400" dirty="0"/>
          </a:p>
        </p:txBody>
      </p:sp>
      <p:sp>
        <p:nvSpPr>
          <p:cNvPr id="564" name="563 Rectángulo"/>
          <p:cNvSpPr/>
          <p:nvPr/>
        </p:nvSpPr>
        <p:spPr>
          <a:xfrm>
            <a:off x="5580112" y="3140968"/>
            <a:ext cx="1143744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Down</a:t>
            </a:r>
            <a:endParaRPr lang="es-ES" sz="1400" dirty="0"/>
          </a:p>
        </p:txBody>
      </p:sp>
      <p:cxnSp>
        <p:nvCxnSpPr>
          <p:cNvPr id="568" name="567 Conector recto de flecha"/>
          <p:cNvCxnSpPr>
            <a:stCxn id="563" idx="3"/>
            <a:endCxn id="92" idx="1"/>
          </p:cNvCxnSpPr>
          <p:nvPr/>
        </p:nvCxnSpPr>
        <p:spPr>
          <a:xfrm>
            <a:off x="6559421" y="2704920"/>
            <a:ext cx="763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572 Conector recto de flecha"/>
          <p:cNvCxnSpPr>
            <a:stCxn id="564" idx="3"/>
            <a:endCxn id="115" idx="1"/>
          </p:cNvCxnSpPr>
          <p:nvPr/>
        </p:nvCxnSpPr>
        <p:spPr>
          <a:xfrm>
            <a:off x="6723856" y="3280792"/>
            <a:ext cx="498039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573 Rectángulo"/>
          <p:cNvSpPr/>
          <p:nvPr/>
        </p:nvSpPr>
        <p:spPr>
          <a:xfrm>
            <a:off x="5580112" y="3645024"/>
            <a:ext cx="114374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Bigger</a:t>
            </a:r>
            <a:endParaRPr lang="es-ES" sz="1400" dirty="0"/>
          </a:p>
        </p:txBody>
      </p:sp>
      <p:cxnSp>
        <p:nvCxnSpPr>
          <p:cNvPr id="579" name="578 Conector recto de flecha"/>
          <p:cNvCxnSpPr>
            <a:stCxn id="574" idx="3"/>
            <a:endCxn id="116" idx="1"/>
          </p:cNvCxnSpPr>
          <p:nvPr/>
        </p:nvCxnSpPr>
        <p:spPr>
          <a:xfrm>
            <a:off x="6723856" y="3789040"/>
            <a:ext cx="454834" cy="1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7" name="586 Rectángulo"/>
          <p:cNvSpPr/>
          <p:nvPr/>
        </p:nvSpPr>
        <p:spPr>
          <a:xfrm>
            <a:off x="5580112" y="4221088"/>
            <a:ext cx="121575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Smaller</a:t>
            </a:r>
            <a:endParaRPr lang="es-ES" sz="1400" dirty="0"/>
          </a:p>
        </p:txBody>
      </p:sp>
      <p:cxnSp>
        <p:nvCxnSpPr>
          <p:cNvPr id="591" name="590 Conector recto de flecha"/>
          <p:cNvCxnSpPr>
            <a:stCxn id="587" idx="3"/>
            <a:endCxn id="117" idx="1"/>
          </p:cNvCxnSpPr>
          <p:nvPr/>
        </p:nvCxnSpPr>
        <p:spPr>
          <a:xfrm>
            <a:off x="6795864" y="4365104"/>
            <a:ext cx="282015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2" name="591 Rectángulo"/>
          <p:cNvSpPr/>
          <p:nvPr/>
        </p:nvSpPr>
        <p:spPr>
          <a:xfrm>
            <a:off x="5580112" y="4797152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Fast</a:t>
            </a:r>
            <a:endParaRPr lang="es-ES" sz="1400" dirty="0"/>
          </a:p>
        </p:txBody>
      </p:sp>
      <p:sp>
        <p:nvSpPr>
          <p:cNvPr id="595" name="594 Rectángulo"/>
          <p:cNvSpPr/>
          <p:nvPr/>
        </p:nvSpPr>
        <p:spPr>
          <a:xfrm>
            <a:off x="5580112" y="5301208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Slow</a:t>
            </a:r>
            <a:endParaRPr lang="es-ES" sz="1400" dirty="0"/>
          </a:p>
        </p:txBody>
      </p:sp>
      <p:cxnSp>
        <p:nvCxnSpPr>
          <p:cNvPr id="600" name="599 Conector recto de flecha"/>
          <p:cNvCxnSpPr>
            <a:stCxn id="592" idx="3"/>
            <a:endCxn id="119" idx="1"/>
          </p:cNvCxnSpPr>
          <p:nvPr/>
        </p:nvCxnSpPr>
        <p:spPr>
          <a:xfrm>
            <a:off x="6651848" y="4936976"/>
            <a:ext cx="555647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1" name="600 Conector recto de flecha"/>
          <p:cNvCxnSpPr>
            <a:stCxn id="595" idx="3"/>
            <a:endCxn id="118" idx="1"/>
          </p:cNvCxnSpPr>
          <p:nvPr/>
        </p:nvCxnSpPr>
        <p:spPr>
          <a:xfrm>
            <a:off x="6651848" y="5441032"/>
            <a:ext cx="555646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0" name="619 Conector angular"/>
          <p:cNvCxnSpPr>
            <a:stCxn id="563" idx="0"/>
            <a:endCxn id="89" idx="3"/>
          </p:cNvCxnSpPr>
          <p:nvPr/>
        </p:nvCxnSpPr>
        <p:spPr>
          <a:xfrm rot="16200000" flipH="1" flipV="1">
            <a:off x="3962979" y="2634358"/>
            <a:ext cx="2176242" cy="2037334"/>
          </a:xfrm>
          <a:prstGeom prst="bentConnector4">
            <a:avLst>
              <a:gd name="adj1" fmla="val -10504"/>
              <a:gd name="adj2" fmla="val 62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622 Conector angular"/>
          <p:cNvCxnSpPr>
            <a:stCxn id="564" idx="0"/>
            <a:endCxn id="89" idx="3"/>
          </p:cNvCxnSpPr>
          <p:nvPr/>
        </p:nvCxnSpPr>
        <p:spPr>
          <a:xfrm rot="16200000" flipH="1" flipV="1">
            <a:off x="4292120" y="2881281"/>
            <a:ext cx="1600178" cy="2119551"/>
          </a:xfrm>
          <a:prstGeom prst="bentConnector4">
            <a:avLst>
              <a:gd name="adj1" fmla="val -14286"/>
              <a:gd name="adj2" fmla="val 6349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6" name="625 Conector angular"/>
          <p:cNvCxnSpPr>
            <a:stCxn id="574" idx="0"/>
            <a:endCxn id="89" idx="3"/>
          </p:cNvCxnSpPr>
          <p:nvPr/>
        </p:nvCxnSpPr>
        <p:spPr>
          <a:xfrm rot="16200000" flipH="1" flipV="1">
            <a:off x="4544148" y="3133309"/>
            <a:ext cx="1096122" cy="2119551"/>
          </a:xfrm>
          <a:prstGeom prst="bentConnector4">
            <a:avLst>
              <a:gd name="adj1" fmla="val -13903"/>
              <a:gd name="adj2" fmla="val 6349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0" name="629 Conector angular"/>
          <p:cNvCxnSpPr>
            <a:stCxn id="587" idx="0"/>
            <a:endCxn id="89" idx="3"/>
          </p:cNvCxnSpPr>
          <p:nvPr/>
        </p:nvCxnSpPr>
        <p:spPr>
          <a:xfrm rot="16200000" flipH="1" flipV="1">
            <a:off x="4850182" y="3403339"/>
            <a:ext cx="520058" cy="2155555"/>
          </a:xfrm>
          <a:prstGeom prst="bentConnector4">
            <a:avLst>
              <a:gd name="adj1" fmla="val -43957"/>
              <a:gd name="adj2" fmla="val 641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632 Conector angular"/>
          <p:cNvCxnSpPr>
            <a:stCxn id="592" idx="0"/>
            <a:endCxn id="89" idx="3"/>
          </p:cNvCxnSpPr>
          <p:nvPr/>
        </p:nvCxnSpPr>
        <p:spPr>
          <a:xfrm rot="16200000" flipV="1">
            <a:off x="5046204" y="3727375"/>
            <a:ext cx="56006" cy="20835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9" name="648 Conector angular"/>
          <p:cNvCxnSpPr>
            <a:stCxn id="595" idx="2"/>
            <a:endCxn id="89" idx="3"/>
          </p:cNvCxnSpPr>
          <p:nvPr/>
        </p:nvCxnSpPr>
        <p:spPr>
          <a:xfrm rot="5400000" flipH="1">
            <a:off x="4654352" y="4119228"/>
            <a:ext cx="839710" cy="2083547"/>
          </a:xfrm>
          <a:prstGeom prst="bentConnector4">
            <a:avLst>
              <a:gd name="adj1" fmla="val -27224"/>
              <a:gd name="adj2" fmla="val 5042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0" name="689 Conector angular"/>
          <p:cNvCxnSpPr>
            <a:stCxn id="5" idx="3"/>
            <a:endCxn id="6" idx="1"/>
          </p:cNvCxnSpPr>
          <p:nvPr/>
        </p:nvCxnSpPr>
        <p:spPr>
          <a:xfrm>
            <a:off x="1706081" y="2168860"/>
            <a:ext cx="561663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</Words>
  <Application>Microsoft Office PowerPoint</Application>
  <PresentationFormat>Presentación en pantalla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Arianna Chacon</dc:creator>
  <cp:lastModifiedBy>Arianna Chacon</cp:lastModifiedBy>
  <cp:revision>5</cp:revision>
  <dcterms:created xsi:type="dcterms:W3CDTF">2018-07-15T11:16:53Z</dcterms:created>
  <dcterms:modified xsi:type="dcterms:W3CDTF">2018-07-15T13:09:47Z</dcterms:modified>
</cp:coreProperties>
</file>