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xs8M03KBJ+hX9y/9e7A4XhGp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de4ddd3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de4ddd3c4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ba0e84470_2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gdba0e8447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e4ddd3c4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gdde4ddd3c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6ab665e8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de6ab66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e4ddd3c4_1_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dde4ddd3c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6ab665e8_0_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de6ab665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6734" y="290846"/>
            <a:ext cx="1290068" cy="6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9525" cap="flat" cmpd="sng">
            <a:solidFill>
              <a:srgbClr val="50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1104" y="324611"/>
            <a:ext cx="1478096" cy="5901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670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9AAD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11582145" y="6598233"/>
            <a:ext cx="287020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934092" y="2004868"/>
            <a:ext cx="9981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2700" marR="508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000" dirty="0"/>
              <a:t>Actividad Sumativa 2</a:t>
            </a:r>
            <a:endParaRPr sz="4000" dirty="0"/>
          </a:p>
        </p:txBody>
      </p:sp>
      <p:grpSp>
        <p:nvGrpSpPr>
          <p:cNvPr id="49" name="Google Shape;49;p1"/>
          <p:cNvGrpSpPr/>
          <p:nvPr/>
        </p:nvGrpSpPr>
        <p:grpSpPr>
          <a:xfrm>
            <a:off x="934092" y="707626"/>
            <a:ext cx="10360151" cy="1296924"/>
            <a:chOff x="822960" y="783336"/>
            <a:chExt cx="10360151" cy="1296924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78467" y="783336"/>
              <a:ext cx="2104644" cy="129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960" y="786384"/>
              <a:ext cx="2097024" cy="822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/>
        </p:nvSpPr>
        <p:spPr>
          <a:xfrm>
            <a:off x="8439500" y="3917950"/>
            <a:ext cx="3123600" cy="48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L" sz="2000" b="1" dirty="0">
                <a:solidFill>
                  <a:srgbClr val="7E7E7E"/>
                </a:solidFill>
              </a:rPr>
              <a:t>Oscar Edding Nogales</a:t>
            </a:r>
            <a:endParaRPr sz="2000" b="1" dirty="0">
              <a:solidFill>
                <a:srgbClr val="7E7E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4ddd3c4_0_1"/>
          <p:cNvSpPr txBox="1">
            <a:spLocks noGrp="1"/>
          </p:cNvSpPr>
          <p:nvPr>
            <p:ph type="title"/>
          </p:nvPr>
        </p:nvSpPr>
        <p:spPr>
          <a:xfrm>
            <a:off x="679805" y="1078179"/>
            <a:ext cx="82818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Roles de Cada integrante</a:t>
            </a:r>
            <a:endParaRPr/>
          </a:p>
        </p:txBody>
      </p:sp>
      <p:sp>
        <p:nvSpPr>
          <p:cNvPr id="58" name="Google Shape;58;gdde4ddd3c4_0_1"/>
          <p:cNvSpPr txBox="1">
            <a:spLocks noGrp="1"/>
          </p:cNvSpPr>
          <p:nvPr>
            <p:ph type="body" idx="1"/>
          </p:nvPr>
        </p:nvSpPr>
        <p:spPr>
          <a:xfrm>
            <a:off x="679805" y="1444497"/>
            <a:ext cx="10848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Product Owner, Scrum Master, Scrum Team</a:t>
            </a:r>
            <a:endParaRPr/>
          </a:p>
        </p:txBody>
      </p:sp>
      <p:sp>
        <p:nvSpPr>
          <p:cNvPr id="59" name="Google Shape;59;gdde4ddd3c4_0_1"/>
          <p:cNvSpPr txBox="1"/>
          <p:nvPr/>
        </p:nvSpPr>
        <p:spPr>
          <a:xfrm>
            <a:off x="679875" y="1943400"/>
            <a:ext cx="108489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Product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Owner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: Cristian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Inzulza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  <a:endParaRPr sz="24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Scrum Máster: Cristian </a:t>
            </a:r>
            <a:r>
              <a:rPr lang="es-CL" sz="2450" dirty="0" err="1">
                <a:solidFill>
                  <a:srgbClr val="4E5A66"/>
                </a:solidFill>
                <a:highlight>
                  <a:srgbClr val="FFFFFF"/>
                </a:highlight>
              </a:rPr>
              <a:t>Inzulza</a:t>
            </a: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.</a:t>
            </a:r>
            <a:endParaRPr sz="24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50" dirty="0">
                <a:solidFill>
                  <a:srgbClr val="4E5A66"/>
                </a:solidFill>
                <a:highlight>
                  <a:srgbClr val="FFFFFF"/>
                </a:highlight>
              </a:rPr>
              <a:t>● Equipo de desarrollo: Oscar Edding Nogales.</a:t>
            </a:r>
            <a:endParaRPr sz="2800" dirty="0"/>
          </a:p>
        </p:txBody>
      </p:sp>
      <p:pic>
        <p:nvPicPr>
          <p:cNvPr id="60" name="Google Shape;60;gdde4ddd3c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25" y="4013700"/>
            <a:ext cx="5079000" cy="2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a0e84470_2_14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66" name="Google Shape;66;gdba0e84470_2_14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historias de usuarios para el primer sprint del proyecto.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7" name="Google Shape;67;gdba0e84470_2_14"/>
          <p:cNvSpPr txBox="1"/>
          <p:nvPr/>
        </p:nvSpPr>
        <p:spPr>
          <a:xfrm>
            <a:off x="679800" y="2600125"/>
            <a:ext cx="6091800" cy="18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b="1" dirty="0">
                <a:solidFill>
                  <a:srgbClr val="4E5A66"/>
                </a:solidFill>
                <a:highlight>
                  <a:srgbClr val="FFFFFF"/>
                </a:highlight>
              </a:rPr>
              <a:t>H1: 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El usuario requiere una página funcional para poder ver todos los productos agregados.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b="1" dirty="0">
                <a:solidFill>
                  <a:srgbClr val="4E5A66"/>
                </a:solidFill>
                <a:highlight>
                  <a:srgbClr val="FFFFFF"/>
                </a:highlight>
              </a:rPr>
              <a:t>H2: 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El usuario desea ser capaz de agregar productos al carrito.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550" b="1" dirty="0">
                <a:solidFill>
                  <a:srgbClr val="4E5A66"/>
                </a:solidFill>
                <a:highlight>
                  <a:srgbClr val="FFFFFF"/>
                </a:highlight>
              </a:rPr>
              <a:t>H3: </a:t>
            </a: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El usuario desea ser capaz de eliminar productos del carrito.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e4ddd3c4_1_1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Backlog</a:t>
            </a:r>
            <a:endParaRPr/>
          </a:p>
        </p:txBody>
      </p:sp>
      <p:sp>
        <p:nvSpPr>
          <p:cNvPr id="74" name="Google Shape;74;gdde4ddd3c4_1_1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solidFill>
                  <a:schemeClr val="accent3"/>
                </a:solidFill>
              </a:rPr>
              <a:t>Priorización de actividades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0CD142-FFD8-4FF7-82AD-8F53BD7C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51820"/>
              </p:ext>
            </p:extLst>
          </p:nvPr>
        </p:nvGraphicFramePr>
        <p:xfrm>
          <a:off x="1386804" y="2459113"/>
          <a:ext cx="9418391" cy="2594826"/>
        </p:xfrm>
        <a:graphic>
          <a:graphicData uri="http://schemas.openxmlformats.org/drawingml/2006/table">
            <a:tbl>
              <a:tblPr/>
              <a:tblGrid>
                <a:gridCol w="3700101">
                  <a:extLst>
                    <a:ext uri="{9D8B030D-6E8A-4147-A177-3AD203B41FA5}">
                      <a16:colId xmlns:a16="http://schemas.microsoft.com/office/drawing/2014/main" val="2219923012"/>
                    </a:ext>
                  </a:extLst>
                </a:gridCol>
                <a:gridCol w="3221849">
                  <a:extLst>
                    <a:ext uri="{9D8B030D-6E8A-4147-A177-3AD203B41FA5}">
                      <a16:colId xmlns:a16="http://schemas.microsoft.com/office/drawing/2014/main" val="1554716995"/>
                    </a:ext>
                  </a:extLst>
                </a:gridCol>
                <a:gridCol w="2496441">
                  <a:extLst>
                    <a:ext uri="{9D8B030D-6E8A-4147-A177-3AD203B41FA5}">
                      <a16:colId xmlns:a16="http://schemas.microsoft.com/office/drawing/2014/main" val="3427660643"/>
                    </a:ext>
                  </a:extLst>
                </a:gridCol>
              </a:tblGrid>
              <a:tr h="128609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 de Historia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                 </a:t>
                      </a:r>
                      <a:br>
                        <a:rPr lang="es-C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C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(Alta-Media - Baja)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de Tiempo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4454"/>
                  </a:ext>
                </a:extLst>
              </a:tr>
              <a:tr h="428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H1 – Listado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2129"/>
                  </a:ext>
                </a:extLst>
              </a:tr>
              <a:tr h="428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– Agregar al carrito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98413"/>
                  </a:ext>
                </a:extLst>
              </a:tr>
              <a:tr h="428697">
                <a:tc>
                  <a:txBody>
                    <a:bodyPr/>
                    <a:lstStyle/>
                    <a:p>
                      <a:pPr algn="l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 – Eliminar del carrito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2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6ab665e8_0_0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Actividades</a:t>
            </a:r>
            <a:endParaRPr/>
          </a:p>
        </p:txBody>
      </p:sp>
      <p:sp>
        <p:nvSpPr>
          <p:cNvPr id="81" name="Google Shape;81;gde6ab665e8_0_0"/>
          <p:cNvSpPr txBox="1">
            <a:spLocks noGrp="1"/>
          </p:cNvSpPr>
          <p:nvPr>
            <p:ph type="body" idx="1"/>
          </p:nvPr>
        </p:nvSpPr>
        <p:spPr>
          <a:xfrm>
            <a:off x="679805" y="1556509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las tareas individuales a partir del backlog.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" name="Google Shape;82;gde6ab665e8_0_0"/>
          <p:cNvSpPr txBox="1"/>
          <p:nvPr/>
        </p:nvSpPr>
        <p:spPr>
          <a:xfrm>
            <a:off x="583800" y="2189175"/>
            <a:ext cx="11024400" cy="18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T1.1: Crear HTML base.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T1.2: Crear estructura de la plataforma.</a:t>
            </a: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T1.3: Guardado de datos a mostrar en el componente.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T2.1: </a:t>
            </a:r>
            <a:r>
              <a:rPr lang="es-MX" sz="1550" dirty="0">
                <a:solidFill>
                  <a:srgbClr val="4E5A66"/>
                </a:solidFill>
                <a:highlight>
                  <a:srgbClr val="FFFFFF"/>
                </a:highlight>
              </a:rPr>
              <a:t>Crear sección para visualizar datos.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T2.2: Dar formato.</a:t>
            </a:r>
          </a:p>
          <a:p>
            <a:pPr marL="457200" lvl="1" indent="-327025"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T3.1: Implementar CRUD.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4ddd3c4_1_9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Cumplimiento del backlog</a:t>
            </a:r>
            <a:endParaRPr/>
          </a:p>
        </p:txBody>
      </p:sp>
      <p:sp>
        <p:nvSpPr>
          <p:cNvPr id="88" name="Google Shape;88;gdde4ddd3c4_1_9"/>
          <p:cNvSpPr txBox="1">
            <a:spLocks noGrp="1"/>
          </p:cNvSpPr>
          <p:nvPr>
            <p:ph type="body" idx="1"/>
          </p:nvPr>
        </p:nvSpPr>
        <p:spPr>
          <a:xfrm>
            <a:off x="671555" y="1572172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>
                <a:solidFill>
                  <a:schemeClr val="accent3"/>
                </a:solidFill>
              </a:rPr>
              <a:t>A continuación, se presentarán los criterios de aceptación de las historias.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9" name="Google Shape;89;gdde4ddd3c4_1_9"/>
          <p:cNvSpPr txBox="1"/>
          <p:nvPr/>
        </p:nvSpPr>
        <p:spPr>
          <a:xfrm>
            <a:off x="679800" y="2004675"/>
            <a:ext cx="6568800" cy="233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1 se da como cumplida se logran guardar todos los productos con su respectiva información.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2 se da como cumplida cuando el usuario es capaz de visualizar el listado de productos.</a:t>
            </a: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endParaRPr lang="es-CL" sz="1550" u="sng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-3270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5A66"/>
              </a:buClr>
              <a:buSzPts val="1550"/>
              <a:buChar char="-"/>
            </a:pPr>
            <a:r>
              <a:rPr lang="es-CL" sz="1550" dirty="0">
                <a:solidFill>
                  <a:srgbClr val="4E5A66"/>
                </a:solidFill>
                <a:highlight>
                  <a:srgbClr val="FFFFFF"/>
                </a:highlight>
              </a:rPr>
              <a:t>La historia 3 se da como cumplida cuando el usuario es capaz de agregar o eliminar productos del carrito de compras.</a:t>
            </a: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4E5A66"/>
              </a:solidFill>
              <a:highlight>
                <a:srgbClr val="FFFFFF"/>
              </a:highlight>
            </a:endParaRPr>
          </a:p>
        </p:txBody>
      </p:sp>
      <p:pic>
        <p:nvPicPr>
          <p:cNvPr id="90" name="Google Shape;90;gdde4ddd3c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225" y="2580877"/>
            <a:ext cx="3029775" cy="3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6ab665e8_0_26"/>
          <p:cNvSpPr txBox="1">
            <a:spLocks noGrp="1"/>
          </p:cNvSpPr>
          <p:nvPr>
            <p:ph type="title"/>
          </p:nvPr>
        </p:nvSpPr>
        <p:spPr>
          <a:xfrm>
            <a:off x="679804" y="1078179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dirty="0"/>
              <a:t>Retrospectiva</a:t>
            </a:r>
            <a:endParaRPr dirty="0"/>
          </a:p>
        </p:txBody>
      </p:sp>
      <p:sp>
        <p:nvSpPr>
          <p:cNvPr id="96" name="Google Shape;96;gde6ab665e8_0_26"/>
          <p:cNvSpPr txBox="1">
            <a:spLocks noGrp="1"/>
          </p:cNvSpPr>
          <p:nvPr>
            <p:ph type="body" idx="1"/>
          </p:nvPr>
        </p:nvSpPr>
        <p:spPr>
          <a:xfrm>
            <a:off x="679805" y="1447497"/>
            <a:ext cx="10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>
                <a:solidFill>
                  <a:schemeClr val="accent3"/>
                </a:solidFill>
              </a:rPr>
              <a:t>R</a:t>
            </a:r>
            <a:r>
              <a:rPr lang="es-CL" dirty="0" err="1">
                <a:solidFill>
                  <a:schemeClr val="accent3"/>
                </a:solidFill>
              </a:rPr>
              <a:t>esumen</a:t>
            </a:r>
            <a:r>
              <a:rPr lang="es-CL" dirty="0">
                <a:solidFill>
                  <a:schemeClr val="accent3"/>
                </a:solidFill>
              </a:rPr>
              <a:t> de la retrospectiva del primer sprint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E9BEF8A-F967-41CE-871E-B60553E69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85596"/>
              </p:ext>
            </p:extLst>
          </p:nvPr>
        </p:nvGraphicFramePr>
        <p:xfrm>
          <a:off x="891357" y="2131060"/>
          <a:ext cx="10222845" cy="2611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7615">
                  <a:extLst>
                    <a:ext uri="{9D8B030D-6E8A-4147-A177-3AD203B41FA5}">
                      <a16:colId xmlns:a16="http://schemas.microsoft.com/office/drawing/2014/main" val="3147943733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1934509967"/>
                    </a:ext>
                  </a:extLst>
                </a:gridCol>
                <a:gridCol w="3407615">
                  <a:extLst>
                    <a:ext uri="{9D8B030D-6E8A-4147-A177-3AD203B41FA5}">
                      <a16:colId xmlns:a16="http://schemas.microsoft.com/office/drawing/2014/main" val="257186247"/>
                    </a:ext>
                  </a:extLst>
                </a:gridCol>
              </a:tblGrid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Lo que ha funcionado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Que se puede mejorar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 que se compromete el equipo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31396"/>
                  </a:ext>
                </a:extLst>
              </a:tr>
              <a:tr h="573078">
                <a:tc>
                  <a:txBody>
                    <a:bodyPr/>
                    <a:lstStyle/>
                    <a:p>
                      <a:r>
                        <a:rPr lang="es-MX" dirty="0"/>
                        <a:t>La creación del 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 base junto a los componentes de listar productos.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Mejorar la distribución de tiempo para la definición del proyecto.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Estudiar la incorporación de las BD para un mejor guardado de datos.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75706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r>
                        <a:rPr lang="es-MX" dirty="0"/>
                        <a:t>El agregar productos al carrito de compras.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equipo tuvo una pequeña complicidad con el almacenamiento de los productos con sus atributos, lo cual se espera mejorar con el uso de bases de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1350"/>
                  </a:ext>
                </a:extLst>
              </a:tr>
              <a:tr h="546669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1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368</Words>
  <Application>Microsoft Office PowerPoint</Application>
  <PresentationFormat>Panorámica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Actividad Sumativa 2</vt:lpstr>
      <vt:lpstr>Roles de Cada integrante</vt:lpstr>
      <vt:lpstr>Backlog</vt:lpstr>
      <vt:lpstr>Backlog</vt:lpstr>
      <vt:lpstr>Actividades</vt:lpstr>
      <vt:lpstr>Cumplimiento del backlog</vt:lpstr>
      <vt:lpstr>Retrospectiva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Formativa Tipo Problema 1.2</dc:title>
  <dc:creator>Raquel Capilla Blázquez</dc:creator>
  <cp:lastModifiedBy>EDDING NOGALES, OSCAR I.</cp:lastModifiedBy>
  <cp:revision>8</cp:revision>
  <dcterms:created xsi:type="dcterms:W3CDTF">2021-06-01T18:44:00Z</dcterms:created>
  <dcterms:modified xsi:type="dcterms:W3CDTF">2021-06-23T20:32:40Z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2021-06-01T00:00:00Z</vt:filetime>
  </property>
</Properties>
</file>