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4660"/>
  </p:normalViewPr>
  <p:slideViewPr>
    <p:cSldViewPr snapToGrid="0">
      <p:cViewPr varScale="1">
        <p:scale>
          <a:sx n="114" d="100"/>
          <a:sy n="114" d="100"/>
        </p:scale>
        <p:origin x="6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9/13/2018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9/13/2018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548097252"/>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3431457"/>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1" name="Rectangle"/>
          <p:cNvSpPr/>
          <p:nvPr/>
        </p:nvSpPr>
        <p:spPr>
          <a:xfrm>
            <a:off x="5813319" y="462579"/>
            <a:ext cx="2743200" cy="877158"/>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3303455" y="775549"/>
            <a:ext cx="2886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462121"/>
            <a:ext cx="2743200" cy="1571073"/>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3" name="Rectangle">
            <a:extLst>
              <a:ext uri="{FF2B5EF4-FFF2-40B4-BE49-F238E27FC236}">
                <a16:creationId xmlns:a16="http://schemas.microsoft.com/office/drawing/2014/main" id="{7B5C0E0C-EB93-C946-99E5-2A6607EED5C4}"/>
              </a:ext>
            </a:extLst>
          </p:cNvPr>
          <p:cNvSpPr/>
          <p:nvPr/>
        </p:nvSpPr>
        <p:spPr>
          <a:xfrm>
            <a:off x="5813318" y="17941"/>
            <a:ext cx="5466415" cy="430904"/>
          </a:xfrm>
          <a:prstGeom prst="rect">
            <a:avLst/>
          </a:prstGeom>
          <a:solidFill>
            <a:srgbClr val="23ADA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00CAB-B80A-4A41-ABC4-1756EF532BFD}"/>
              </a:ext>
            </a:extLst>
          </p:cNvPr>
          <p:cNvSpPr txBox="1"/>
          <p:nvPr/>
        </p:nvSpPr>
        <p:spPr>
          <a:xfrm>
            <a:off x="1390881" y="4701093"/>
            <a:ext cx="9369911" cy="1477328"/>
          </a:xfrm>
          <a:prstGeom prst="rect">
            <a:avLst/>
          </a:prstGeom>
          <a:noFill/>
        </p:spPr>
        <p:txBody>
          <a:bodyPr wrap="square" rtlCol="0">
            <a:spAutoFit/>
          </a:bodyPr>
          <a:lstStyle/>
          <a:p>
            <a:r>
              <a:rPr lang="en-US" dirty="0"/>
              <a:t>Supplement Figure XXX. Results of numerical simulations showing that a consumer-resource model can produce a non-linear relationship between a species’ frequency and growth rate. When the negative frequency dependence method is applied to these numerical experiments, the slope of the relationship is dependent upon the relative densities of the two species and cannot be used to compute ND and RFD as show by Adler et al (2007).</a:t>
            </a:r>
          </a:p>
        </p:txBody>
      </p:sp>
      <p:pic>
        <p:nvPicPr>
          <p:cNvPr id="4" name="Picture 3">
            <a:extLst>
              <a:ext uri="{FF2B5EF4-FFF2-40B4-BE49-F238E27FC236}">
                <a16:creationId xmlns:a16="http://schemas.microsoft.com/office/drawing/2014/main" id="{2DE1BE74-6ED5-D84A-959C-0971BD5A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44" y="1543274"/>
            <a:ext cx="4942313" cy="2926080"/>
          </a:xfrm>
          <a:prstGeom prst="rect">
            <a:avLst/>
          </a:prstGeom>
        </p:spPr>
      </p:pic>
      <p:pic>
        <p:nvPicPr>
          <p:cNvPr id="6" name="Picture 5">
            <a:extLst>
              <a:ext uri="{FF2B5EF4-FFF2-40B4-BE49-F238E27FC236}">
                <a16:creationId xmlns:a16="http://schemas.microsoft.com/office/drawing/2014/main" id="{7DB057DE-75A9-0A4B-94A1-23097BF0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79" y="1543274"/>
            <a:ext cx="4942313" cy="2926080"/>
          </a:xfrm>
          <a:prstGeom prst="rect">
            <a:avLst/>
          </a:prstGeom>
        </p:spPr>
      </p:pic>
    </p:spTree>
    <p:extLst>
      <p:ext uri="{BB962C8B-B14F-4D97-AF65-F5344CB8AC3E}">
        <p14:creationId xmlns:p14="http://schemas.microsoft.com/office/powerpoint/2010/main" val="15771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68F85-B4C1-A84F-859C-4D6D77BB63D3}"/>
              </a:ext>
            </a:extLst>
          </p:cNvPr>
          <p:cNvSpPr txBox="1"/>
          <p:nvPr/>
        </p:nvSpPr>
        <p:spPr>
          <a:xfrm>
            <a:off x="1390881" y="882127"/>
            <a:ext cx="4030973" cy="2585323"/>
          </a:xfrm>
          <a:prstGeom prst="rect">
            <a:avLst/>
          </a:prstGeom>
          <a:noFill/>
        </p:spPr>
        <p:txBody>
          <a:bodyPr wrap="square" rtlCol="0">
            <a:spAutoFit/>
          </a:bodyPr>
          <a:lstStyle/>
          <a:p>
            <a:r>
              <a:rPr lang="en-US" dirty="0"/>
              <a:t>Supplement Figure XXX. Results of numerical simulations showing that three methods yield the same prediction for species coexistence (sensitivity, Tilman’s CRM, and the L-V method). </a:t>
            </a:r>
          </a:p>
          <a:p>
            <a:endParaRPr lang="en-US" dirty="0"/>
          </a:p>
          <a:p>
            <a:r>
              <a:rPr lang="en-US" dirty="0"/>
              <a:t>CASEY NEEDS TO WRITE DETAILS OF HOW THESE WERE GENERATED. THIS FIGURE IS REFERENCED BY TABLE 2. </a:t>
            </a:r>
          </a:p>
        </p:txBody>
      </p:sp>
      <p:pic>
        <p:nvPicPr>
          <p:cNvPr id="4" name="Picture 3">
            <a:extLst>
              <a:ext uri="{FF2B5EF4-FFF2-40B4-BE49-F238E27FC236}">
                <a16:creationId xmlns:a16="http://schemas.microsoft.com/office/drawing/2014/main" id="{6BB143A3-A1C2-7543-BCDB-C30F4A80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196" y="207083"/>
            <a:ext cx="5481610" cy="5693486"/>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503</Words>
  <Application>Microsoft Office PowerPoint</Application>
  <PresentationFormat>Widescreen</PresentationFormat>
  <Paragraphs>147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Helvetica Neue</vt:lpstr>
      <vt:lpstr>Helvetica Neue Medium</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OSCAR Chang</cp:lastModifiedBy>
  <cp:revision>18</cp:revision>
  <dcterms:created xsi:type="dcterms:W3CDTF">2018-08-30T20:28:40Z</dcterms:created>
  <dcterms:modified xsi:type="dcterms:W3CDTF">2018-09-13T16:13:26Z</dcterms:modified>
</cp:coreProperties>
</file>