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win, Casey" initials="GC" lastIdx="3" clrIdx="0">
    <p:extLst>
      <p:ext uri="{19B8F6BF-5375-455C-9EA6-DF929625EA0E}">
        <p15:presenceInfo xmlns:p15="http://schemas.microsoft.com/office/powerpoint/2012/main" userId="f4598c88-1037-4f04-a103-89f4c9d8bc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varScale="1">
        <p:scale>
          <a:sx n="160" d="100"/>
          <a:sy n="160"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15:26:05.767" idx="1">
    <p:pos x="6126" y="2194"/>
    <p:text>1. I would not include the *s. We have already explained under which conditions these methods are valid, and will repeat this caveat in the discussion, so it is distracting to include the *s here. 2. Do we have a result of numerical simulation for whether the MCR matches the prediction from other methods?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5:45:19.044" idx="3">
    <p:pos x="6742" y="1849"/>
    <p:text>I am not sure that these names for the methods are the best choice. Right now they are mix of terms that describe underlying models and terms that describe approaches. We need to decide what to call these methods, and make it distinct from models that they are associated with. In particular, both of the CRMs can be used to assess coexistence by numerical simulation, without using MCT. This is confusing.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10/10/18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10/10/18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3517837010"/>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7061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17663"/>
            <a:ext cx="2743200" cy="1322074"/>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17663"/>
            <a:ext cx="2743200" cy="2015531"/>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268AD-9D7C-354F-BB76-75740199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45" y="2787742"/>
            <a:ext cx="3482742" cy="3928533"/>
          </a:xfrm>
          <a:prstGeom prst="rect">
            <a:avLst/>
          </a:prstGeom>
        </p:spPr>
      </p:pic>
      <p:pic>
        <p:nvPicPr>
          <p:cNvPr id="5" name="Picture 4">
            <a:extLst>
              <a:ext uri="{FF2B5EF4-FFF2-40B4-BE49-F238E27FC236}">
                <a16:creationId xmlns:a16="http://schemas.microsoft.com/office/drawing/2014/main" id="{DCB3FE1E-AF72-B646-B0DA-5E6B1A0C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09" y="840409"/>
            <a:ext cx="2921000" cy="1947333"/>
          </a:xfrm>
          <a:prstGeom prst="rect">
            <a:avLst/>
          </a:prstGeom>
        </p:spPr>
      </p:pic>
      <p:pic>
        <p:nvPicPr>
          <p:cNvPr id="7" name="Picture 6">
            <a:extLst>
              <a:ext uri="{FF2B5EF4-FFF2-40B4-BE49-F238E27FC236}">
                <a16:creationId xmlns:a16="http://schemas.microsoft.com/office/drawing/2014/main" id="{58700E21-7452-B043-B22E-002204A00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413" y="840408"/>
            <a:ext cx="2921000" cy="1947333"/>
          </a:xfrm>
          <a:prstGeom prst="rect">
            <a:avLst/>
          </a:prstGeom>
        </p:spPr>
      </p:pic>
      <p:cxnSp>
        <p:nvCxnSpPr>
          <p:cNvPr id="9" name="Straight Arrow Connector 8">
            <a:extLst>
              <a:ext uri="{FF2B5EF4-FFF2-40B4-BE49-F238E27FC236}">
                <a16:creationId xmlns:a16="http://schemas.microsoft.com/office/drawing/2014/main" id="{74E8E271-E069-B942-A797-7EB957D4E511}"/>
              </a:ext>
            </a:extLst>
          </p:cNvPr>
          <p:cNvCxnSpPr>
            <a:cxnSpLocks/>
          </p:cNvCxnSpPr>
          <p:nvPr/>
        </p:nvCxnSpPr>
        <p:spPr>
          <a:xfrm>
            <a:off x="2528515" y="2561130"/>
            <a:ext cx="1614115" cy="53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0996B4-816E-7248-84A0-7216F8C9FC95}"/>
              </a:ext>
            </a:extLst>
          </p:cNvPr>
          <p:cNvCxnSpPr>
            <a:cxnSpLocks/>
          </p:cNvCxnSpPr>
          <p:nvPr/>
        </p:nvCxnSpPr>
        <p:spPr>
          <a:xfrm flipH="1">
            <a:off x="4142630" y="2561130"/>
            <a:ext cx="1407380" cy="53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44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F9876-92FE-F74B-9A78-CA07207AF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345926"/>
            <a:ext cx="8744937" cy="6512073"/>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374</Words>
  <Application>Microsoft Macintosh PowerPoint</Application>
  <PresentationFormat>Widescreen</PresentationFormat>
  <Paragraphs>140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新細明體</vt:lpstr>
      <vt:lpstr>Arial</vt:lpstr>
      <vt:lpstr>Calibri</vt:lpstr>
      <vt:lpstr>Calibri Light</vt:lpstr>
      <vt:lpstr>Helvetica Neue</vt:lpstr>
      <vt:lpstr>Helvetica Neue Medium</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Godwin, Casey</cp:lastModifiedBy>
  <cp:revision>25</cp:revision>
  <dcterms:created xsi:type="dcterms:W3CDTF">2018-08-30T20:28:40Z</dcterms:created>
  <dcterms:modified xsi:type="dcterms:W3CDTF">2018-10-10T11:39:26Z</dcterms:modified>
</cp:coreProperties>
</file>