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CC218-EB1C-4841-9486-BE62B2C81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A08EA-892C-4C46-A397-E2ACBBA56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F3062-4FCA-41F1-BB19-2487EB9C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3C69-DE4E-4035-A783-F6EC3160077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897C9-B26D-458A-B53F-78669683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5905B-6791-40DB-843E-99132ECF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D49C-28F0-4635-92D1-690E7767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8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776B-50A8-43C4-BC48-7A5AFAE3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F10CF-E571-4DAB-B34A-DBF88817F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659D0-504A-4CCB-A257-7B0469DA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3C69-DE4E-4035-A783-F6EC3160077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ADCB9-D661-478A-8528-6A4AE58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52A76-48CF-4555-ACA8-512AF927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D49C-28F0-4635-92D1-690E7767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0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D9F64-70DA-4AF3-B35B-B0B39BB42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78889-BA1F-4599-B94F-DC6CB38D0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F0783-D68A-45AD-9497-F6BB3E4F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3C69-DE4E-4035-A783-F6EC3160077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7D9F-EE93-4F87-9C80-46220648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EB957-3EC1-440B-8B0B-D0C1A8C0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D49C-28F0-4635-92D1-690E7767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4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1DFA-C9FF-427A-98C1-32A916FE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CCA39-EE7B-4353-92BF-90A1E8A96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0C85E-72DF-4DC9-83BD-41AE0925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3C69-DE4E-4035-A783-F6EC3160077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0D179-1767-4C5F-9A7D-84D976DD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95C97-6268-4C57-89D0-4AB997A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D49C-28F0-4635-92D1-690E7767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8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1409-F1CC-4E81-BE53-781D32F3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4C265-FCDB-4393-AB6B-E188FA86E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012B0-961E-494B-BEF2-771F52F7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3C69-DE4E-4035-A783-F6EC3160077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3B22-6A13-415B-A0FF-E91333FB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527E2-4190-4728-867D-22FA43BC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D49C-28F0-4635-92D1-690E7767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F209-13C4-4721-A68E-16F3F7C3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A7EC7-5E3D-4CC6-AEC9-F25FE3B42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C80A9-726D-4D4A-B64B-87147C625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3F85A-DCC8-4055-BAF7-0DDEF2F5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3C69-DE4E-4035-A783-F6EC3160077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A26BB-D940-4A6B-8440-015D5D44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E3A71-83F4-4CD8-A397-DC81B375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D49C-28F0-4635-92D1-690E7767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C51D-DD1D-496E-A9AF-526D6000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3AEF8-50FD-4B97-BDA7-7ECB9AD3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FCE93-2B6C-4CD6-A4A1-30DC2B8A5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56441-4478-4BB0-98FD-9448DC58D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051B1-51A5-4A58-9D33-554AFE080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78C7D-9BAA-418E-9DDF-254ED4BF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3C69-DE4E-4035-A783-F6EC3160077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624DF-80F9-4317-B509-E226C8B3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BBD91-C26E-4B5B-9E1F-C8D835B1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D49C-28F0-4635-92D1-690E7767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6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A274-60BF-4E09-9CAA-43338262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58008-655D-4484-86A5-DC66A978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3C69-DE4E-4035-A783-F6EC3160077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3E0D1-61F1-4492-B57E-06555604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F6D83-9739-410E-9EB1-A43EE18C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D49C-28F0-4635-92D1-690E7767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89219-A09C-43AE-B640-5987CCF1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3C69-DE4E-4035-A783-F6EC3160077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7EBF3-1254-4339-A701-D9B5DDD4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782C3-E1DD-4DD7-8E6C-9D0581BC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D49C-28F0-4635-92D1-690E7767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1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E251-F7C6-4F36-A694-870CEDFA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4533-486D-4DF5-9719-D84E4F31A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E8AEE-F590-4325-B5DE-4D773A0CB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1FC02-470E-4C8A-9E5D-115D2B43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3C69-DE4E-4035-A783-F6EC3160077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66904-7EA9-41E5-8E43-0C5A0661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1FA03-B785-4A6A-A5AE-82D90ED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D49C-28F0-4635-92D1-690E7767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3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906D-606A-45A7-A66F-96A2F4DF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E08BB-E274-4F33-A4B1-C5366D29A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961E2-D25D-4B3B-8799-2AE888501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12BDA-CFDF-4C96-81A8-89DD1BEF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3C69-DE4E-4035-A783-F6EC3160077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E4FF2-578D-48A3-B6F3-804386B7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37298-98CA-4C2A-8A5F-F212FD61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D49C-28F0-4635-92D1-690E7767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3D2B9-8BEF-422C-820E-017E109A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2A442-F25A-495F-A80C-0897DCF17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58F70-ABFC-4AD2-BA7A-B6873FD38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C3C69-DE4E-4035-A783-F6EC3160077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4623B-5BC0-4F34-9925-9F17BB221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5A2A4-7F40-4DD6-8DC7-D12FE6217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FD49C-28F0-4635-92D1-690E7767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5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699D18-0E2D-4751-8148-48DC0F1A7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838808"/>
              </p:ext>
            </p:extLst>
          </p:nvPr>
        </p:nvGraphicFramePr>
        <p:xfrm>
          <a:off x="1135368" y="960120"/>
          <a:ext cx="9921263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368">
                  <a:extLst>
                    <a:ext uri="{9D8B030D-6E8A-4147-A177-3AD203B41FA5}">
                      <a16:colId xmlns:a16="http://schemas.microsoft.com/office/drawing/2014/main" val="1037323226"/>
                    </a:ext>
                  </a:extLst>
                </a:gridCol>
                <a:gridCol w="1533379">
                  <a:extLst>
                    <a:ext uri="{9D8B030D-6E8A-4147-A177-3AD203B41FA5}">
                      <a16:colId xmlns:a16="http://schemas.microsoft.com/office/drawing/2014/main" val="2217314999"/>
                    </a:ext>
                  </a:extLst>
                </a:gridCol>
                <a:gridCol w="1533379">
                  <a:extLst>
                    <a:ext uri="{9D8B030D-6E8A-4147-A177-3AD203B41FA5}">
                      <a16:colId xmlns:a16="http://schemas.microsoft.com/office/drawing/2014/main" val="3752505804"/>
                    </a:ext>
                  </a:extLst>
                </a:gridCol>
                <a:gridCol w="1533379">
                  <a:extLst>
                    <a:ext uri="{9D8B030D-6E8A-4147-A177-3AD203B41FA5}">
                      <a16:colId xmlns:a16="http://schemas.microsoft.com/office/drawing/2014/main" val="1341639548"/>
                    </a:ext>
                  </a:extLst>
                </a:gridCol>
                <a:gridCol w="1533379">
                  <a:extLst>
                    <a:ext uri="{9D8B030D-6E8A-4147-A177-3AD203B41FA5}">
                      <a16:colId xmlns:a16="http://schemas.microsoft.com/office/drawing/2014/main" val="4028959883"/>
                    </a:ext>
                  </a:extLst>
                </a:gridCol>
                <a:gridCol w="1533379">
                  <a:extLst>
                    <a:ext uri="{9D8B030D-6E8A-4147-A177-3AD203B41FA5}">
                      <a16:colId xmlns:a16="http://schemas.microsoft.com/office/drawing/2014/main" val="378685456"/>
                    </a:ext>
                  </a:extLst>
                </a:gridCol>
              </a:tblGrid>
              <a:tr h="36074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NFD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L-V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MCR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TCR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32195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NFD </a:t>
                      </a:r>
                    </a:p>
                    <a:p>
                      <a:r>
                        <a:rPr lang="en-US" dirty="0"/>
                        <a:t>(frequency dependency slope)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93294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err="1"/>
                        <a:t>Lotka</a:t>
                      </a:r>
                      <a:r>
                        <a:rPr lang="en-US" dirty="0"/>
                        <a:t>-Volterra model fitting (</a:t>
                      </a:r>
                      <a:r>
                        <a:rPr lang="el-GR" i="1" dirty="0"/>
                        <a:t>α</a:t>
                      </a:r>
                      <a:r>
                        <a:rPr lang="en-US" altLang="zh-TW" dirty="0"/>
                        <a:t>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66453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Sensitivity (</a:t>
                      </a:r>
                      <a:r>
                        <a:rPr lang="en-US" i="1" dirty="0"/>
                        <a:t>S</a:t>
                      </a:r>
                      <a:r>
                        <a:rPr lang="en-US" i="1" baseline="-25000" dirty="0"/>
                        <a:t>i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24734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MacArthur’s consumer-resource model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(eqn. 9)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314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Tilman’s consumer-resource model </a:t>
                      </a:r>
                    </a:p>
                    <a:p>
                      <a:r>
                        <a:rPr lang="en-US" dirty="0"/>
                        <a:t>(eqn. 11-14)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47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98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699D18-0E2D-4751-8148-48DC0F1A7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411328"/>
              </p:ext>
            </p:extLst>
          </p:nvPr>
        </p:nvGraphicFramePr>
        <p:xfrm>
          <a:off x="1135368" y="960120"/>
          <a:ext cx="9921263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368">
                  <a:extLst>
                    <a:ext uri="{9D8B030D-6E8A-4147-A177-3AD203B41FA5}">
                      <a16:colId xmlns:a16="http://schemas.microsoft.com/office/drawing/2014/main" val="1037323226"/>
                    </a:ext>
                  </a:extLst>
                </a:gridCol>
                <a:gridCol w="1533379">
                  <a:extLst>
                    <a:ext uri="{9D8B030D-6E8A-4147-A177-3AD203B41FA5}">
                      <a16:colId xmlns:a16="http://schemas.microsoft.com/office/drawing/2014/main" val="2217314999"/>
                    </a:ext>
                  </a:extLst>
                </a:gridCol>
                <a:gridCol w="1533379">
                  <a:extLst>
                    <a:ext uri="{9D8B030D-6E8A-4147-A177-3AD203B41FA5}">
                      <a16:colId xmlns:a16="http://schemas.microsoft.com/office/drawing/2014/main" val="3752505804"/>
                    </a:ext>
                  </a:extLst>
                </a:gridCol>
                <a:gridCol w="1533379">
                  <a:extLst>
                    <a:ext uri="{9D8B030D-6E8A-4147-A177-3AD203B41FA5}">
                      <a16:colId xmlns:a16="http://schemas.microsoft.com/office/drawing/2014/main" val="1341639548"/>
                    </a:ext>
                  </a:extLst>
                </a:gridCol>
                <a:gridCol w="1533379">
                  <a:extLst>
                    <a:ext uri="{9D8B030D-6E8A-4147-A177-3AD203B41FA5}">
                      <a16:colId xmlns:a16="http://schemas.microsoft.com/office/drawing/2014/main" val="4028959883"/>
                    </a:ext>
                  </a:extLst>
                </a:gridCol>
                <a:gridCol w="1533379">
                  <a:extLst>
                    <a:ext uri="{9D8B030D-6E8A-4147-A177-3AD203B41FA5}">
                      <a16:colId xmlns:a16="http://schemas.microsoft.com/office/drawing/2014/main" val="378685456"/>
                    </a:ext>
                  </a:extLst>
                </a:gridCol>
              </a:tblGrid>
              <a:tr h="36074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NFD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L-V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MCR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TCR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32195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NFD </a:t>
                      </a:r>
                    </a:p>
                    <a:p>
                      <a:r>
                        <a:rPr lang="en-US" dirty="0"/>
                        <a:t>(frequency dependency slope)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93294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err="1"/>
                        <a:t>Lotka</a:t>
                      </a:r>
                      <a:r>
                        <a:rPr lang="en-US" dirty="0"/>
                        <a:t>-Volterra model fitting (</a:t>
                      </a:r>
                      <a:r>
                        <a:rPr lang="el-GR" i="1" dirty="0"/>
                        <a:t>α</a:t>
                      </a:r>
                      <a:r>
                        <a:rPr lang="en-US" altLang="zh-TW" dirty="0"/>
                        <a:t>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Y*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Y*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66453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Sensitivity (</a:t>
                      </a:r>
                      <a:r>
                        <a:rPr lang="en-US" i="1" dirty="0"/>
                        <a:t>S</a:t>
                      </a:r>
                      <a:r>
                        <a:rPr lang="en-US" i="1" baseline="-25000" dirty="0"/>
                        <a:t>i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24734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MacArthur’s consumer-resource model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(eqn. 9)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314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Tilman’s consumer-resource model </a:t>
                      </a:r>
                    </a:p>
                    <a:p>
                      <a:r>
                        <a:rPr lang="en-US" dirty="0"/>
                        <a:t>(eqn. 11-14)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47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51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100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Chang</dc:creator>
  <cp:lastModifiedBy>OSCAR Chang</cp:lastModifiedBy>
  <cp:revision>4</cp:revision>
  <dcterms:created xsi:type="dcterms:W3CDTF">2018-08-30T20:28:40Z</dcterms:created>
  <dcterms:modified xsi:type="dcterms:W3CDTF">2018-08-30T21:52:57Z</dcterms:modified>
</cp:coreProperties>
</file>