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6B39-209B-40CD-89E9-AFC90FDA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1494DB-42D8-4811-B2EC-FD41783E4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259C5-63D0-46DF-87EB-7009524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28A89-DFE6-40C7-8904-376915E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61FB5-A448-470E-BCAA-C096FDFE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FADF8-6B3C-4B10-91EA-BEAF146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2B0EC4-91E8-4E7A-8BF2-D9A4E268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5ECFF-1730-4B60-BFA5-E74F887E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76DB-73CF-48F3-966A-9FA26A8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A8A5A-8F16-4C0C-BD97-8633D22F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EE8062-70BC-4F12-B530-BAE062453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239F25-E69D-4B58-9DD6-13413925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A6F095-A79A-4EA3-98E0-F8319BB8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6DB98-E7E9-4C00-A37C-00859534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DB0902-7D3F-4024-9FAA-32071E4E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6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C0AB5-C19E-478E-A476-B4B8EE9C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85616-AC17-43F7-B0A5-9171E40F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49544-8A4A-4045-A4F1-B08F8A6F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2BC68-523B-44BE-A9F3-C445EDCB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95696-F3F6-493B-BCE8-775F145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8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3B2A4-1756-4015-BE15-1E8071E7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CBB4B-1E51-448C-AD8C-BF78FE01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72C1E-C67F-4994-AB2B-C4316E3D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02434-C982-4104-9529-4263A137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8F59A-EFCD-41D2-87D6-30295352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F28D3-B02A-4CD8-8D2F-A7CAC79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A1820-5007-4678-AA60-A843E729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63480E-B81A-462A-B378-782BB546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7967B-3DD1-41B9-AA5B-3980BD90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22DA0-7C31-4F54-8A8E-707DC83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23799B-2136-4648-BD7B-454B561C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8697D-2078-447E-B0EA-9093274D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C8489E-B1A6-467D-9B40-A09D785B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A891E9-359B-48B8-A9E8-F2C945FB6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A90A7C-4C78-4FDC-9FFC-4032F627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C22353-83CD-43BC-8245-06482B3D8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4B91C3-309F-415C-951C-3E3B70F3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E1858-9EAF-4053-9EAF-634B0A64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16C933-2294-4A60-85C0-6D70E913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465F9-8CEC-4A1B-B1BE-B374489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66355-1AA1-4A32-9986-AFC43321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507642-1299-43EF-B055-DA7D2A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91AA2E-C358-41FE-A08D-DA689852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DC649E-CBA7-484C-B338-51BCBCBA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9087F4-341D-4094-851C-EB7BE3C3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660E59-5906-4ED3-BCA7-24FBCA2F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75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CBF5F-E8A0-49F5-8D67-80261074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D0C72-6849-4E9A-A218-4EE4A179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147DCA-5096-45D2-81A1-DACB1232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B55B52-3DD5-43EA-B7FF-BFBAC60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6D777-5919-42B5-90D2-AC3CD992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5A8605-5CE8-40F0-830B-E4409AD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70393-3968-472B-A2D1-50EEA3F1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43B49C-3529-4721-9303-2E999D550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D5A1B5-158F-4334-A045-FA1EA5D1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C90D8-DFBF-4DD6-A0AA-533E703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4D38C-51B8-47CB-AB51-204186DA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1F8E4-A1D1-4609-8BC8-BF4E8A56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6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0590E1-1AD7-47BE-9A4F-E7EE28FC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B4FFD-0F25-4AE0-93AF-15931DD9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90F04-4965-4CCF-8C64-7D080EBF3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A881-43F2-4F7D-9F15-54415C670D0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09ACC-E789-420C-8552-985AFC2A3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3C7D5-7E60-44B5-B0FB-01A08FB2A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D60F-0489-42A4-94A1-B87CD9A5D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6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709AC2D-EDAA-49CD-8313-AAA1B2230339}"/>
              </a:ext>
            </a:extLst>
          </p:cNvPr>
          <p:cNvGrpSpPr/>
          <p:nvPr/>
        </p:nvGrpSpPr>
        <p:grpSpPr>
          <a:xfrm>
            <a:off x="1924269" y="684152"/>
            <a:ext cx="7723634" cy="5713628"/>
            <a:chOff x="1924269" y="684152"/>
            <a:chExt cx="7723634" cy="5713628"/>
          </a:xfrm>
        </p:grpSpPr>
        <p:pic>
          <p:nvPicPr>
            <p:cNvPr id="3" name="図 2" descr="テキスト, 地図 が含まれている画像&#10;&#10;自動的に生成された説明">
              <a:extLst>
                <a:ext uri="{FF2B5EF4-FFF2-40B4-BE49-F238E27FC236}">
                  <a16:creationId xmlns:a16="http://schemas.microsoft.com/office/drawing/2014/main" id="{4D6B19BB-3A34-4D95-88E9-515E79E76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269" y="684152"/>
              <a:ext cx="7723634" cy="5713628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0415CA1-CCF0-4DCC-97A0-29C06B712B34}"/>
                </a:ext>
              </a:extLst>
            </p:cNvPr>
            <p:cNvSpPr/>
            <p:nvPr/>
          </p:nvSpPr>
          <p:spPr>
            <a:xfrm>
              <a:off x="3533192" y="3526971"/>
              <a:ext cx="1524000" cy="1555102"/>
            </a:xfrm>
            <a:custGeom>
              <a:avLst/>
              <a:gdLst>
                <a:gd name="connsiteX0" fmla="*/ 634481 w 1524000"/>
                <a:gd name="connsiteY0" fmla="*/ 1555102 h 1555102"/>
                <a:gd name="connsiteX1" fmla="*/ 0 w 1524000"/>
                <a:gd name="connsiteY1" fmla="*/ 833535 h 1555102"/>
                <a:gd name="connsiteX2" fmla="*/ 1088571 w 1524000"/>
                <a:gd name="connsiteY2" fmla="*/ 0 h 1555102"/>
                <a:gd name="connsiteX3" fmla="*/ 1088571 w 1524000"/>
                <a:gd name="connsiteY3" fmla="*/ 597160 h 1555102"/>
                <a:gd name="connsiteX4" fmla="*/ 1356049 w 1524000"/>
                <a:gd name="connsiteY4" fmla="*/ 615821 h 1555102"/>
                <a:gd name="connsiteX5" fmla="*/ 1524000 w 1524000"/>
                <a:gd name="connsiteY5" fmla="*/ 223935 h 1555102"/>
                <a:gd name="connsiteX6" fmla="*/ 1219200 w 1524000"/>
                <a:gd name="connsiteY6" fmla="*/ 360784 h 1555102"/>
                <a:gd name="connsiteX7" fmla="*/ 1219200 w 1524000"/>
                <a:gd name="connsiteY7" fmla="*/ 360784 h 155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0" h="1555102">
                  <a:moveTo>
                    <a:pt x="634481" y="1555102"/>
                  </a:moveTo>
                  <a:lnTo>
                    <a:pt x="0" y="833535"/>
                  </a:lnTo>
                  <a:lnTo>
                    <a:pt x="1088571" y="0"/>
                  </a:lnTo>
                  <a:lnTo>
                    <a:pt x="1088571" y="597160"/>
                  </a:lnTo>
                  <a:lnTo>
                    <a:pt x="1356049" y="615821"/>
                  </a:lnTo>
                  <a:lnTo>
                    <a:pt x="1524000" y="223935"/>
                  </a:lnTo>
                  <a:lnTo>
                    <a:pt x="1219200" y="360784"/>
                  </a:lnTo>
                  <a:lnTo>
                    <a:pt x="1219200" y="360784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A0E145DE-1FE0-40E5-821C-BEFD2382C8DC}"/>
                </a:ext>
              </a:extLst>
            </p:cNvPr>
            <p:cNvSpPr/>
            <p:nvPr/>
          </p:nvSpPr>
          <p:spPr>
            <a:xfrm>
              <a:off x="5548604" y="2444620"/>
              <a:ext cx="3147527" cy="1443135"/>
            </a:xfrm>
            <a:custGeom>
              <a:avLst/>
              <a:gdLst>
                <a:gd name="connsiteX0" fmla="*/ 0 w 3147527"/>
                <a:gd name="connsiteY0" fmla="*/ 964164 h 1443135"/>
                <a:gd name="connsiteX1" fmla="*/ 541176 w 3147527"/>
                <a:gd name="connsiteY1" fmla="*/ 964164 h 1443135"/>
                <a:gd name="connsiteX2" fmla="*/ 1051249 w 3147527"/>
                <a:gd name="connsiteY2" fmla="*/ 1443135 h 1443135"/>
                <a:gd name="connsiteX3" fmla="*/ 1468016 w 3147527"/>
                <a:gd name="connsiteY3" fmla="*/ 6221 h 1443135"/>
                <a:gd name="connsiteX4" fmla="*/ 1884784 w 3147527"/>
                <a:gd name="connsiteY4" fmla="*/ 0 h 1443135"/>
                <a:gd name="connsiteX5" fmla="*/ 1785257 w 3147527"/>
                <a:gd name="connsiteY5" fmla="*/ 248817 h 1443135"/>
                <a:gd name="connsiteX6" fmla="*/ 1499118 w 3147527"/>
                <a:gd name="connsiteY6" fmla="*/ 242596 h 1443135"/>
                <a:gd name="connsiteX7" fmla="*/ 1567543 w 3147527"/>
                <a:gd name="connsiteY7" fmla="*/ 478972 h 1443135"/>
                <a:gd name="connsiteX8" fmla="*/ 3147527 w 3147527"/>
                <a:gd name="connsiteY8" fmla="*/ 472751 h 1443135"/>
                <a:gd name="connsiteX9" fmla="*/ 1424474 w 3147527"/>
                <a:gd name="connsiteY9" fmla="*/ 454090 h 1443135"/>
                <a:gd name="connsiteX10" fmla="*/ 1424474 w 3147527"/>
                <a:gd name="connsiteY10" fmla="*/ 454090 h 144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7527" h="1443135">
                  <a:moveTo>
                    <a:pt x="0" y="964164"/>
                  </a:moveTo>
                  <a:lnTo>
                    <a:pt x="541176" y="964164"/>
                  </a:lnTo>
                  <a:lnTo>
                    <a:pt x="1051249" y="1443135"/>
                  </a:lnTo>
                  <a:lnTo>
                    <a:pt x="1468016" y="6221"/>
                  </a:lnTo>
                  <a:lnTo>
                    <a:pt x="1884784" y="0"/>
                  </a:lnTo>
                  <a:lnTo>
                    <a:pt x="1785257" y="248817"/>
                  </a:lnTo>
                  <a:lnTo>
                    <a:pt x="1499118" y="242596"/>
                  </a:lnTo>
                  <a:lnTo>
                    <a:pt x="1567543" y="478972"/>
                  </a:lnTo>
                  <a:lnTo>
                    <a:pt x="3147527" y="472751"/>
                  </a:lnTo>
                  <a:lnTo>
                    <a:pt x="1424474" y="454090"/>
                  </a:lnTo>
                  <a:lnTo>
                    <a:pt x="1424474" y="45409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A74D177-FC12-4353-9877-1EE7BAC5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744" y="1008191"/>
              <a:ext cx="6312188" cy="475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2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62386FC-0B90-4E32-AF54-60D7906C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78" y="813548"/>
            <a:ext cx="8010683" cy="568138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57F33E-9434-4209-9C29-8701974A9915}"/>
              </a:ext>
            </a:extLst>
          </p:cNvPr>
          <p:cNvSpPr/>
          <p:nvPr/>
        </p:nvSpPr>
        <p:spPr>
          <a:xfrm>
            <a:off x="8521959" y="995265"/>
            <a:ext cx="769959" cy="1978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A05C14-338D-43B8-80F9-781D98F8899E}"/>
              </a:ext>
            </a:extLst>
          </p:cNvPr>
          <p:cNvSpPr/>
          <p:nvPr/>
        </p:nvSpPr>
        <p:spPr>
          <a:xfrm rot="19488337">
            <a:off x="3426430" y="5014615"/>
            <a:ext cx="339418" cy="70477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9D985F-76E3-4F8F-95A1-C4FAB1CB3B0F}"/>
              </a:ext>
            </a:extLst>
          </p:cNvPr>
          <p:cNvSpPr txBox="1"/>
          <p:nvPr/>
        </p:nvSpPr>
        <p:spPr>
          <a:xfrm>
            <a:off x="8343322" y="302811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予備調査海域１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BB64C8-0625-4527-A2CF-E28131E14D8F}"/>
              </a:ext>
            </a:extLst>
          </p:cNvPr>
          <p:cNvSpPr txBox="1"/>
          <p:nvPr/>
        </p:nvSpPr>
        <p:spPr>
          <a:xfrm>
            <a:off x="3374308" y="5681118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予備調査海域</a:t>
            </a:r>
            <a:r>
              <a:rPr kumimoji="1" lang="en-US" altLang="ja-JP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343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D79270D-8A4E-4788-AD14-42AA0DEE9FBE}"/>
              </a:ext>
            </a:extLst>
          </p:cNvPr>
          <p:cNvGrpSpPr/>
          <p:nvPr/>
        </p:nvGrpSpPr>
        <p:grpSpPr>
          <a:xfrm>
            <a:off x="1924269" y="684152"/>
            <a:ext cx="7723634" cy="5713628"/>
            <a:chOff x="1924269" y="684152"/>
            <a:chExt cx="7723634" cy="5713628"/>
          </a:xfrm>
        </p:grpSpPr>
        <p:pic>
          <p:nvPicPr>
            <p:cNvPr id="3" name="図 2" descr="テキスト, 地図 が含まれている画像&#10;&#10;自動的に生成された説明">
              <a:extLst>
                <a:ext uri="{FF2B5EF4-FFF2-40B4-BE49-F238E27FC236}">
                  <a16:creationId xmlns:a16="http://schemas.microsoft.com/office/drawing/2014/main" id="{4D6B19BB-3A34-4D95-88E9-515E79E76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269" y="684152"/>
              <a:ext cx="7723634" cy="571362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7CAE514-A957-429A-B97C-4008EA61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744" y="1008191"/>
              <a:ext cx="6312188" cy="475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24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宏明 齊藤</dc:creator>
  <cp:lastModifiedBy>宏明 齊藤</cp:lastModifiedBy>
  <cp:revision>10</cp:revision>
  <dcterms:created xsi:type="dcterms:W3CDTF">2020-03-12T00:44:45Z</dcterms:created>
  <dcterms:modified xsi:type="dcterms:W3CDTF">2020-03-12T05:34:26Z</dcterms:modified>
</cp:coreProperties>
</file>