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8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0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3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74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09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DAB-4BDF-4510-80D9-13B1F44F5828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D29-7192-4B57-9150-0B393C045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1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Hypothesis</a:t>
            </a:r>
            <a:endParaRPr lang="zh-TW" altLang="en-US" sz="32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66213" y="5397846"/>
            <a:ext cx="46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666213" y="1727200"/>
            <a:ext cx="9236" cy="3679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366492" y="5407082"/>
            <a:ext cx="316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Bacteria diversity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1140" y="2606821"/>
            <a:ext cx="31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Heterotrophic Nano-flagellate</a:t>
            </a:r>
          </a:p>
          <a:p>
            <a:pPr algn="ctr"/>
            <a:r>
              <a:rPr lang="en-US" altLang="zh-TW" sz="3200" dirty="0" smtClean="0"/>
              <a:t>(HNF) diversity</a:t>
            </a:r>
            <a:endParaRPr lang="zh-TW" altLang="en-US" sz="3200" dirty="0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3949172" y="3143617"/>
            <a:ext cx="3580775" cy="12007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3949172" y="2361780"/>
            <a:ext cx="3580775" cy="27644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529947" y="2804074"/>
            <a:ext cx="4045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Weak selection process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529947" y="2022046"/>
            <a:ext cx="426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Strong selection process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70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alpha level </a:t>
            </a:r>
            <a:r>
              <a:rPr lang="en-US" altLang="zh-TW" sz="3200" dirty="0" err="1" smtClean="0"/>
              <a:t>biplots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3" y="1095941"/>
            <a:ext cx="4751832" cy="53126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02" y="1095941"/>
            <a:ext cx="475183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0" idx="0"/>
          </p:cNvCxnSpPr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Cruise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218546" y="4101006"/>
            <a:ext cx="1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3.75 (0.03, 7.48)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3216" y="4934742"/>
            <a:ext cx="12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0.76 </a:t>
            </a:r>
          </a:p>
          <a:p>
            <a:pPr algn="ctr"/>
            <a:r>
              <a:rPr lang="en-US" altLang="zh-TW" dirty="0" smtClean="0"/>
              <a:t>(0.21, 1.31)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0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0" idx="0"/>
          </p:cNvCxnSpPr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Cruise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41748" y="1803397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019312" y="1798776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  <a:endCxn id="13" idx="2"/>
          </p:cNvCxnSpPr>
          <p:nvPr/>
        </p:nvCxnSpPr>
        <p:spPr>
          <a:xfrm flipV="1">
            <a:off x="1759530" y="2514597"/>
            <a:ext cx="0" cy="16325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0"/>
            <a:endCxn id="14" idx="2"/>
          </p:cNvCxnSpPr>
          <p:nvPr/>
        </p:nvCxnSpPr>
        <p:spPr>
          <a:xfrm flipV="1">
            <a:off x="1759530" y="2509976"/>
            <a:ext cx="8677564" cy="16371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0"/>
            <a:endCxn id="14" idx="2"/>
          </p:cNvCxnSpPr>
          <p:nvPr/>
        </p:nvCxnSpPr>
        <p:spPr>
          <a:xfrm flipV="1">
            <a:off x="10437094" y="2509976"/>
            <a:ext cx="0" cy="16556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3" idx="2"/>
          </p:cNvCxnSpPr>
          <p:nvPr/>
        </p:nvCxnSpPr>
        <p:spPr>
          <a:xfrm flipH="1" flipV="1">
            <a:off x="1759530" y="2514597"/>
            <a:ext cx="8677564" cy="16510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218546" y="4101006"/>
            <a:ext cx="1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3.75 (0.03, 7.48)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393216" y="4934742"/>
            <a:ext cx="12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0.76 </a:t>
            </a:r>
          </a:p>
          <a:p>
            <a:pPr algn="ctr"/>
            <a:r>
              <a:rPr lang="en-US" altLang="zh-TW" dirty="0" smtClean="0"/>
              <a:t>(0.21, 1.31)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42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0" idx="0"/>
          </p:cNvCxnSpPr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5914737" y="4060544"/>
            <a:ext cx="362525" cy="39485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zh-TW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595092" y="4934539"/>
            <a:ext cx="362525" cy="39485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zh-TW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Cruise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41748" y="1803397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019312" y="1798776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  <a:endCxn id="13" idx="2"/>
          </p:cNvCxnSpPr>
          <p:nvPr/>
        </p:nvCxnSpPr>
        <p:spPr>
          <a:xfrm flipV="1">
            <a:off x="1759530" y="2514597"/>
            <a:ext cx="0" cy="16325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0"/>
            <a:endCxn id="14" idx="2"/>
          </p:cNvCxnSpPr>
          <p:nvPr/>
        </p:nvCxnSpPr>
        <p:spPr>
          <a:xfrm flipV="1">
            <a:off x="1759530" y="2509976"/>
            <a:ext cx="8677564" cy="16371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0"/>
            <a:endCxn id="14" idx="2"/>
          </p:cNvCxnSpPr>
          <p:nvPr/>
        </p:nvCxnSpPr>
        <p:spPr>
          <a:xfrm flipV="1">
            <a:off x="10437094" y="2509976"/>
            <a:ext cx="0" cy="16556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3" idx="2"/>
          </p:cNvCxnSpPr>
          <p:nvPr/>
        </p:nvCxnSpPr>
        <p:spPr>
          <a:xfrm flipH="1" flipV="1">
            <a:off x="1759530" y="2514597"/>
            <a:ext cx="8677564" cy="16510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177311" y="341732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Spatial heterogeneity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174529" y="33019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Productivity (Nutrient)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2" idx="2"/>
          </p:cNvCxnSpPr>
          <p:nvPr/>
        </p:nvCxnSpPr>
        <p:spPr>
          <a:xfrm>
            <a:off x="4595093" y="1052932"/>
            <a:ext cx="3457" cy="19794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2"/>
          </p:cNvCxnSpPr>
          <p:nvPr/>
        </p:nvCxnSpPr>
        <p:spPr>
          <a:xfrm>
            <a:off x="4595093" y="1052932"/>
            <a:ext cx="3002982" cy="19794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5" idx="2"/>
          </p:cNvCxnSpPr>
          <p:nvPr/>
        </p:nvCxnSpPr>
        <p:spPr>
          <a:xfrm flipH="1">
            <a:off x="4595091" y="1041395"/>
            <a:ext cx="2997220" cy="19910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</p:cNvCxnSpPr>
          <p:nvPr/>
        </p:nvCxnSpPr>
        <p:spPr>
          <a:xfrm>
            <a:off x="7592311" y="1041395"/>
            <a:ext cx="2289" cy="19907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6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alpha level </a:t>
            </a:r>
            <a:r>
              <a:rPr lang="en-US" altLang="zh-TW" sz="3200" dirty="0" err="1" smtClean="0"/>
              <a:t>biplots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0" y="772668"/>
            <a:ext cx="4751832" cy="53126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12" y="772668"/>
            <a:ext cx="475183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6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0" idx="0"/>
          </p:cNvCxnSpPr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Season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18546" y="4101006"/>
            <a:ext cx="1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0.49 (0.47, 0.52)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93216" y="4934742"/>
            <a:ext cx="12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0.017 </a:t>
            </a:r>
          </a:p>
          <a:p>
            <a:pPr algn="ctr"/>
            <a:r>
              <a:rPr lang="en-US" altLang="zh-TW" dirty="0" smtClean="0"/>
              <a:t>(0.01, 0.02)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15396" y="4920675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0.08</a:t>
            </a:r>
          </a:p>
          <a:p>
            <a:pPr algn="ctr"/>
            <a:r>
              <a:rPr lang="en-US" altLang="zh-TW" dirty="0" smtClean="0"/>
              <a:t>(0.07, 0.084)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7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Season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41748" y="1803397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019312" y="1798776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  <a:endCxn id="13" idx="2"/>
          </p:cNvCxnSpPr>
          <p:nvPr/>
        </p:nvCxnSpPr>
        <p:spPr>
          <a:xfrm flipV="1">
            <a:off x="1759530" y="2514597"/>
            <a:ext cx="0" cy="1632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0"/>
            <a:endCxn id="14" idx="2"/>
          </p:cNvCxnSpPr>
          <p:nvPr/>
        </p:nvCxnSpPr>
        <p:spPr>
          <a:xfrm flipV="1">
            <a:off x="1759530" y="2509976"/>
            <a:ext cx="8677564" cy="163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0"/>
            <a:endCxn id="14" idx="2"/>
          </p:cNvCxnSpPr>
          <p:nvPr/>
        </p:nvCxnSpPr>
        <p:spPr>
          <a:xfrm flipV="1">
            <a:off x="10437094" y="2509976"/>
            <a:ext cx="0" cy="1655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3" idx="2"/>
          </p:cNvCxnSpPr>
          <p:nvPr/>
        </p:nvCxnSpPr>
        <p:spPr>
          <a:xfrm flipH="1" flipV="1">
            <a:off x="1759530" y="2514597"/>
            <a:ext cx="8677564" cy="1651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5218546" y="4101006"/>
            <a:ext cx="17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0.49 (0.47, 0.52)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3216" y="4934742"/>
            <a:ext cx="12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0.017 </a:t>
            </a:r>
          </a:p>
          <a:p>
            <a:pPr algn="ctr"/>
            <a:r>
              <a:rPr lang="en-US" altLang="zh-TW" dirty="0" smtClean="0"/>
              <a:t>(0.01, 0.02)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615396" y="4920675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0.08</a:t>
            </a:r>
          </a:p>
          <a:p>
            <a:pPr algn="ctr"/>
            <a:r>
              <a:rPr lang="en-US" altLang="zh-TW" dirty="0" smtClean="0"/>
              <a:t>(0.07, 0.084)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437093" y="3082740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0.1</a:t>
            </a:r>
          </a:p>
          <a:p>
            <a:pPr algn="ctr"/>
            <a:r>
              <a:rPr lang="en-US" altLang="zh-TW" dirty="0" smtClean="0"/>
              <a:t>(0.01, 0.19)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9704" y="3069322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-0.76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(-0.89, -0.62)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92358" y="3205349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0.11</a:t>
            </a:r>
          </a:p>
          <a:p>
            <a:pPr algn="ctr"/>
            <a:r>
              <a:rPr lang="en-US" altLang="zh-TW" dirty="0" smtClean="0"/>
              <a:t>(0.03, 0.19)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188050" y="3170599"/>
            <a:ext cx="139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0.16</a:t>
            </a:r>
          </a:p>
          <a:p>
            <a:pPr algn="ctr"/>
            <a:r>
              <a:rPr lang="en-US" altLang="zh-TW" dirty="0" smtClean="0"/>
              <a:t>(0.01, 0.31)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06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41748" y="414712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19312" y="4165603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77311" y="4502725"/>
            <a:ext cx="5842001" cy="184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177311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186055" y="5712691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Selection processes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4595092" y="4530439"/>
            <a:ext cx="1" cy="118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0" idx="0"/>
          </p:cNvCxnSpPr>
          <p:nvPr/>
        </p:nvCxnSpPr>
        <p:spPr>
          <a:xfrm flipH="1" flipV="1">
            <a:off x="7601530" y="4516582"/>
            <a:ext cx="2307" cy="11961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180112" y="170869"/>
            <a:ext cx="11808688" cy="6470075"/>
          </a:xfrm>
          <a:prstGeom prst="roundRect">
            <a:avLst>
              <a:gd name="adj" fmla="val 53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Season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41748" y="1803397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019312" y="1798776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  <a:endCxn id="13" idx="2"/>
          </p:cNvCxnSpPr>
          <p:nvPr/>
        </p:nvCxnSpPr>
        <p:spPr>
          <a:xfrm flipV="1">
            <a:off x="1759530" y="2514597"/>
            <a:ext cx="0" cy="1632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0"/>
            <a:endCxn id="14" idx="2"/>
          </p:cNvCxnSpPr>
          <p:nvPr/>
        </p:nvCxnSpPr>
        <p:spPr>
          <a:xfrm flipV="1">
            <a:off x="1759530" y="2509976"/>
            <a:ext cx="8677564" cy="163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0"/>
            <a:endCxn id="14" idx="2"/>
          </p:cNvCxnSpPr>
          <p:nvPr/>
        </p:nvCxnSpPr>
        <p:spPr>
          <a:xfrm flipV="1">
            <a:off x="10437094" y="2509976"/>
            <a:ext cx="0" cy="1655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3" idx="2"/>
          </p:cNvCxnSpPr>
          <p:nvPr/>
        </p:nvCxnSpPr>
        <p:spPr>
          <a:xfrm flipH="1" flipV="1">
            <a:off x="1759530" y="2514597"/>
            <a:ext cx="8677564" cy="165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177311" y="341732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Spatial heterogeneity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174529" y="330195"/>
            <a:ext cx="2835563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Productivity (Nutrient)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2" idx="2"/>
          </p:cNvCxnSpPr>
          <p:nvPr/>
        </p:nvCxnSpPr>
        <p:spPr>
          <a:xfrm>
            <a:off x="4595093" y="1052932"/>
            <a:ext cx="3457" cy="19794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2"/>
          </p:cNvCxnSpPr>
          <p:nvPr/>
        </p:nvCxnSpPr>
        <p:spPr>
          <a:xfrm>
            <a:off x="4595093" y="1052932"/>
            <a:ext cx="3002982" cy="19794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5" idx="2"/>
          </p:cNvCxnSpPr>
          <p:nvPr/>
        </p:nvCxnSpPr>
        <p:spPr>
          <a:xfrm flipH="1">
            <a:off x="4595091" y="1041395"/>
            <a:ext cx="2997220" cy="19910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</p:cNvCxnSpPr>
          <p:nvPr/>
        </p:nvCxnSpPr>
        <p:spPr>
          <a:xfrm>
            <a:off x="7592311" y="1041395"/>
            <a:ext cx="2289" cy="19907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8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203</Words>
  <Application>Microsoft Office PowerPoint</Application>
  <PresentationFormat>寬螢幕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2019-11-15T01:44:04Z</dcterms:created>
  <dcterms:modified xsi:type="dcterms:W3CDTF">2019-11-15T03:29:59Z</dcterms:modified>
</cp:coreProperties>
</file>