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ad732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ad732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cad7325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ad7325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cad7325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ad7325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cad7325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ad7325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Revisión de Evidencia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SOCIAL DATA CHALLENGE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Paso: Búsqueda de Evidencia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Utilizando la herramienta proporcionada por el video de repositorios, además de nuestra propia investigación de estudios relevantes logramos encontrar tres en particular que son homólogos de cierta forma a nuestro proyecto y que serán de utilidad para moldearlo de una mejor manera:</a:t>
            </a:r>
            <a:endParaRPr/>
          </a:p>
          <a:p>
            <a:pPr indent="0" lvl="0" marL="0" rtl="0" algn="l">
              <a:spcBef>
                <a:spcPts val="1600"/>
              </a:spcBef>
              <a:spcAft>
                <a:spcPts val="1600"/>
              </a:spcAft>
              <a:buNone/>
            </a:pPr>
            <a:r>
              <a:rPr lang="es"/>
              <a:t>Las fuentes que usamos fueron tanto JPAL como la Universidad de Chicago.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Segundo Paso: Revisión del Proyecto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cuanto al primer estudio encontrado: COVID-19 is also a reallocation shock. A partir de este logramos encontrar evidencia que confirma que se está teniendo creación de ciertos empleos nuevos durante la pandemia: (3 por cada 10 despidos) Además de que existen ciertos sectores en los que observando la evidencia, se ha tenido un crecimiento notable durante la pandemia. También confirma que se estima un 42% de empleos perdidos de manera permanente, mientras que los demás serán de manera temporal</a:t>
            </a:r>
            <a:endParaRPr/>
          </a:p>
          <a:p>
            <a:pPr indent="0" lvl="0" marL="0" rtl="0" algn="l">
              <a:spcBef>
                <a:spcPts val="1600"/>
              </a:spcBef>
              <a:spcAft>
                <a:spcPts val="1600"/>
              </a:spcAft>
              <a:buNone/>
            </a:pPr>
            <a:r>
              <a:rPr lang="es"/>
              <a:t>Este estudio nos indica, al igual que en nuestra hipótesis,  que se pueden relocalizar a los desempleados por el COVID-19 con nuevos empleos.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Segundo Paso: Revisión del Proyecto</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cuanto a la primera evaluación que encontramos: “Aconsejando a los desempleados en Francia”, donde se hizo una investigación homóloga sobre individuos desempleados, en la cual se trató de apoyar a estos individuos para encontrar empleos adecuados para ellos, además de recibir asesorías con el propósito de reducir la tasa de desempleo.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Con este estudio logramos confirmar que un apoyo mediante información, asesorías y conexión con empleos disponibles se puede generar un beneficio notable en las tasas de desempleo, sobre todo en jóvenes.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Segundo Paso: Revisión del Proyecto</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cuanto a la segunda evaluación encontrada: “</a:t>
            </a:r>
            <a:r>
              <a:rPr lang="es" sz="1600"/>
              <a:t>El impacto de consejerías y monitoreo en los desempleados en los Países Bajos”. En esta no se tuvo un resultado notable al dar asesoría y apoyo a la población desempleada. Al observar esta evaluación nos damos cuenta que fue hecha en una población que ya era determinada capaz de encontrar empleo con facilidad. Y no fue probado en poblaciones más vulnerables que necesitan mejorar sus habilidades o tener mejores conexiones en el mercado laboral.</a:t>
            </a:r>
            <a:endParaRPr sz="1600"/>
          </a:p>
          <a:p>
            <a:pPr indent="0" lvl="0" marL="0" rtl="0" algn="l">
              <a:spcBef>
                <a:spcPts val="1600"/>
              </a:spcBef>
              <a:spcAft>
                <a:spcPts val="0"/>
              </a:spcAft>
              <a:buNone/>
            </a:pPr>
            <a:r>
              <a:rPr lang="es" sz="1600"/>
              <a:t>Con esta evaluación reforzamos nuestro proyecto, entendiendo que no en todos los casos un apoyo y asesoría a ciertos sectores de la población desempleada genera cambios. Se necesita identificar al sector de la población que se vería más beneficiado por el apoyo, y enfocarlo para ellos.</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