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6" r:id="rId1"/>
  </p:sldMasterIdLst>
  <p:notesMasterIdLst>
    <p:notesMasterId r:id="rId3"/>
  </p:notesMasterIdLst>
  <p:sldIdLst>
    <p:sldId id="258" r:id="rId2"/>
  </p:sldIdLst>
  <p:sldSz cx="43891200" cy="32918400"/>
  <p:notesSz cx="7004050" cy="92837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9CD3"/>
    <a:srgbClr val="FFFFFF"/>
    <a:srgbClr val="EAEAEA"/>
    <a:srgbClr val="006699"/>
    <a:srgbClr val="CCECFF"/>
    <a:srgbClr val="F8F8F8"/>
    <a:srgbClr val="003366"/>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4" d="100"/>
          <a:sy n="14" d="100"/>
        </p:scale>
        <p:origin x="1260" y="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E63E84-8AB0-43AC-8BBD-90F3B26BC35E}"/>
              </a:ext>
            </a:extLst>
          </p:cNvPr>
          <p:cNvSpPr>
            <a:spLocks noGrp="1"/>
          </p:cNvSpPr>
          <p:nvPr>
            <p:ph type="hdr" sz="quarter"/>
          </p:nvPr>
        </p:nvSpPr>
        <p:spPr>
          <a:xfrm>
            <a:off x="0" y="0"/>
            <a:ext cx="3035300" cy="465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3773CA20-97C7-4D71-83D8-7FBDED8130C1}"/>
              </a:ext>
            </a:extLst>
          </p:cNvPr>
          <p:cNvSpPr>
            <a:spLocks noGrp="1"/>
          </p:cNvSpPr>
          <p:nvPr>
            <p:ph type="dt" idx="1"/>
          </p:nvPr>
        </p:nvSpPr>
        <p:spPr>
          <a:xfrm>
            <a:off x="3967163" y="0"/>
            <a:ext cx="3035300" cy="46513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7874C3AA-E750-4D1D-9B84-5C75929BC3BD}" type="datetimeFigureOut">
              <a:rPr lang="en-US"/>
              <a:pPr>
                <a:defRPr/>
              </a:pPr>
              <a:t>10/10/2022</a:t>
            </a:fld>
            <a:endParaRPr lang="en-US"/>
          </a:p>
        </p:txBody>
      </p:sp>
      <p:sp>
        <p:nvSpPr>
          <p:cNvPr id="4" name="Slide Image Placeholder 3">
            <a:extLst>
              <a:ext uri="{FF2B5EF4-FFF2-40B4-BE49-F238E27FC236}">
                <a16:creationId xmlns:a16="http://schemas.microsoft.com/office/drawing/2014/main" id="{E9514FA4-AF38-43F9-A6B5-875F957A0EA7}"/>
              </a:ext>
            </a:extLst>
          </p:cNvPr>
          <p:cNvSpPr>
            <a:spLocks noGrp="1" noRot="1" noChangeAspect="1"/>
          </p:cNvSpPr>
          <p:nvPr>
            <p:ph type="sldImg" idx="2"/>
          </p:nvPr>
        </p:nvSpPr>
        <p:spPr>
          <a:xfrm>
            <a:off x="1412875" y="1160463"/>
            <a:ext cx="4178300" cy="31337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110225D-B9D6-4E03-85E5-7356338384A0}"/>
              </a:ext>
            </a:extLst>
          </p:cNvPr>
          <p:cNvSpPr>
            <a:spLocks noGrp="1"/>
          </p:cNvSpPr>
          <p:nvPr>
            <p:ph type="body" sz="quarter" idx="3"/>
          </p:nvPr>
        </p:nvSpPr>
        <p:spPr>
          <a:xfrm>
            <a:off x="700088" y="4467225"/>
            <a:ext cx="5603875" cy="3656013"/>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526DA64-E1B9-4690-8C61-9005A47877B7}"/>
              </a:ext>
            </a:extLst>
          </p:cNvPr>
          <p:cNvSpPr>
            <a:spLocks noGrp="1"/>
          </p:cNvSpPr>
          <p:nvPr>
            <p:ph type="ftr" sz="quarter" idx="4"/>
          </p:nvPr>
        </p:nvSpPr>
        <p:spPr>
          <a:xfrm>
            <a:off x="0" y="8818563"/>
            <a:ext cx="3035300" cy="46513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5670D577-8EA4-43C5-8BDF-432C2EF1714B}"/>
              </a:ext>
            </a:extLst>
          </p:cNvPr>
          <p:cNvSpPr>
            <a:spLocks noGrp="1"/>
          </p:cNvSpPr>
          <p:nvPr>
            <p:ph type="sldNum" sz="quarter" idx="5"/>
          </p:nvPr>
        </p:nvSpPr>
        <p:spPr>
          <a:xfrm>
            <a:off x="3967163" y="8818563"/>
            <a:ext cx="3035300" cy="46513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5709EB81-3FB0-4C37-B6B4-6667D5EFF6A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04463563-15EA-46E1-B6F8-2E75FF94DE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E6E22347-6B13-4F50-B51E-8E7BB8C7AE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15364" name="Slide Number Placeholder 3">
            <a:extLst>
              <a:ext uri="{FF2B5EF4-FFF2-40B4-BE49-F238E27FC236}">
                <a16:creationId xmlns:a16="http://schemas.microsoft.com/office/drawing/2014/main" id="{E34F4A1D-B2A6-4352-920F-C03B543BC5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EFF86D5-94D4-47F5-9763-B3E27D502946}" type="slidenum">
              <a:rPr lang="en-US" altLang="en-US"/>
              <a:pPr fontAlgn="base">
                <a:spcBef>
                  <a:spcPct val="0"/>
                </a:spcBef>
                <a:spcAft>
                  <a:spcPct val="0"/>
                </a:spcAft>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67D0-2EAB-4DDC-AB37-B36E019042D4}"/>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C38FB303-0CB6-4B72-8A32-D183F92B3D93}"/>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A2589B0F-1C7D-460D-AE02-AF8F17C384CC}"/>
              </a:ext>
            </a:extLst>
          </p:cNvPr>
          <p:cNvSpPr>
            <a:spLocks noGrp="1"/>
          </p:cNvSpPr>
          <p:nvPr>
            <p:ph type="dt" sz="half" idx="10"/>
          </p:nvPr>
        </p:nvSpPr>
        <p:spPr/>
        <p:txBody>
          <a:bodyPr/>
          <a:lstStyle>
            <a:lvl1pPr>
              <a:defRPr/>
            </a:lvl1pPr>
          </a:lstStyle>
          <a:p>
            <a:pPr>
              <a:defRPr/>
            </a:pPr>
            <a:fld id="{AE935CE1-6B76-4872-8FC6-7BC69FD8B985}" type="datetimeFigureOut">
              <a:rPr lang="en-US"/>
              <a:pPr>
                <a:defRPr/>
              </a:pPr>
              <a:t>10/10/2022</a:t>
            </a:fld>
            <a:endParaRPr lang="en-US"/>
          </a:p>
        </p:txBody>
      </p:sp>
      <p:sp>
        <p:nvSpPr>
          <p:cNvPr id="5" name="Footer Placeholder 4">
            <a:extLst>
              <a:ext uri="{FF2B5EF4-FFF2-40B4-BE49-F238E27FC236}">
                <a16:creationId xmlns:a16="http://schemas.microsoft.com/office/drawing/2014/main" id="{9CA32911-1C45-4BF8-83B5-345033315B2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E6D1EBA-3DE5-4B5C-BC15-9B01FC68C987}"/>
              </a:ext>
            </a:extLst>
          </p:cNvPr>
          <p:cNvSpPr>
            <a:spLocks noGrp="1"/>
          </p:cNvSpPr>
          <p:nvPr>
            <p:ph type="sldNum" sz="quarter" idx="12"/>
          </p:nvPr>
        </p:nvSpPr>
        <p:spPr/>
        <p:txBody>
          <a:bodyPr/>
          <a:lstStyle>
            <a:lvl1pPr>
              <a:defRPr/>
            </a:lvl1pPr>
          </a:lstStyle>
          <a:p>
            <a:pPr>
              <a:defRPr/>
            </a:pPr>
            <a:fld id="{EA494C84-0991-432B-B204-CD90F3F0329B}" type="slidenum">
              <a:rPr lang="en-US"/>
              <a:pPr>
                <a:defRPr/>
              </a:pPr>
              <a:t>‹#›</a:t>
            </a:fld>
            <a:endParaRPr lang="en-US"/>
          </a:p>
        </p:txBody>
      </p:sp>
    </p:spTree>
    <p:extLst>
      <p:ext uri="{BB962C8B-B14F-4D97-AF65-F5344CB8AC3E}">
        <p14:creationId xmlns:p14="http://schemas.microsoft.com/office/powerpoint/2010/main" val="16184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A200-7687-4858-8C39-EFE22B288C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9279EA-5824-4290-8DEF-3AB271C471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EB34E-40B0-4342-A1BB-0CD8E9A68A4C}"/>
              </a:ext>
            </a:extLst>
          </p:cNvPr>
          <p:cNvSpPr>
            <a:spLocks noGrp="1"/>
          </p:cNvSpPr>
          <p:nvPr>
            <p:ph type="dt" sz="half" idx="10"/>
          </p:nvPr>
        </p:nvSpPr>
        <p:spPr/>
        <p:txBody>
          <a:bodyPr/>
          <a:lstStyle>
            <a:lvl1pPr>
              <a:defRPr/>
            </a:lvl1pPr>
          </a:lstStyle>
          <a:p>
            <a:pPr>
              <a:defRPr/>
            </a:pPr>
            <a:fld id="{62936AED-C226-4772-870A-AE2B23CD8096}" type="datetimeFigureOut">
              <a:rPr lang="en-US"/>
              <a:pPr>
                <a:defRPr/>
              </a:pPr>
              <a:t>10/10/2022</a:t>
            </a:fld>
            <a:endParaRPr lang="en-US"/>
          </a:p>
        </p:txBody>
      </p:sp>
      <p:sp>
        <p:nvSpPr>
          <p:cNvPr id="5" name="Footer Placeholder 4">
            <a:extLst>
              <a:ext uri="{FF2B5EF4-FFF2-40B4-BE49-F238E27FC236}">
                <a16:creationId xmlns:a16="http://schemas.microsoft.com/office/drawing/2014/main" id="{CD364F2A-A55B-4FA3-9384-CAD269DD54B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ACFB581-36CA-4A60-9FAB-964CCABDA816}"/>
              </a:ext>
            </a:extLst>
          </p:cNvPr>
          <p:cNvSpPr>
            <a:spLocks noGrp="1"/>
          </p:cNvSpPr>
          <p:nvPr>
            <p:ph type="sldNum" sz="quarter" idx="12"/>
          </p:nvPr>
        </p:nvSpPr>
        <p:spPr/>
        <p:txBody>
          <a:bodyPr/>
          <a:lstStyle>
            <a:lvl1pPr>
              <a:defRPr/>
            </a:lvl1pPr>
          </a:lstStyle>
          <a:p>
            <a:pPr>
              <a:defRPr/>
            </a:pPr>
            <a:fld id="{A344A4B2-FB3F-40A6-A44F-66D9213E5F5B}" type="slidenum">
              <a:rPr lang="en-US"/>
              <a:pPr>
                <a:defRPr/>
              </a:pPr>
              <a:t>‹#›</a:t>
            </a:fld>
            <a:endParaRPr lang="en-US"/>
          </a:p>
        </p:txBody>
      </p:sp>
    </p:spTree>
    <p:extLst>
      <p:ext uri="{BB962C8B-B14F-4D97-AF65-F5344CB8AC3E}">
        <p14:creationId xmlns:p14="http://schemas.microsoft.com/office/powerpoint/2010/main" val="153636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49240-D4BC-4842-A72E-59917AF1325C}"/>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196BE6-5A08-451A-B3FB-E02733B68083}"/>
              </a:ext>
            </a:extLst>
          </p:cNvPr>
          <p:cNvSpPr>
            <a:spLocks noGrp="1"/>
          </p:cNvSpPr>
          <p:nvPr>
            <p:ph type="body" orient="vert" idx="1"/>
          </p:nvPr>
        </p:nvSpPr>
        <p:spPr>
          <a:xfrm>
            <a:off x="3017520"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4F878-5E94-4B18-B29E-2DE8EDA1FB78}"/>
              </a:ext>
            </a:extLst>
          </p:cNvPr>
          <p:cNvSpPr>
            <a:spLocks noGrp="1"/>
          </p:cNvSpPr>
          <p:nvPr>
            <p:ph type="dt" sz="half" idx="10"/>
          </p:nvPr>
        </p:nvSpPr>
        <p:spPr/>
        <p:txBody>
          <a:bodyPr/>
          <a:lstStyle>
            <a:lvl1pPr>
              <a:defRPr/>
            </a:lvl1pPr>
          </a:lstStyle>
          <a:p>
            <a:pPr>
              <a:defRPr/>
            </a:pPr>
            <a:fld id="{943F4493-E72E-46FA-9D7E-4E8BD784EAB2}" type="datetimeFigureOut">
              <a:rPr lang="en-US"/>
              <a:pPr>
                <a:defRPr/>
              </a:pPr>
              <a:t>10/10/2022</a:t>
            </a:fld>
            <a:endParaRPr lang="en-US"/>
          </a:p>
        </p:txBody>
      </p:sp>
      <p:sp>
        <p:nvSpPr>
          <p:cNvPr id="5" name="Footer Placeholder 4">
            <a:extLst>
              <a:ext uri="{FF2B5EF4-FFF2-40B4-BE49-F238E27FC236}">
                <a16:creationId xmlns:a16="http://schemas.microsoft.com/office/drawing/2014/main" id="{86BCB158-273C-4CED-8E1B-73987C04BDC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A0BDF69-B490-4116-BCEB-DADF86CFCD61}"/>
              </a:ext>
            </a:extLst>
          </p:cNvPr>
          <p:cNvSpPr>
            <a:spLocks noGrp="1"/>
          </p:cNvSpPr>
          <p:nvPr>
            <p:ph type="sldNum" sz="quarter" idx="12"/>
          </p:nvPr>
        </p:nvSpPr>
        <p:spPr/>
        <p:txBody>
          <a:bodyPr/>
          <a:lstStyle>
            <a:lvl1pPr>
              <a:defRPr/>
            </a:lvl1pPr>
          </a:lstStyle>
          <a:p>
            <a:pPr>
              <a:defRPr/>
            </a:pPr>
            <a:fld id="{2C1E2338-861F-45FB-A1FA-B3ACF70344B3}" type="slidenum">
              <a:rPr lang="en-US"/>
              <a:pPr>
                <a:defRPr/>
              </a:pPr>
              <a:t>‹#›</a:t>
            </a:fld>
            <a:endParaRPr lang="en-US"/>
          </a:p>
        </p:txBody>
      </p:sp>
    </p:spTree>
    <p:extLst>
      <p:ext uri="{BB962C8B-B14F-4D97-AF65-F5344CB8AC3E}">
        <p14:creationId xmlns:p14="http://schemas.microsoft.com/office/powerpoint/2010/main" val="780054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2C7C-A911-4C4D-B8BE-7743B1D32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0B79B9-4731-46B6-B8B4-CF26EEC773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95478-4C7E-4383-9132-0BDC4E40DFA0}"/>
              </a:ext>
            </a:extLst>
          </p:cNvPr>
          <p:cNvSpPr>
            <a:spLocks noGrp="1"/>
          </p:cNvSpPr>
          <p:nvPr>
            <p:ph type="dt" sz="half" idx="10"/>
          </p:nvPr>
        </p:nvSpPr>
        <p:spPr/>
        <p:txBody>
          <a:bodyPr/>
          <a:lstStyle>
            <a:lvl1pPr>
              <a:defRPr/>
            </a:lvl1pPr>
          </a:lstStyle>
          <a:p>
            <a:pPr>
              <a:defRPr/>
            </a:pPr>
            <a:fld id="{0677F6C2-95CE-4563-BCA2-99A07AF5FC44}" type="datetimeFigureOut">
              <a:rPr lang="en-US"/>
              <a:pPr>
                <a:defRPr/>
              </a:pPr>
              <a:t>10/10/2022</a:t>
            </a:fld>
            <a:endParaRPr lang="en-US"/>
          </a:p>
        </p:txBody>
      </p:sp>
      <p:sp>
        <p:nvSpPr>
          <p:cNvPr id="5" name="Footer Placeholder 4">
            <a:extLst>
              <a:ext uri="{FF2B5EF4-FFF2-40B4-BE49-F238E27FC236}">
                <a16:creationId xmlns:a16="http://schemas.microsoft.com/office/drawing/2014/main" id="{F3B60ED9-6F2B-483F-9DAF-E82DCE1252D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F52F28A-C8C4-48B5-B11E-5920B00D48D1}"/>
              </a:ext>
            </a:extLst>
          </p:cNvPr>
          <p:cNvSpPr>
            <a:spLocks noGrp="1"/>
          </p:cNvSpPr>
          <p:nvPr>
            <p:ph type="sldNum" sz="quarter" idx="12"/>
          </p:nvPr>
        </p:nvSpPr>
        <p:spPr/>
        <p:txBody>
          <a:bodyPr/>
          <a:lstStyle>
            <a:lvl1pPr>
              <a:defRPr/>
            </a:lvl1pPr>
          </a:lstStyle>
          <a:p>
            <a:pPr>
              <a:defRPr/>
            </a:pPr>
            <a:fld id="{2A20E950-60BC-44A1-A285-6C1BBCC11604}" type="slidenum">
              <a:rPr lang="en-US"/>
              <a:pPr>
                <a:defRPr/>
              </a:pPr>
              <a:t>‹#›</a:t>
            </a:fld>
            <a:endParaRPr lang="en-US"/>
          </a:p>
        </p:txBody>
      </p:sp>
    </p:spTree>
    <p:extLst>
      <p:ext uri="{BB962C8B-B14F-4D97-AF65-F5344CB8AC3E}">
        <p14:creationId xmlns:p14="http://schemas.microsoft.com/office/powerpoint/2010/main" val="109243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C46F-6D1C-4F33-818B-848FC1F5DF13}"/>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F8DF3AD6-B716-4951-8525-EB6279276A50}"/>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29706D-CABD-4AE4-AD8F-F13EAE3BAB9A}"/>
              </a:ext>
            </a:extLst>
          </p:cNvPr>
          <p:cNvSpPr>
            <a:spLocks noGrp="1"/>
          </p:cNvSpPr>
          <p:nvPr>
            <p:ph type="dt" sz="half" idx="10"/>
          </p:nvPr>
        </p:nvSpPr>
        <p:spPr/>
        <p:txBody>
          <a:bodyPr/>
          <a:lstStyle>
            <a:lvl1pPr>
              <a:defRPr/>
            </a:lvl1pPr>
          </a:lstStyle>
          <a:p>
            <a:pPr>
              <a:defRPr/>
            </a:pPr>
            <a:fld id="{B02B05BF-88AF-44D3-A426-3D0B7679820D}" type="datetimeFigureOut">
              <a:rPr lang="en-US"/>
              <a:pPr>
                <a:defRPr/>
              </a:pPr>
              <a:t>10/10/2022</a:t>
            </a:fld>
            <a:endParaRPr lang="en-US"/>
          </a:p>
        </p:txBody>
      </p:sp>
      <p:sp>
        <p:nvSpPr>
          <p:cNvPr id="5" name="Footer Placeholder 4">
            <a:extLst>
              <a:ext uri="{FF2B5EF4-FFF2-40B4-BE49-F238E27FC236}">
                <a16:creationId xmlns:a16="http://schemas.microsoft.com/office/drawing/2014/main" id="{9826BC7E-0BA2-4A44-A4FC-BCCA5A0D34B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E4CA291-92F4-4B26-9E30-1C7A7BFBC9E3}"/>
              </a:ext>
            </a:extLst>
          </p:cNvPr>
          <p:cNvSpPr>
            <a:spLocks noGrp="1"/>
          </p:cNvSpPr>
          <p:nvPr>
            <p:ph type="sldNum" sz="quarter" idx="12"/>
          </p:nvPr>
        </p:nvSpPr>
        <p:spPr/>
        <p:txBody>
          <a:bodyPr/>
          <a:lstStyle>
            <a:lvl1pPr>
              <a:defRPr/>
            </a:lvl1pPr>
          </a:lstStyle>
          <a:p>
            <a:pPr>
              <a:defRPr/>
            </a:pPr>
            <a:fld id="{9160AB5E-A7AC-4570-A42C-AC8F8378F6E3}" type="slidenum">
              <a:rPr lang="en-US"/>
              <a:pPr>
                <a:defRPr/>
              </a:pPr>
              <a:t>‹#›</a:t>
            </a:fld>
            <a:endParaRPr lang="en-US"/>
          </a:p>
        </p:txBody>
      </p:sp>
    </p:spTree>
    <p:extLst>
      <p:ext uri="{BB962C8B-B14F-4D97-AF65-F5344CB8AC3E}">
        <p14:creationId xmlns:p14="http://schemas.microsoft.com/office/powerpoint/2010/main" val="238325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B133-FA46-4115-B494-C6B74AB8F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46209D-7E8D-4D10-838A-BC20555A5C7E}"/>
              </a:ext>
            </a:extLst>
          </p:cNvPr>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773C3F-2DEC-4AC9-9A85-19FBE40B9CB5}"/>
              </a:ext>
            </a:extLst>
          </p:cNvPr>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A765E8-5CEF-469C-8381-AF5A8B2F3C9E}"/>
              </a:ext>
            </a:extLst>
          </p:cNvPr>
          <p:cNvSpPr>
            <a:spLocks noGrp="1"/>
          </p:cNvSpPr>
          <p:nvPr>
            <p:ph type="dt" sz="half" idx="10"/>
          </p:nvPr>
        </p:nvSpPr>
        <p:spPr/>
        <p:txBody>
          <a:bodyPr/>
          <a:lstStyle>
            <a:lvl1pPr>
              <a:defRPr/>
            </a:lvl1pPr>
          </a:lstStyle>
          <a:p>
            <a:pPr>
              <a:defRPr/>
            </a:pPr>
            <a:fld id="{CE6E7D10-CEF7-4EEC-9FA7-A98F35505CC6}" type="datetimeFigureOut">
              <a:rPr lang="en-US"/>
              <a:pPr>
                <a:defRPr/>
              </a:pPr>
              <a:t>10/10/2022</a:t>
            </a:fld>
            <a:endParaRPr lang="en-US"/>
          </a:p>
        </p:txBody>
      </p:sp>
      <p:sp>
        <p:nvSpPr>
          <p:cNvPr id="6" name="Footer Placeholder 5">
            <a:extLst>
              <a:ext uri="{FF2B5EF4-FFF2-40B4-BE49-F238E27FC236}">
                <a16:creationId xmlns:a16="http://schemas.microsoft.com/office/drawing/2014/main" id="{71466D50-CAB7-42D8-8D29-35C2510BA0D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9AFA998F-94D0-4B74-84FF-528EA812D2DE}"/>
              </a:ext>
            </a:extLst>
          </p:cNvPr>
          <p:cNvSpPr>
            <a:spLocks noGrp="1"/>
          </p:cNvSpPr>
          <p:nvPr>
            <p:ph type="sldNum" sz="quarter" idx="12"/>
          </p:nvPr>
        </p:nvSpPr>
        <p:spPr/>
        <p:txBody>
          <a:bodyPr/>
          <a:lstStyle>
            <a:lvl1pPr>
              <a:defRPr/>
            </a:lvl1pPr>
          </a:lstStyle>
          <a:p>
            <a:pPr>
              <a:defRPr/>
            </a:pPr>
            <a:fld id="{E71DB74C-214B-4AC4-960D-D5DF690C6908}" type="slidenum">
              <a:rPr lang="en-US"/>
              <a:pPr>
                <a:defRPr/>
              </a:pPr>
              <a:t>‹#›</a:t>
            </a:fld>
            <a:endParaRPr lang="en-US"/>
          </a:p>
        </p:txBody>
      </p:sp>
    </p:spTree>
    <p:extLst>
      <p:ext uri="{BB962C8B-B14F-4D97-AF65-F5344CB8AC3E}">
        <p14:creationId xmlns:p14="http://schemas.microsoft.com/office/powerpoint/2010/main" val="45827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06500-E70E-4309-B41E-62FADF22D581}"/>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ACC5F2-0D54-4E24-8D16-9AF413D965DC}"/>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a:extLst>
              <a:ext uri="{FF2B5EF4-FFF2-40B4-BE49-F238E27FC236}">
                <a16:creationId xmlns:a16="http://schemas.microsoft.com/office/drawing/2014/main" id="{554F23CA-9338-4E87-B8CB-BA0EC115E5D5}"/>
              </a:ext>
            </a:extLst>
          </p:cNvPr>
          <p:cNvSpPr>
            <a:spLocks noGrp="1"/>
          </p:cNvSpPr>
          <p:nvPr>
            <p:ph sz="half" idx="2"/>
          </p:nvPr>
        </p:nvSpPr>
        <p:spPr>
          <a:xfrm>
            <a:off x="3023239" y="12024360"/>
            <a:ext cx="18568033"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3A625D-7E80-4EF8-867D-98D7D5038556}"/>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a:extLst>
              <a:ext uri="{FF2B5EF4-FFF2-40B4-BE49-F238E27FC236}">
                <a16:creationId xmlns:a16="http://schemas.microsoft.com/office/drawing/2014/main" id="{9BDF4BC4-4D2D-4AF0-954E-2F11E3164434}"/>
              </a:ext>
            </a:extLst>
          </p:cNvPr>
          <p:cNvSpPr>
            <a:spLocks noGrp="1"/>
          </p:cNvSpPr>
          <p:nvPr>
            <p:ph sz="quarter" idx="4"/>
          </p:nvPr>
        </p:nvSpPr>
        <p:spPr>
          <a:xfrm>
            <a:off x="22219920"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643F7D-3466-42DA-B6C4-B1AAC77D41F2}"/>
              </a:ext>
            </a:extLst>
          </p:cNvPr>
          <p:cNvSpPr>
            <a:spLocks noGrp="1"/>
          </p:cNvSpPr>
          <p:nvPr>
            <p:ph type="dt" sz="half" idx="10"/>
          </p:nvPr>
        </p:nvSpPr>
        <p:spPr/>
        <p:txBody>
          <a:bodyPr/>
          <a:lstStyle>
            <a:lvl1pPr>
              <a:defRPr/>
            </a:lvl1pPr>
          </a:lstStyle>
          <a:p>
            <a:pPr>
              <a:defRPr/>
            </a:pPr>
            <a:fld id="{97C4DD60-5883-4378-9CF1-8971A982C97C}" type="datetimeFigureOut">
              <a:rPr lang="en-US"/>
              <a:pPr>
                <a:defRPr/>
              </a:pPr>
              <a:t>10/10/2022</a:t>
            </a:fld>
            <a:endParaRPr lang="en-US"/>
          </a:p>
        </p:txBody>
      </p:sp>
      <p:sp>
        <p:nvSpPr>
          <p:cNvPr id="8" name="Footer Placeholder 7">
            <a:extLst>
              <a:ext uri="{FF2B5EF4-FFF2-40B4-BE49-F238E27FC236}">
                <a16:creationId xmlns:a16="http://schemas.microsoft.com/office/drawing/2014/main" id="{560E12FD-29E6-4464-93F2-F3C40565EB5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61BF2D4E-DA04-4653-9081-99207E0D4189}"/>
              </a:ext>
            </a:extLst>
          </p:cNvPr>
          <p:cNvSpPr>
            <a:spLocks noGrp="1"/>
          </p:cNvSpPr>
          <p:nvPr>
            <p:ph type="sldNum" sz="quarter" idx="12"/>
          </p:nvPr>
        </p:nvSpPr>
        <p:spPr/>
        <p:txBody>
          <a:bodyPr/>
          <a:lstStyle>
            <a:lvl1pPr>
              <a:defRPr/>
            </a:lvl1pPr>
          </a:lstStyle>
          <a:p>
            <a:pPr>
              <a:defRPr/>
            </a:pPr>
            <a:fld id="{F53374FB-EEF4-4D6D-BDC3-75C720DA3D1C}" type="slidenum">
              <a:rPr lang="en-US"/>
              <a:pPr>
                <a:defRPr/>
              </a:pPr>
              <a:t>‹#›</a:t>
            </a:fld>
            <a:endParaRPr lang="en-US"/>
          </a:p>
        </p:txBody>
      </p:sp>
    </p:spTree>
    <p:extLst>
      <p:ext uri="{BB962C8B-B14F-4D97-AF65-F5344CB8AC3E}">
        <p14:creationId xmlns:p14="http://schemas.microsoft.com/office/powerpoint/2010/main" val="344982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20C6-62EB-4FD3-A561-130B52F3BE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9607FC-62D4-4828-AB4D-CBEFFFFA7503}"/>
              </a:ext>
            </a:extLst>
          </p:cNvPr>
          <p:cNvSpPr>
            <a:spLocks noGrp="1"/>
          </p:cNvSpPr>
          <p:nvPr>
            <p:ph type="dt" sz="half" idx="10"/>
          </p:nvPr>
        </p:nvSpPr>
        <p:spPr/>
        <p:txBody>
          <a:bodyPr/>
          <a:lstStyle>
            <a:lvl1pPr>
              <a:defRPr/>
            </a:lvl1pPr>
          </a:lstStyle>
          <a:p>
            <a:pPr>
              <a:defRPr/>
            </a:pPr>
            <a:fld id="{9F370D0B-B8EF-4A48-A674-8075BCFD131C}" type="datetimeFigureOut">
              <a:rPr lang="en-US"/>
              <a:pPr>
                <a:defRPr/>
              </a:pPr>
              <a:t>10/10/2022</a:t>
            </a:fld>
            <a:endParaRPr lang="en-US"/>
          </a:p>
        </p:txBody>
      </p:sp>
      <p:sp>
        <p:nvSpPr>
          <p:cNvPr id="4" name="Footer Placeholder 3">
            <a:extLst>
              <a:ext uri="{FF2B5EF4-FFF2-40B4-BE49-F238E27FC236}">
                <a16:creationId xmlns:a16="http://schemas.microsoft.com/office/drawing/2014/main" id="{C4140422-5DC3-4E5C-BA31-41B09A741FA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810C9EF1-DF07-4BAA-849D-B4D04939A455}"/>
              </a:ext>
            </a:extLst>
          </p:cNvPr>
          <p:cNvSpPr>
            <a:spLocks noGrp="1"/>
          </p:cNvSpPr>
          <p:nvPr>
            <p:ph type="sldNum" sz="quarter" idx="12"/>
          </p:nvPr>
        </p:nvSpPr>
        <p:spPr/>
        <p:txBody>
          <a:bodyPr/>
          <a:lstStyle>
            <a:lvl1pPr>
              <a:defRPr/>
            </a:lvl1pPr>
          </a:lstStyle>
          <a:p>
            <a:pPr>
              <a:defRPr/>
            </a:pPr>
            <a:fld id="{8DE1E0FB-EABB-42F4-BB29-77DA16097E75}" type="slidenum">
              <a:rPr lang="en-US"/>
              <a:pPr>
                <a:defRPr/>
              </a:pPr>
              <a:t>‹#›</a:t>
            </a:fld>
            <a:endParaRPr lang="en-US"/>
          </a:p>
        </p:txBody>
      </p:sp>
    </p:spTree>
    <p:extLst>
      <p:ext uri="{BB962C8B-B14F-4D97-AF65-F5344CB8AC3E}">
        <p14:creationId xmlns:p14="http://schemas.microsoft.com/office/powerpoint/2010/main" val="680243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3FD695-422E-43FE-A59D-55B1FFD5B754}"/>
              </a:ext>
            </a:extLst>
          </p:cNvPr>
          <p:cNvSpPr>
            <a:spLocks noGrp="1"/>
          </p:cNvSpPr>
          <p:nvPr>
            <p:ph type="dt" sz="half" idx="10"/>
          </p:nvPr>
        </p:nvSpPr>
        <p:spPr/>
        <p:txBody>
          <a:bodyPr/>
          <a:lstStyle>
            <a:lvl1pPr>
              <a:defRPr/>
            </a:lvl1pPr>
          </a:lstStyle>
          <a:p>
            <a:pPr>
              <a:defRPr/>
            </a:pPr>
            <a:fld id="{F6A8BE4A-CC68-4C0C-95F3-EB8921BC3940}" type="datetimeFigureOut">
              <a:rPr lang="en-US"/>
              <a:pPr>
                <a:defRPr/>
              </a:pPr>
              <a:t>10/10/2022</a:t>
            </a:fld>
            <a:endParaRPr lang="en-US"/>
          </a:p>
        </p:txBody>
      </p:sp>
      <p:sp>
        <p:nvSpPr>
          <p:cNvPr id="3" name="Footer Placeholder 2">
            <a:extLst>
              <a:ext uri="{FF2B5EF4-FFF2-40B4-BE49-F238E27FC236}">
                <a16:creationId xmlns:a16="http://schemas.microsoft.com/office/drawing/2014/main" id="{86F6BB5B-36C8-46D5-9BE2-09B62282A12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AD9AE27D-990C-420A-B165-35503E04ADA9}"/>
              </a:ext>
            </a:extLst>
          </p:cNvPr>
          <p:cNvSpPr>
            <a:spLocks noGrp="1"/>
          </p:cNvSpPr>
          <p:nvPr>
            <p:ph type="sldNum" sz="quarter" idx="12"/>
          </p:nvPr>
        </p:nvSpPr>
        <p:spPr/>
        <p:txBody>
          <a:bodyPr/>
          <a:lstStyle>
            <a:lvl1pPr>
              <a:defRPr/>
            </a:lvl1pPr>
          </a:lstStyle>
          <a:p>
            <a:pPr>
              <a:defRPr/>
            </a:pPr>
            <a:fld id="{CAE11192-8C63-4C07-921F-1EAD753CAA7D}" type="slidenum">
              <a:rPr lang="en-US"/>
              <a:pPr>
                <a:defRPr/>
              </a:pPr>
              <a:t>‹#›</a:t>
            </a:fld>
            <a:endParaRPr lang="en-US"/>
          </a:p>
        </p:txBody>
      </p:sp>
    </p:spTree>
    <p:extLst>
      <p:ext uri="{BB962C8B-B14F-4D97-AF65-F5344CB8AC3E}">
        <p14:creationId xmlns:p14="http://schemas.microsoft.com/office/powerpoint/2010/main" val="398019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6F22-EA9A-4DB7-87D5-F1541DE899DC}"/>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7729BF10-4308-4BF6-B996-464B8066F163}"/>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A97C23-5CA0-498C-AE2D-80D3DA55DA38}"/>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a:extLst>
              <a:ext uri="{FF2B5EF4-FFF2-40B4-BE49-F238E27FC236}">
                <a16:creationId xmlns:a16="http://schemas.microsoft.com/office/drawing/2014/main" id="{67E4ECCD-9EF3-4ABB-AD85-ABECF973D424}"/>
              </a:ext>
            </a:extLst>
          </p:cNvPr>
          <p:cNvSpPr>
            <a:spLocks noGrp="1"/>
          </p:cNvSpPr>
          <p:nvPr>
            <p:ph type="dt" sz="half" idx="10"/>
          </p:nvPr>
        </p:nvSpPr>
        <p:spPr/>
        <p:txBody>
          <a:bodyPr/>
          <a:lstStyle>
            <a:lvl1pPr>
              <a:defRPr/>
            </a:lvl1pPr>
          </a:lstStyle>
          <a:p>
            <a:pPr>
              <a:defRPr/>
            </a:pPr>
            <a:fld id="{40E73CAA-EE03-4C0D-819E-40ED04D75EF6}" type="datetimeFigureOut">
              <a:rPr lang="en-US"/>
              <a:pPr>
                <a:defRPr/>
              </a:pPr>
              <a:t>10/10/2022</a:t>
            </a:fld>
            <a:endParaRPr lang="en-US"/>
          </a:p>
        </p:txBody>
      </p:sp>
      <p:sp>
        <p:nvSpPr>
          <p:cNvPr id="6" name="Footer Placeholder 5">
            <a:extLst>
              <a:ext uri="{FF2B5EF4-FFF2-40B4-BE49-F238E27FC236}">
                <a16:creationId xmlns:a16="http://schemas.microsoft.com/office/drawing/2014/main" id="{388F1A21-E42D-4194-858D-A6E2B1B8523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6B966926-BB6D-4519-BFBC-3F601342C9F5}"/>
              </a:ext>
            </a:extLst>
          </p:cNvPr>
          <p:cNvSpPr>
            <a:spLocks noGrp="1"/>
          </p:cNvSpPr>
          <p:nvPr>
            <p:ph type="sldNum" sz="quarter" idx="12"/>
          </p:nvPr>
        </p:nvSpPr>
        <p:spPr/>
        <p:txBody>
          <a:bodyPr/>
          <a:lstStyle>
            <a:lvl1pPr>
              <a:defRPr/>
            </a:lvl1pPr>
          </a:lstStyle>
          <a:p>
            <a:pPr>
              <a:defRPr/>
            </a:pPr>
            <a:fld id="{5BA30AA4-BF59-4BB4-ACAF-24CFC4EACFF7}" type="slidenum">
              <a:rPr lang="en-US"/>
              <a:pPr>
                <a:defRPr/>
              </a:pPr>
              <a:t>‹#›</a:t>
            </a:fld>
            <a:endParaRPr lang="en-US"/>
          </a:p>
        </p:txBody>
      </p:sp>
    </p:spTree>
    <p:extLst>
      <p:ext uri="{BB962C8B-B14F-4D97-AF65-F5344CB8AC3E}">
        <p14:creationId xmlns:p14="http://schemas.microsoft.com/office/powerpoint/2010/main" val="18094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55D4-75E5-4B40-AC83-47C44CAD8B14}"/>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DF54D946-BFF7-4FA3-9C7B-B26A4B10AB40}"/>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pPr lvl="0"/>
            <a:endParaRPr lang="en-US" noProof="0"/>
          </a:p>
        </p:txBody>
      </p:sp>
      <p:sp>
        <p:nvSpPr>
          <p:cNvPr id="4" name="Text Placeholder 3">
            <a:extLst>
              <a:ext uri="{FF2B5EF4-FFF2-40B4-BE49-F238E27FC236}">
                <a16:creationId xmlns:a16="http://schemas.microsoft.com/office/drawing/2014/main" id="{BB364E53-241C-4794-9A8D-5B6F0E4D659A}"/>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a:extLst>
              <a:ext uri="{FF2B5EF4-FFF2-40B4-BE49-F238E27FC236}">
                <a16:creationId xmlns:a16="http://schemas.microsoft.com/office/drawing/2014/main" id="{4BFE1DD8-D487-4267-B86D-105B0DB7F6D9}"/>
              </a:ext>
            </a:extLst>
          </p:cNvPr>
          <p:cNvSpPr>
            <a:spLocks noGrp="1"/>
          </p:cNvSpPr>
          <p:nvPr>
            <p:ph type="dt" sz="half" idx="10"/>
          </p:nvPr>
        </p:nvSpPr>
        <p:spPr/>
        <p:txBody>
          <a:bodyPr/>
          <a:lstStyle>
            <a:lvl1pPr>
              <a:defRPr/>
            </a:lvl1pPr>
          </a:lstStyle>
          <a:p>
            <a:pPr>
              <a:defRPr/>
            </a:pPr>
            <a:fld id="{6278F2AB-E516-47EC-B48C-9FCA92947A8C}" type="datetimeFigureOut">
              <a:rPr lang="en-US"/>
              <a:pPr>
                <a:defRPr/>
              </a:pPr>
              <a:t>10/10/2022</a:t>
            </a:fld>
            <a:endParaRPr lang="en-US"/>
          </a:p>
        </p:txBody>
      </p:sp>
      <p:sp>
        <p:nvSpPr>
          <p:cNvPr id="6" name="Footer Placeholder 5">
            <a:extLst>
              <a:ext uri="{FF2B5EF4-FFF2-40B4-BE49-F238E27FC236}">
                <a16:creationId xmlns:a16="http://schemas.microsoft.com/office/drawing/2014/main" id="{A4237F08-EE91-4C97-A0BD-E0E773B5344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3F3851AE-4BD7-49F9-A57D-7548A412F610}"/>
              </a:ext>
            </a:extLst>
          </p:cNvPr>
          <p:cNvSpPr>
            <a:spLocks noGrp="1"/>
          </p:cNvSpPr>
          <p:nvPr>
            <p:ph type="sldNum" sz="quarter" idx="12"/>
          </p:nvPr>
        </p:nvSpPr>
        <p:spPr/>
        <p:txBody>
          <a:bodyPr/>
          <a:lstStyle>
            <a:lvl1pPr>
              <a:defRPr/>
            </a:lvl1pPr>
          </a:lstStyle>
          <a:p>
            <a:pPr>
              <a:defRPr/>
            </a:pPr>
            <a:fld id="{6C255A1C-9FA6-4EFE-9791-B0C84F1AD451}" type="slidenum">
              <a:rPr lang="en-US"/>
              <a:pPr>
                <a:defRPr/>
              </a:pPr>
              <a:t>‹#›</a:t>
            </a:fld>
            <a:endParaRPr lang="en-US"/>
          </a:p>
        </p:txBody>
      </p:sp>
    </p:spTree>
    <p:extLst>
      <p:ext uri="{BB962C8B-B14F-4D97-AF65-F5344CB8AC3E}">
        <p14:creationId xmlns:p14="http://schemas.microsoft.com/office/powerpoint/2010/main" val="3755022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FACE86-D99F-44C2-B682-EC3E028A1838}"/>
              </a:ext>
            </a:extLst>
          </p:cNvPr>
          <p:cNvSpPr>
            <a:spLocks noGrp="1"/>
          </p:cNvSpPr>
          <p:nvPr>
            <p:ph type="title"/>
          </p:nvPr>
        </p:nvSpPr>
        <p:spPr>
          <a:xfrm>
            <a:off x="3017838" y="1752600"/>
            <a:ext cx="37855525" cy="63627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7B1E4C-A523-451F-A1AE-3275E87AE4D4}"/>
              </a:ext>
            </a:extLst>
          </p:cNvPr>
          <p:cNvSpPr>
            <a:spLocks noGrp="1"/>
          </p:cNvSpPr>
          <p:nvPr>
            <p:ph type="body" idx="1"/>
          </p:nvPr>
        </p:nvSpPr>
        <p:spPr>
          <a:xfrm>
            <a:off x="3017838" y="8763000"/>
            <a:ext cx="37855525" cy="208867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A1A5A6-CDC0-418D-9228-71172A89EFE4}"/>
              </a:ext>
            </a:extLst>
          </p:cNvPr>
          <p:cNvSpPr>
            <a:spLocks noGrp="1"/>
          </p:cNvSpPr>
          <p:nvPr>
            <p:ph type="dt" sz="half" idx="2"/>
          </p:nvPr>
        </p:nvSpPr>
        <p:spPr>
          <a:xfrm>
            <a:off x="3017838" y="30510163"/>
            <a:ext cx="9875837" cy="1752600"/>
          </a:xfrm>
          <a:prstGeom prst="rect">
            <a:avLst/>
          </a:prstGeom>
        </p:spPr>
        <p:txBody>
          <a:bodyPr vert="horz" lIns="91440" tIns="45720" rIns="91440" bIns="45720" rtlCol="0" anchor="ctr"/>
          <a:lstStyle>
            <a:lvl1pPr algn="l" eaLnBrk="1" fontAlgn="auto" hangingPunct="1">
              <a:spcBef>
                <a:spcPts val="0"/>
              </a:spcBef>
              <a:spcAft>
                <a:spcPts val="0"/>
              </a:spcAft>
              <a:defRPr sz="4320" smtClean="0">
                <a:solidFill>
                  <a:schemeClr val="tx1">
                    <a:tint val="75000"/>
                  </a:schemeClr>
                </a:solidFill>
                <a:latin typeface="+mn-lt"/>
              </a:defRPr>
            </a:lvl1pPr>
          </a:lstStyle>
          <a:p>
            <a:pPr>
              <a:defRPr/>
            </a:pPr>
            <a:fld id="{78B4DE7A-C87B-478B-9960-B1657F77DEE4}" type="datetimeFigureOut">
              <a:rPr lang="en-US"/>
              <a:pPr>
                <a:defRPr/>
              </a:pPr>
              <a:t>10/10/2022</a:t>
            </a:fld>
            <a:endParaRPr lang="en-US"/>
          </a:p>
        </p:txBody>
      </p:sp>
      <p:sp>
        <p:nvSpPr>
          <p:cNvPr id="5" name="Footer Placeholder 4">
            <a:extLst>
              <a:ext uri="{FF2B5EF4-FFF2-40B4-BE49-F238E27FC236}">
                <a16:creationId xmlns:a16="http://schemas.microsoft.com/office/drawing/2014/main" id="{1ED0384C-2BCD-40C7-BC06-1AAD712BF917}"/>
              </a:ext>
            </a:extLst>
          </p:cNvPr>
          <p:cNvSpPr>
            <a:spLocks noGrp="1"/>
          </p:cNvSpPr>
          <p:nvPr>
            <p:ph type="ftr" sz="quarter" idx="3"/>
          </p:nvPr>
        </p:nvSpPr>
        <p:spPr>
          <a:xfrm>
            <a:off x="14538325" y="30510163"/>
            <a:ext cx="14814550" cy="1752600"/>
          </a:xfrm>
          <a:prstGeom prst="rect">
            <a:avLst/>
          </a:prstGeom>
        </p:spPr>
        <p:txBody>
          <a:bodyPr vert="horz" lIns="91440" tIns="45720" rIns="91440" bIns="45720" rtlCol="0" anchor="ctr"/>
          <a:lstStyle>
            <a:lvl1pPr algn="ctr" eaLnBrk="1" fontAlgn="auto" hangingPunct="1">
              <a:spcBef>
                <a:spcPts val="0"/>
              </a:spcBef>
              <a:spcAft>
                <a:spcPts val="0"/>
              </a:spcAft>
              <a:defRPr sz="432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866E05FC-9D5A-4229-931E-0EF7583AF653}"/>
              </a:ext>
            </a:extLst>
          </p:cNvPr>
          <p:cNvSpPr>
            <a:spLocks noGrp="1"/>
          </p:cNvSpPr>
          <p:nvPr>
            <p:ph type="sldNum" sz="quarter" idx="4"/>
          </p:nvPr>
        </p:nvSpPr>
        <p:spPr>
          <a:xfrm>
            <a:off x="30997525" y="30510163"/>
            <a:ext cx="9875838" cy="1752600"/>
          </a:xfrm>
          <a:prstGeom prst="rect">
            <a:avLst/>
          </a:prstGeom>
        </p:spPr>
        <p:txBody>
          <a:bodyPr vert="horz" lIns="91440" tIns="45720" rIns="91440" bIns="45720" rtlCol="0" anchor="ctr"/>
          <a:lstStyle>
            <a:lvl1pPr algn="r" eaLnBrk="1" fontAlgn="auto" hangingPunct="1">
              <a:spcBef>
                <a:spcPts val="0"/>
              </a:spcBef>
              <a:spcAft>
                <a:spcPts val="0"/>
              </a:spcAft>
              <a:defRPr sz="4320" smtClean="0">
                <a:solidFill>
                  <a:schemeClr val="tx1">
                    <a:tint val="75000"/>
                  </a:schemeClr>
                </a:solidFill>
                <a:latin typeface="+mn-lt"/>
              </a:defRPr>
            </a:lvl1pPr>
          </a:lstStyle>
          <a:p>
            <a:pPr>
              <a:defRPr/>
            </a:pPr>
            <a:fld id="{E131F977-CA6E-45FC-A92D-7D05679CEF1E}" type="slidenum">
              <a:rPr lang="en-US"/>
              <a:pPr>
                <a:defRPr/>
              </a:pPr>
              <a:t>‹#›</a:t>
            </a:fld>
            <a:endParaRPr lang="en-US"/>
          </a:p>
        </p:txBody>
      </p:sp>
      <p:sp>
        <p:nvSpPr>
          <p:cNvPr id="1031" name="Rectangle 7">
            <a:extLst>
              <a:ext uri="{FF2B5EF4-FFF2-40B4-BE49-F238E27FC236}">
                <a16:creationId xmlns:a16="http://schemas.microsoft.com/office/drawing/2014/main" id="{AD2D0FDA-D73C-4F5C-9D3F-E5209CC97FE9}"/>
              </a:ext>
            </a:extLst>
          </p:cNvPr>
          <p:cNvSpPr>
            <a:spLocks noChangeArrowheads="1"/>
          </p:cNvSpPr>
          <p:nvPr userDrawn="1"/>
        </p:nvSpPr>
        <p:spPr bwMode="auto">
          <a:xfrm>
            <a:off x="0" y="5483225"/>
            <a:ext cx="9140825" cy="27424063"/>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7200" tIns="228600" rIns="457200" bIns="457200"/>
          <a:lstStyle>
            <a:lvl1pPr defTabSz="4389438">
              <a:defRPr>
                <a:solidFill>
                  <a:schemeClr val="tx1"/>
                </a:solidFill>
                <a:latin typeface="Calibri" panose="020F0502020204030204" pitchFamily="34" charset="0"/>
              </a:defRPr>
            </a:lvl1pPr>
            <a:lvl2pPr marL="742950" indent="-285750" defTabSz="4389438">
              <a:defRPr>
                <a:solidFill>
                  <a:schemeClr val="tx1"/>
                </a:solidFill>
                <a:latin typeface="Calibri" panose="020F0502020204030204" pitchFamily="34" charset="0"/>
              </a:defRPr>
            </a:lvl2pPr>
            <a:lvl3pPr marL="1143000" indent="-228600" defTabSz="4389438">
              <a:defRPr>
                <a:solidFill>
                  <a:schemeClr val="tx1"/>
                </a:solidFill>
                <a:latin typeface="Calibri" panose="020F0502020204030204" pitchFamily="34" charset="0"/>
              </a:defRPr>
            </a:lvl3pPr>
            <a:lvl4pPr marL="1600200" indent="-228600" defTabSz="4389438">
              <a:defRPr>
                <a:solidFill>
                  <a:schemeClr val="tx1"/>
                </a:solidFill>
                <a:latin typeface="Calibri" panose="020F0502020204030204" pitchFamily="34" charset="0"/>
              </a:defRPr>
            </a:lvl4pPr>
            <a:lvl5pPr marL="2057400" indent="-228600" defTabSz="4389438">
              <a:defRPr>
                <a:solidFill>
                  <a:schemeClr val="tx1"/>
                </a:solidFill>
                <a:latin typeface="Calibri" panose="020F0502020204030204" pitchFamily="34" charset="0"/>
              </a:defRPr>
            </a:lvl5pPr>
            <a:lvl6pPr marL="2514600" indent="-228600" defTabSz="4389438" fontAlgn="base">
              <a:spcBef>
                <a:spcPct val="0"/>
              </a:spcBef>
              <a:spcAft>
                <a:spcPct val="0"/>
              </a:spcAft>
              <a:defRPr>
                <a:solidFill>
                  <a:schemeClr val="tx1"/>
                </a:solidFill>
                <a:latin typeface="Calibri" panose="020F0502020204030204" pitchFamily="34" charset="0"/>
              </a:defRPr>
            </a:lvl6pPr>
            <a:lvl7pPr marL="2971800" indent="-228600" defTabSz="4389438" fontAlgn="base">
              <a:spcBef>
                <a:spcPct val="0"/>
              </a:spcBef>
              <a:spcAft>
                <a:spcPct val="0"/>
              </a:spcAft>
              <a:defRPr>
                <a:solidFill>
                  <a:schemeClr val="tx1"/>
                </a:solidFill>
                <a:latin typeface="Calibri" panose="020F0502020204030204" pitchFamily="34" charset="0"/>
              </a:defRPr>
            </a:lvl7pPr>
            <a:lvl8pPr marL="3429000" indent="-228600" defTabSz="4389438" fontAlgn="base">
              <a:spcBef>
                <a:spcPct val="0"/>
              </a:spcBef>
              <a:spcAft>
                <a:spcPct val="0"/>
              </a:spcAft>
              <a:defRPr>
                <a:solidFill>
                  <a:schemeClr val="tx1"/>
                </a:solidFill>
                <a:latin typeface="Calibri" panose="020F0502020204030204" pitchFamily="34" charset="0"/>
              </a:defRPr>
            </a:lvl8pPr>
            <a:lvl9pPr marL="3886200" indent="-228600" defTabSz="4389438"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4800">
              <a:latin typeface="Impact" panose="020B0806030902050204" pitchFamily="34" charset="0"/>
              <a:ea typeface="ＭＳ Ｐゴシック" panose="020B0600070205080204" pitchFamily="34" charset="-128"/>
            </a:endParaRPr>
          </a:p>
        </p:txBody>
      </p:sp>
      <p:sp>
        <p:nvSpPr>
          <p:cNvPr id="1032" name="Rectangle 8">
            <a:extLst>
              <a:ext uri="{FF2B5EF4-FFF2-40B4-BE49-F238E27FC236}">
                <a16:creationId xmlns:a16="http://schemas.microsoft.com/office/drawing/2014/main" id="{D6B2EE2E-D43B-429E-A408-B85F828A5B8F}"/>
              </a:ext>
            </a:extLst>
          </p:cNvPr>
          <p:cNvSpPr>
            <a:spLocks noChangeArrowheads="1"/>
          </p:cNvSpPr>
          <p:nvPr userDrawn="1"/>
        </p:nvSpPr>
        <p:spPr bwMode="auto">
          <a:xfrm>
            <a:off x="9140825" y="0"/>
            <a:ext cx="34736088" cy="5484813"/>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7200" tIns="457200" rIns="457200" bIns="45720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a typeface="ＭＳ Ｐゴシック" panose="020B0600070205080204" pitchFamily="34" charset="-128"/>
            </a:endParaRPr>
          </a:p>
        </p:txBody>
      </p:sp>
      <p:sp>
        <p:nvSpPr>
          <p:cNvPr id="1033" name="Rectangle 9">
            <a:extLst>
              <a:ext uri="{FF2B5EF4-FFF2-40B4-BE49-F238E27FC236}">
                <a16:creationId xmlns:a16="http://schemas.microsoft.com/office/drawing/2014/main" id="{68B5D923-C1B8-47DB-8441-547B895DA02B}"/>
              </a:ext>
            </a:extLst>
          </p:cNvPr>
          <p:cNvSpPr>
            <a:spLocks noChangeArrowheads="1"/>
          </p:cNvSpPr>
          <p:nvPr userDrawn="1"/>
        </p:nvSpPr>
        <p:spPr bwMode="auto">
          <a:xfrm>
            <a:off x="9140825" y="5483225"/>
            <a:ext cx="34736088" cy="27424063"/>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457200" tIns="457200" rIns="457200" bIns="45720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a typeface="ＭＳ Ｐゴシック" panose="020B0600070205080204" pitchFamily="34" charset="-128"/>
            </a:endParaRPr>
          </a:p>
        </p:txBody>
      </p:sp>
      <p:sp>
        <p:nvSpPr>
          <p:cNvPr id="1034" name="Line 11">
            <a:extLst>
              <a:ext uri="{FF2B5EF4-FFF2-40B4-BE49-F238E27FC236}">
                <a16:creationId xmlns:a16="http://schemas.microsoft.com/office/drawing/2014/main" id="{2AF08174-0351-4F43-966F-B94A08DFF667}"/>
              </a:ext>
            </a:extLst>
          </p:cNvPr>
          <p:cNvSpPr>
            <a:spLocks noChangeShapeType="1"/>
          </p:cNvSpPr>
          <p:nvPr userDrawn="1"/>
        </p:nvSpPr>
        <p:spPr bwMode="auto">
          <a:xfrm>
            <a:off x="9144000" y="0"/>
            <a:ext cx="0" cy="329184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5" name="Line 12">
            <a:extLst>
              <a:ext uri="{FF2B5EF4-FFF2-40B4-BE49-F238E27FC236}">
                <a16:creationId xmlns:a16="http://schemas.microsoft.com/office/drawing/2014/main" id="{97F47E68-B6B6-4D1F-926C-A7F4523F8B56}"/>
              </a:ext>
            </a:extLst>
          </p:cNvPr>
          <p:cNvSpPr>
            <a:spLocks noChangeShapeType="1"/>
          </p:cNvSpPr>
          <p:nvPr userDrawn="1"/>
        </p:nvSpPr>
        <p:spPr bwMode="auto">
          <a:xfrm>
            <a:off x="0" y="5486400"/>
            <a:ext cx="4387691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Text Box 14">
            <a:extLst>
              <a:ext uri="{FF2B5EF4-FFF2-40B4-BE49-F238E27FC236}">
                <a16:creationId xmlns:a16="http://schemas.microsoft.com/office/drawing/2014/main" id="{0B806545-ECB9-478E-9263-CC0A4D5CD587}"/>
              </a:ext>
            </a:extLst>
          </p:cNvPr>
          <p:cNvSpPr txBox="1">
            <a:spLocks noChangeArrowheads="1"/>
          </p:cNvSpPr>
          <p:nvPr userDrawn="1"/>
        </p:nvSpPr>
        <p:spPr bwMode="auto">
          <a:xfrm>
            <a:off x="1408113" y="32200850"/>
            <a:ext cx="6324600" cy="336550"/>
          </a:xfrm>
          <a:prstGeom prst="rect">
            <a:avLst/>
          </a:prstGeom>
          <a:noFill/>
          <a:ln>
            <a:noFill/>
          </a:ln>
          <a:effectLst/>
          <a:extLst>
            <a:ext uri="{909E8E84-426E-40dd-AFC4-6F175D3DCCD1}"/>
            <a:ext uri="{91240B29-F687-4f45-9708-019B960494DF}"/>
            <a:ext uri="{AF507438-7753-43e0-B8FC-AC1667EBCBE1}"/>
          </a:extLst>
        </p:spPr>
        <p:txBody>
          <a:bodyPr>
            <a:spAutoFit/>
          </a:bodyPr>
          <a:lstStyle>
            <a:lvl1pPr defTabSz="4022725" eaLnBrk="0" hangingPunct="0">
              <a:defRPr sz="3200">
                <a:solidFill>
                  <a:schemeClr val="tx1"/>
                </a:solidFill>
                <a:latin typeface="Arial" panose="020B0604020202020204" pitchFamily="34" charset="0"/>
                <a:ea typeface="ＭＳ Ｐゴシック" panose="020B0600070205080204" pitchFamily="34" charset="-128"/>
              </a:defRPr>
            </a:lvl1pPr>
            <a:lvl2pPr marL="742950" indent="-285750" defTabSz="4022725" eaLnBrk="0" hangingPunct="0">
              <a:defRPr sz="3200">
                <a:solidFill>
                  <a:schemeClr val="tx1"/>
                </a:solidFill>
                <a:latin typeface="Arial" panose="020B0604020202020204" pitchFamily="34" charset="0"/>
                <a:ea typeface="ＭＳ Ｐゴシック" panose="020B0600070205080204" pitchFamily="34" charset="-128"/>
              </a:defRPr>
            </a:lvl2pPr>
            <a:lvl3pPr marL="1143000" indent="-228600" defTabSz="4022725" eaLnBrk="0" hangingPunct="0">
              <a:defRPr sz="3200">
                <a:solidFill>
                  <a:schemeClr val="tx1"/>
                </a:solidFill>
                <a:latin typeface="Arial" panose="020B0604020202020204" pitchFamily="34" charset="0"/>
                <a:ea typeface="ＭＳ Ｐゴシック" panose="020B0600070205080204" pitchFamily="34" charset="-128"/>
              </a:defRPr>
            </a:lvl3pPr>
            <a:lvl4pPr marL="1600200" indent="-228600" defTabSz="4022725" eaLnBrk="0" hangingPunct="0">
              <a:defRPr sz="3200">
                <a:solidFill>
                  <a:schemeClr val="tx1"/>
                </a:solidFill>
                <a:latin typeface="Arial" panose="020B0604020202020204" pitchFamily="34" charset="0"/>
                <a:ea typeface="ＭＳ Ｐゴシック" panose="020B0600070205080204" pitchFamily="34" charset="-128"/>
              </a:defRPr>
            </a:lvl4pPr>
            <a:lvl5pPr marL="2057400" indent="-228600" defTabSz="4022725" eaLnBrk="0" hangingPunct="0">
              <a:defRPr sz="3200">
                <a:solidFill>
                  <a:schemeClr val="tx1"/>
                </a:solidFill>
                <a:latin typeface="Arial" panose="020B0604020202020204" pitchFamily="34" charset="0"/>
                <a:ea typeface="ＭＳ Ｐゴシック" panose="020B0600070205080204" pitchFamily="34" charset="-128"/>
              </a:defRPr>
            </a:lvl5pPr>
            <a:lvl6pPr marL="2514600" indent="-228600" defTabSz="4022725"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defTabSz="4022725"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defTabSz="4022725"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defTabSz="4022725"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algn="ctr" eaLnBrk="1" fontAlgn="auto" hangingPunct="1">
              <a:spcBef>
                <a:spcPts val="0"/>
              </a:spcBef>
              <a:spcAft>
                <a:spcPts val="0"/>
              </a:spcAft>
              <a:defRPr/>
            </a:pPr>
            <a:r>
              <a:rPr lang="en-US" altLang="en-US" sz="1600">
                <a:solidFill>
                  <a:srgbClr val="808080"/>
                </a:solidFill>
              </a:rPr>
              <a:t>Poster Design &amp; Printing by Genigraphics</a:t>
            </a:r>
            <a:r>
              <a:rPr lang="en-US" altLang="en-US" sz="1600" baseline="30000">
                <a:solidFill>
                  <a:srgbClr val="808080"/>
                </a:solidFill>
                <a:cs typeface="Arial" panose="020B0604020202020204" pitchFamily="34" charset="0"/>
              </a:rPr>
              <a:t>®</a:t>
            </a:r>
            <a:r>
              <a:rPr lang="en-US" altLang="en-US" sz="1600">
                <a:solidFill>
                  <a:srgbClr val="808080"/>
                </a:solidFill>
                <a:cs typeface="Arial" panose="020B0604020202020204" pitchFamily="34" charset="0"/>
              </a:rPr>
              <a:t> - 800.790.4001</a:t>
            </a:r>
            <a:r>
              <a:rPr lang="en-US" altLang="en-US" sz="1600">
                <a:solidFill>
                  <a:srgbClr val="808080"/>
                </a:solidFill>
              </a:rPr>
              <a:t> </a:t>
            </a:r>
          </a:p>
        </p:txBody>
      </p:sp>
    </p:spTree>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Lst>
  <p:txStyles>
    <p:titleStyle>
      <a:lvl1pPr algn="l" defTabSz="3290888" rtl="0" fontAlgn="base">
        <a:lnSpc>
          <a:spcPct val="90000"/>
        </a:lnSpc>
        <a:spcBef>
          <a:spcPct val="0"/>
        </a:spcBef>
        <a:spcAft>
          <a:spcPct val="0"/>
        </a:spcAft>
        <a:defRPr sz="15800" kern="1200">
          <a:solidFill>
            <a:schemeClr val="tx1"/>
          </a:solidFill>
          <a:latin typeface="+mj-lt"/>
          <a:ea typeface="+mj-ea"/>
          <a:cs typeface="+mj-cs"/>
        </a:defRPr>
      </a:lvl1pPr>
      <a:lvl2pPr algn="l" defTabSz="3290888" rtl="0" fontAlgn="base">
        <a:lnSpc>
          <a:spcPct val="90000"/>
        </a:lnSpc>
        <a:spcBef>
          <a:spcPct val="0"/>
        </a:spcBef>
        <a:spcAft>
          <a:spcPct val="0"/>
        </a:spcAft>
        <a:defRPr sz="15800">
          <a:solidFill>
            <a:schemeClr val="tx1"/>
          </a:solidFill>
          <a:latin typeface="Calibri Light" panose="020F0302020204030204" pitchFamily="34" charset="0"/>
        </a:defRPr>
      </a:lvl2pPr>
      <a:lvl3pPr algn="l" defTabSz="3290888" rtl="0" fontAlgn="base">
        <a:lnSpc>
          <a:spcPct val="90000"/>
        </a:lnSpc>
        <a:spcBef>
          <a:spcPct val="0"/>
        </a:spcBef>
        <a:spcAft>
          <a:spcPct val="0"/>
        </a:spcAft>
        <a:defRPr sz="15800">
          <a:solidFill>
            <a:schemeClr val="tx1"/>
          </a:solidFill>
          <a:latin typeface="Calibri Light" panose="020F0302020204030204" pitchFamily="34" charset="0"/>
        </a:defRPr>
      </a:lvl3pPr>
      <a:lvl4pPr algn="l" defTabSz="3290888" rtl="0" fontAlgn="base">
        <a:lnSpc>
          <a:spcPct val="90000"/>
        </a:lnSpc>
        <a:spcBef>
          <a:spcPct val="0"/>
        </a:spcBef>
        <a:spcAft>
          <a:spcPct val="0"/>
        </a:spcAft>
        <a:defRPr sz="15800">
          <a:solidFill>
            <a:schemeClr val="tx1"/>
          </a:solidFill>
          <a:latin typeface="Calibri Light" panose="020F0302020204030204" pitchFamily="34" charset="0"/>
        </a:defRPr>
      </a:lvl4pPr>
      <a:lvl5pPr algn="l" defTabSz="3290888" rtl="0" fontAlgn="base">
        <a:lnSpc>
          <a:spcPct val="90000"/>
        </a:lnSpc>
        <a:spcBef>
          <a:spcPct val="0"/>
        </a:spcBef>
        <a:spcAft>
          <a:spcPct val="0"/>
        </a:spcAft>
        <a:defRPr sz="15800">
          <a:solidFill>
            <a:schemeClr val="tx1"/>
          </a:solidFill>
          <a:latin typeface="Calibri Light" panose="020F0302020204030204" pitchFamily="34" charset="0"/>
        </a:defRPr>
      </a:lvl5pPr>
      <a:lvl6pPr marL="457200" algn="l" defTabSz="3290888" rtl="0" fontAlgn="base">
        <a:lnSpc>
          <a:spcPct val="90000"/>
        </a:lnSpc>
        <a:spcBef>
          <a:spcPct val="0"/>
        </a:spcBef>
        <a:spcAft>
          <a:spcPct val="0"/>
        </a:spcAft>
        <a:defRPr sz="15800">
          <a:solidFill>
            <a:schemeClr val="tx1"/>
          </a:solidFill>
          <a:latin typeface="Calibri Light" panose="020F0302020204030204" pitchFamily="34" charset="0"/>
        </a:defRPr>
      </a:lvl6pPr>
      <a:lvl7pPr marL="914400" algn="l" defTabSz="3290888" rtl="0" fontAlgn="base">
        <a:lnSpc>
          <a:spcPct val="90000"/>
        </a:lnSpc>
        <a:spcBef>
          <a:spcPct val="0"/>
        </a:spcBef>
        <a:spcAft>
          <a:spcPct val="0"/>
        </a:spcAft>
        <a:defRPr sz="15800">
          <a:solidFill>
            <a:schemeClr val="tx1"/>
          </a:solidFill>
          <a:latin typeface="Calibri Light" panose="020F0302020204030204" pitchFamily="34" charset="0"/>
        </a:defRPr>
      </a:lvl7pPr>
      <a:lvl8pPr marL="1371600" algn="l" defTabSz="3290888" rtl="0" fontAlgn="base">
        <a:lnSpc>
          <a:spcPct val="90000"/>
        </a:lnSpc>
        <a:spcBef>
          <a:spcPct val="0"/>
        </a:spcBef>
        <a:spcAft>
          <a:spcPct val="0"/>
        </a:spcAft>
        <a:defRPr sz="15800">
          <a:solidFill>
            <a:schemeClr val="tx1"/>
          </a:solidFill>
          <a:latin typeface="Calibri Light" panose="020F0302020204030204" pitchFamily="34" charset="0"/>
        </a:defRPr>
      </a:lvl8pPr>
      <a:lvl9pPr marL="1828800" algn="l" defTabSz="3290888" rtl="0" fontAlgn="base">
        <a:lnSpc>
          <a:spcPct val="90000"/>
        </a:lnSpc>
        <a:spcBef>
          <a:spcPct val="0"/>
        </a:spcBef>
        <a:spcAft>
          <a:spcPct val="0"/>
        </a:spcAft>
        <a:defRPr sz="15800">
          <a:solidFill>
            <a:schemeClr val="tx1"/>
          </a:solidFill>
          <a:latin typeface="Calibri Light" panose="020F0302020204030204" pitchFamily="34" charset="0"/>
        </a:defRPr>
      </a:lvl9pPr>
    </p:titleStyle>
    <p:bodyStyle>
      <a:lvl1pPr marL="822325" indent="-822325" algn="l" defTabSz="3290888" rtl="0" fontAlgn="base">
        <a:lnSpc>
          <a:spcPct val="90000"/>
        </a:lnSpc>
        <a:spcBef>
          <a:spcPts val="3600"/>
        </a:spcBef>
        <a:spcAft>
          <a:spcPct val="0"/>
        </a:spcAft>
        <a:buFont typeface="Arial" panose="020B0604020202020204" pitchFamily="34" charset="0"/>
        <a:buChar char="•"/>
        <a:defRPr sz="10000" kern="1200">
          <a:solidFill>
            <a:schemeClr val="tx1"/>
          </a:solidFill>
          <a:latin typeface="+mn-lt"/>
          <a:ea typeface="+mn-ea"/>
          <a:cs typeface="+mn-cs"/>
        </a:defRPr>
      </a:lvl1pPr>
      <a:lvl2pPr marL="2468563" indent="-822325" algn="l" defTabSz="3290888" rtl="0" fontAlgn="base">
        <a:lnSpc>
          <a:spcPct val="90000"/>
        </a:lnSpc>
        <a:spcBef>
          <a:spcPts val="1800"/>
        </a:spcBef>
        <a:spcAft>
          <a:spcPct val="0"/>
        </a:spcAft>
        <a:buFont typeface="Arial" panose="020B0604020202020204" pitchFamily="34" charset="0"/>
        <a:buChar char="•"/>
        <a:defRPr sz="8600" kern="1200">
          <a:solidFill>
            <a:schemeClr val="tx1"/>
          </a:solidFill>
          <a:latin typeface="+mn-lt"/>
          <a:ea typeface="+mn-ea"/>
          <a:cs typeface="+mn-cs"/>
        </a:defRPr>
      </a:lvl2pPr>
      <a:lvl3pPr marL="4114800" indent="-822325" algn="l" defTabSz="3290888" rtl="0" fontAlgn="base">
        <a:lnSpc>
          <a:spcPct val="90000"/>
        </a:lnSpc>
        <a:spcBef>
          <a:spcPts val="1800"/>
        </a:spcBef>
        <a:spcAft>
          <a:spcPct val="0"/>
        </a:spcAft>
        <a:buFont typeface="Arial" panose="020B0604020202020204" pitchFamily="34" charset="0"/>
        <a:buChar char="•"/>
        <a:defRPr sz="7200" kern="1200">
          <a:solidFill>
            <a:schemeClr val="tx1"/>
          </a:solidFill>
          <a:latin typeface="+mn-lt"/>
          <a:ea typeface="+mn-ea"/>
          <a:cs typeface="+mn-cs"/>
        </a:defRPr>
      </a:lvl3pPr>
      <a:lvl4pPr marL="5759450" indent="-822325" algn="l" defTabSz="3290888" rtl="0" fontAlgn="base">
        <a:lnSpc>
          <a:spcPct val="90000"/>
        </a:lnSpc>
        <a:spcBef>
          <a:spcPts val="1800"/>
        </a:spcBef>
        <a:spcAft>
          <a:spcPct val="0"/>
        </a:spcAft>
        <a:buFont typeface="Arial" panose="020B0604020202020204" pitchFamily="34" charset="0"/>
        <a:buChar char="•"/>
        <a:defRPr sz="6400" kern="1200">
          <a:solidFill>
            <a:schemeClr val="tx1"/>
          </a:solidFill>
          <a:latin typeface="+mn-lt"/>
          <a:ea typeface="+mn-ea"/>
          <a:cs typeface="+mn-cs"/>
        </a:defRPr>
      </a:lvl4pPr>
      <a:lvl5pPr marL="7405688" indent="-822325" algn="l" defTabSz="3290888" rtl="0" fontAlgn="base">
        <a:lnSpc>
          <a:spcPct val="90000"/>
        </a:lnSpc>
        <a:spcBef>
          <a:spcPts val="1800"/>
        </a:spcBef>
        <a:spcAft>
          <a:spcPct val="0"/>
        </a:spcAft>
        <a:buFont typeface="Arial" panose="020B0604020202020204" pitchFamily="34" charset="0"/>
        <a:buChar char="•"/>
        <a:defRPr sz="64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3E4ADE-E24B-4172-9C61-04E8E45EBCA5}"/>
              </a:ext>
            </a:extLst>
          </p:cNvPr>
          <p:cNvSpPr/>
          <p:nvPr/>
        </p:nvSpPr>
        <p:spPr>
          <a:xfrm>
            <a:off x="9372600" y="0"/>
            <a:ext cx="34518600" cy="7024688"/>
          </a:xfrm>
          <a:prstGeom prst="rect">
            <a:avLst/>
          </a:prstGeom>
          <a:solidFill>
            <a:srgbClr val="4B9CD3"/>
          </a:solidFill>
          <a:ln>
            <a:solidFill>
              <a:srgbClr val="4B9CD3"/>
            </a:solid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anchor="ctr"/>
          <a:lstStyle/>
          <a:p>
            <a:pPr algn="ctr" eaLnBrk="1" fontAlgn="auto" hangingPunct="1">
              <a:spcBef>
                <a:spcPts val="0"/>
              </a:spcBef>
              <a:spcAft>
                <a:spcPts val="0"/>
              </a:spcAft>
              <a:defRPr/>
            </a:pPr>
            <a:r>
              <a:rPr lang="en-US" sz="8000" b="1" dirty="0">
                <a:latin typeface="Times New Roman" panose="02020603050405020304" pitchFamily="18" charset="0"/>
                <a:cs typeface="Times New Roman" panose="02020603050405020304" pitchFamily="18" charset="0"/>
              </a:rPr>
              <a:t>Identifying Individuals from Brain Connectivity Networks Using Graph Measures of Similarity</a:t>
            </a:r>
          </a:p>
          <a:p>
            <a:pPr algn="ctr" eaLnBrk="1" fontAlgn="auto" hangingPunct="1">
              <a:spcBef>
                <a:spcPts val="0"/>
              </a:spcBef>
              <a:spcAft>
                <a:spcPts val="0"/>
              </a:spcAft>
              <a:defRPr/>
            </a:pPr>
            <a:r>
              <a:rPr lang="en-US" sz="4800" dirty="0">
                <a:latin typeface="Times New Roman" panose="02020603050405020304" pitchFamily="18" charset="0"/>
                <a:cs typeface="Times New Roman" panose="02020603050405020304" pitchFamily="18" charset="0"/>
              </a:rPr>
              <a:t>Oscar Fawcett, Dr. Nicolas Fraiman, Dr. Eran Dayan</a:t>
            </a:r>
          </a:p>
          <a:p>
            <a:pPr algn="ctr" eaLnBrk="1" fontAlgn="auto" hangingPunct="1">
              <a:spcBef>
                <a:spcPts val="0"/>
              </a:spcBef>
              <a:spcAft>
                <a:spcPts val="0"/>
              </a:spcAft>
              <a:defRPr/>
            </a:pPr>
            <a:r>
              <a:rPr lang="en-US" sz="4800" dirty="0">
                <a:latin typeface="Times New Roman" panose="02020603050405020304" pitchFamily="18" charset="0"/>
                <a:cs typeface="Times New Roman" panose="02020603050405020304" pitchFamily="18" charset="0"/>
              </a:rPr>
              <a:t>Department of Statistics and Operations Research, Department of Radiology, UNC-Chapel Hill</a:t>
            </a:r>
          </a:p>
        </p:txBody>
      </p:sp>
      <p:sp>
        <p:nvSpPr>
          <p:cNvPr id="2" name="Rectangle 1">
            <a:extLst>
              <a:ext uri="{FF2B5EF4-FFF2-40B4-BE49-F238E27FC236}">
                <a16:creationId xmlns:a16="http://schemas.microsoft.com/office/drawing/2014/main" id="{F37A29C2-09A4-4DFF-8E00-AF98618EEDB6}"/>
              </a:ext>
            </a:extLst>
          </p:cNvPr>
          <p:cNvSpPr/>
          <p:nvPr/>
        </p:nvSpPr>
        <p:spPr>
          <a:xfrm rot="10800000">
            <a:off x="0" y="7024688"/>
            <a:ext cx="9372600" cy="25893712"/>
          </a:xfrm>
          <a:prstGeom prst="rect">
            <a:avLst/>
          </a:prstGeom>
          <a:solidFill>
            <a:srgbClr val="4B9CD3"/>
          </a:solidFill>
          <a:ln>
            <a:solidFill>
              <a:srgbClr val="4B9CD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0" name="Text Box 121">
            <a:extLst>
              <a:ext uri="{FF2B5EF4-FFF2-40B4-BE49-F238E27FC236}">
                <a16:creationId xmlns:a16="http://schemas.microsoft.com/office/drawing/2014/main" id="{46B29467-FAC8-4246-84B3-DE62CF95CA99}"/>
              </a:ext>
            </a:extLst>
          </p:cNvPr>
          <p:cNvSpPr txBox="1">
            <a:spLocks noChangeArrowheads="1"/>
          </p:cNvSpPr>
          <p:nvPr/>
        </p:nvSpPr>
        <p:spPr bwMode="auto">
          <a:xfrm>
            <a:off x="1028700" y="7680325"/>
            <a:ext cx="73136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lIns="228600" tIns="228600" rIns="228600" bIns="22860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800" b="1">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ABSTRACT</a:t>
            </a:r>
          </a:p>
        </p:txBody>
      </p:sp>
      <p:pic>
        <p:nvPicPr>
          <p:cNvPr id="14341" name="Picture 22">
            <a:extLst>
              <a:ext uri="{FF2B5EF4-FFF2-40B4-BE49-F238E27FC236}">
                <a16:creationId xmlns:a16="http://schemas.microsoft.com/office/drawing/2014/main" id="{C8DBBA04-8066-40B6-A52F-74332B4F90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736600"/>
            <a:ext cx="7315200"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 Box 121">
            <a:extLst>
              <a:ext uri="{FF2B5EF4-FFF2-40B4-BE49-F238E27FC236}">
                <a16:creationId xmlns:a16="http://schemas.microsoft.com/office/drawing/2014/main" id="{0F17E4CB-9DC0-4C5F-AB42-AD72DBD9FA1C}"/>
              </a:ext>
            </a:extLst>
          </p:cNvPr>
          <p:cNvSpPr txBox="1">
            <a:spLocks noChangeArrowheads="1"/>
          </p:cNvSpPr>
          <p:nvPr/>
        </p:nvSpPr>
        <p:spPr bwMode="auto">
          <a:xfrm>
            <a:off x="1028700" y="9002713"/>
            <a:ext cx="7313613" cy="12926616"/>
          </a:xfrm>
          <a:prstGeom prst="rect">
            <a:avLst/>
          </a:prstGeom>
          <a:noFill/>
          <a:ln w="19050">
            <a:solidFill>
              <a:srgbClr val="FFFFFF"/>
            </a:solidFill>
            <a:prstDash val="dash"/>
            <a:miter lim="800000"/>
            <a:headEnd/>
            <a:tailEnd/>
          </a:ln>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3000" dirty="0">
                <a:solidFill>
                  <a:schemeClr val="bg1"/>
                </a:solidFill>
                <a:latin typeface="Arial" panose="020B0604020202020204" pitchFamily="34" charset="0"/>
                <a:ea typeface="ＭＳ Ｐゴシック" panose="020B0600070205080204" pitchFamily="34" charset="-128"/>
              </a:rPr>
              <a:t>Functional magnetic resonance imaging (fMRI) of the brain can be used for accurately identifying, or “fingerprinting”, individuals. Identifying subjects based on their fMRI data has been useful in understanding the stability of neural substrates over time and across individuals, and their relationship to predicting behavioral and cognitive outcomes. This process of identification is done by transforming the brain imaging data into what is known as functional connectivity networks, calculating how “similar” each network is from one imaging session to all networks from another imaging session, and predicting a subject’s identity based on a similarity measure. However, the common similarity measure used is based on simple correlation analysis between each vectorized network, which lacks mathematical foundation. We investigate here the integration of other network similarity measures by methods found in traditional graph theory such as edit distance and spectral distance.</a:t>
            </a:r>
            <a:endParaRPr lang="en-US" altLang="en-US" sz="30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4349" name="Text Box 121">
            <a:extLst>
              <a:ext uri="{FF2B5EF4-FFF2-40B4-BE49-F238E27FC236}">
                <a16:creationId xmlns:a16="http://schemas.microsoft.com/office/drawing/2014/main" id="{73A36AF8-0797-43BE-BEF2-936FD7F18C97}"/>
              </a:ext>
            </a:extLst>
          </p:cNvPr>
          <p:cNvSpPr txBox="1">
            <a:spLocks noChangeArrowheads="1"/>
          </p:cNvSpPr>
          <p:nvPr/>
        </p:nvSpPr>
        <p:spPr bwMode="auto">
          <a:xfrm>
            <a:off x="10401301" y="9059068"/>
            <a:ext cx="10053637" cy="6463308"/>
          </a:xfrm>
          <a:prstGeom prst="rect">
            <a:avLst/>
          </a:prstGeom>
          <a:noFill/>
          <a:ln w="19050">
            <a:solidFill>
              <a:srgbClr val="4B9CD3"/>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lIns="228600" tIns="228600" rIns="228600" bIns="22860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3000" dirty="0">
                <a:solidFill>
                  <a:srgbClr val="4B9CD3"/>
                </a:solidFill>
                <a:latin typeface="Arial" panose="020B0604020202020204" pitchFamily="34" charset="0"/>
                <a:ea typeface="ＭＳ Ｐゴシック" panose="020B0600070205080204" pitchFamily="34" charset="-128"/>
              </a:rPr>
              <a:t>In 2015, Finn et al. showed that functional magnetic resonance imaging (fMRI) of the brain is capable of accurately identifying individuals [1]. This was done by comparing how similar each functional connectivity network from one imaging session was to another. However, the similarity measure used by Finn et al. and others is based on simple correlation analysis between each vectorized functional connectivity network, which lacks mathematical foundation.</a:t>
            </a:r>
          </a:p>
          <a:p>
            <a:endParaRPr lang="en-US" altLang="en-US" sz="3000" dirty="0">
              <a:solidFill>
                <a:srgbClr val="4B9CD3"/>
              </a:solidFill>
              <a:latin typeface="Arial" panose="020B0604020202020204" pitchFamily="34" charset="0"/>
              <a:ea typeface="ＭＳ Ｐゴシック" panose="020B0600070205080204" pitchFamily="34" charset="-128"/>
            </a:endParaRPr>
          </a:p>
          <a:p>
            <a:r>
              <a:rPr lang="en-US" altLang="en-US" sz="3000" dirty="0">
                <a:solidFill>
                  <a:srgbClr val="4B9CD3"/>
                </a:solidFill>
                <a:latin typeface="Arial" panose="020B0604020202020204" pitchFamily="34" charset="0"/>
                <a:ea typeface="ＭＳ Ｐゴシック" panose="020B0600070205080204" pitchFamily="34" charset="-128"/>
              </a:rPr>
              <a:t>Here, we investigate the integration of other network similarity measures found in traditional graph theory to the subject identification problem. </a:t>
            </a:r>
          </a:p>
        </p:txBody>
      </p:sp>
      <p:sp>
        <p:nvSpPr>
          <p:cNvPr id="22" name="Text Box 23">
            <a:extLst>
              <a:ext uri="{FF2B5EF4-FFF2-40B4-BE49-F238E27FC236}">
                <a16:creationId xmlns:a16="http://schemas.microsoft.com/office/drawing/2014/main" id="{070875B7-75DF-4D86-9ED9-B549013B03E4}"/>
              </a:ext>
            </a:extLst>
          </p:cNvPr>
          <p:cNvSpPr txBox="1">
            <a:spLocks noChangeArrowheads="1"/>
          </p:cNvSpPr>
          <p:nvPr/>
        </p:nvSpPr>
        <p:spPr bwMode="auto">
          <a:xfrm>
            <a:off x="10401301" y="7594600"/>
            <a:ext cx="10055225"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prstDash val="sysDot"/>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228600" tIns="228600" rIns="228600" bIns="228600" anchor="ctr" anchorCtr="1"/>
          <a:lstStyle>
            <a:lvl1pPr defTabSz="4389438">
              <a:defRPr>
                <a:solidFill>
                  <a:schemeClr val="tx1"/>
                </a:solidFill>
                <a:latin typeface="Arial" charset="0"/>
                <a:ea typeface="ＭＳ Ｐゴシック" charset="0"/>
              </a:defRPr>
            </a:lvl1pPr>
            <a:lvl2pPr defTabSz="4389438">
              <a:defRPr>
                <a:solidFill>
                  <a:schemeClr val="tx1"/>
                </a:solidFill>
                <a:latin typeface="Arial" charset="0"/>
                <a:ea typeface="ＭＳ Ｐゴシック" charset="0"/>
              </a:defRPr>
            </a:lvl2pPr>
            <a:lvl3pPr defTabSz="4389438">
              <a:defRPr>
                <a:solidFill>
                  <a:schemeClr val="tx1"/>
                </a:solidFill>
                <a:latin typeface="Arial" charset="0"/>
                <a:ea typeface="ＭＳ Ｐゴシック" charset="0"/>
              </a:defRPr>
            </a:lvl3pPr>
            <a:lvl4pPr defTabSz="4389438">
              <a:defRPr>
                <a:solidFill>
                  <a:schemeClr val="tx1"/>
                </a:solidFill>
                <a:latin typeface="Arial" charset="0"/>
                <a:ea typeface="ＭＳ Ｐゴシック" charset="0"/>
              </a:defRPr>
            </a:lvl4pPr>
            <a:lvl5pPr defTabSz="4389438">
              <a:defRPr>
                <a:solidFill>
                  <a:schemeClr val="tx1"/>
                </a:solidFill>
                <a:latin typeface="Arial" charset="0"/>
                <a:ea typeface="ＭＳ Ｐゴシック" charset="0"/>
              </a:defRPr>
            </a:lvl5pPr>
            <a:lvl6pPr defTabSz="4389438" fontAlgn="base">
              <a:spcBef>
                <a:spcPct val="0"/>
              </a:spcBef>
              <a:spcAft>
                <a:spcPct val="0"/>
              </a:spcAft>
              <a:defRPr>
                <a:solidFill>
                  <a:schemeClr val="tx1"/>
                </a:solidFill>
                <a:latin typeface="Arial" charset="0"/>
                <a:ea typeface="ＭＳ Ｐゴシック" charset="0"/>
              </a:defRPr>
            </a:lvl6pPr>
            <a:lvl7pPr defTabSz="4389438" fontAlgn="base">
              <a:spcBef>
                <a:spcPct val="0"/>
              </a:spcBef>
              <a:spcAft>
                <a:spcPct val="0"/>
              </a:spcAft>
              <a:defRPr>
                <a:solidFill>
                  <a:schemeClr val="tx1"/>
                </a:solidFill>
                <a:latin typeface="Arial" charset="0"/>
                <a:ea typeface="ＭＳ Ｐゴシック" charset="0"/>
              </a:defRPr>
            </a:lvl7pPr>
            <a:lvl8pPr defTabSz="4389438" fontAlgn="base">
              <a:spcBef>
                <a:spcPct val="0"/>
              </a:spcBef>
              <a:spcAft>
                <a:spcPct val="0"/>
              </a:spcAft>
              <a:defRPr>
                <a:solidFill>
                  <a:schemeClr val="tx1"/>
                </a:solidFill>
                <a:latin typeface="Arial" charset="0"/>
                <a:ea typeface="ＭＳ Ｐゴシック" charset="0"/>
              </a:defRPr>
            </a:lvl8pPr>
            <a:lvl9pPr defTabSz="4389438" fontAlgn="base">
              <a:spcBef>
                <a:spcPct val="0"/>
              </a:spcBef>
              <a:spcAft>
                <a:spcPct val="0"/>
              </a:spcAft>
              <a:defRPr>
                <a:solidFill>
                  <a:schemeClr val="tx1"/>
                </a:solidFill>
                <a:latin typeface="Arial" charset="0"/>
                <a:ea typeface="ＭＳ Ｐゴシック" charset="0"/>
              </a:defRPr>
            </a:lvl9pPr>
          </a:lstStyle>
          <a:p>
            <a:pPr>
              <a:defRPr/>
            </a:pPr>
            <a:r>
              <a:rPr lang="en-US" sz="4800" b="1" dirty="0">
                <a:solidFill>
                  <a:srgbClr val="4B9CD3"/>
                </a:solidFill>
                <a:latin typeface="Times New Roman" panose="02020603050405020304" pitchFamily="18" charset="0"/>
                <a:cs typeface="Times New Roman" panose="02020603050405020304" pitchFamily="18" charset="0"/>
              </a:rPr>
              <a:t>INTRODUCTION</a:t>
            </a:r>
          </a:p>
        </p:txBody>
      </p:sp>
      <p:sp>
        <p:nvSpPr>
          <p:cNvPr id="24" name="Text Box 23">
            <a:extLst>
              <a:ext uri="{FF2B5EF4-FFF2-40B4-BE49-F238E27FC236}">
                <a16:creationId xmlns:a16="http://schemas.microsoft.com/office/drawing/2014/main" id="{6C354537-E10B-4F2C-A68D-BF80961C7122}"/>
              </a:ext>
            </a:extLst>
          </p:cNvPr>
          <p:cNvSpPr txBox="1">
            <a:spLocks noChangeArrowheads="1"/>
          </p:cNvSpPr>
          <p:nvPr/>
        </p:nvSpPr>
        <p:spPr bwMode="auto">
          <a:xfrm>
            <a:off x="21485226" y="7686423"/>
            <a:ext cx="10055225"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prstDash val="sysDot"/>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228600" tIns="228600" rIns="228600" bIns="228600" anchor="ctr" anchorCtr="1"/>
          <a:lstStyle>
            <a:lvl1pPr defTabSz="4389438">
              <a:defRPr>
                <a:solidFill>
                  <a:schemeClr val="tx1"/>
                </a:solidFill>
                <a:latin typeface="Arial" charset="0"/>
                <a:ea typeface="ＭＳ Ｐゴシック" charset="0"/>
              </a:defRPr>
            </a:lvl1pPr>
            <a:lvl2pPr defTabSz="4389438">
              <a:defRPr>
                <a:solidFill>
                  <a:schemeClr val="tx1"/>
                </a:solidFill>
                <a:latin typeface="Arial" charset="0"/>
                <a:ea typeface="ＭＳ Ｐゴシック" charset="0"/>
              </a:defRPr>
            </a:lvl2pPr>
            <a:lvl3pPr defTabSz="4389438">
              <a:defRPr>
                <a:solidFill>
                  <a:schemeClr val="tx1"/>
                </a:solidFill>
                <a:latin typeface="Arial" charset="0"/>
                <a:ea typeface="ＭＳ Ｐゴシック" charset="0"/>
              </a:defRPr>
            </a:lvl3pPr>
            <a:lvl4pPr defTabSz="4389438">
              <a:defRPr>
                <a:solidFill>
                  <a:schemeClr val="tx1"/>
                </a:solidFill>
                <a:latin typeface="Arial" charset="0"/>
                <a:ea typeface="ＭＳ Ｐゴシック" charset="0"/>
              </a:defRPr>
            </a:lvl4pPr>
            <a:lvl5pPr defTabSz="4389438">
              <a:defRPr>
                <a:solidFill>
                  <a:schemeClr val="tx1"/>
                </a:solidFill>
                <a:latin typeface="Arial" charset="0"/>
                <a:ea typeface="ＭＳ Ｐゴシック" charset="0"/>
              </a:defRPr>
            </a:lvl5pPr>
            <a:lvl6pPr defTabSz="4389438" fontAlgn="base">
              <a:spcBef>
                <a:spcPct val="0"/>
              </a:spcBef>
              <a:spcAft>
                <a:spcPct val="0"/>
              </a:spcAft>
              <a:defRPr>
                <a:solidFill>
                  <a:schemeClr val="tx1"/>
                </a:solidFill>
                <a:latin typeface="Arial" charset="0"/>
                <a:ea typeface="ＭＳ Ｐゴシック" charset="0"/>
              </a:defRPr>
            </a:lvl6pPr>
            <a:lvl7pPr defTabSz="4389438" fontAlgn="base">
              <a:spcBef>
                <a:spcPct val="0"/>
              </a:spcBef>
              <a:spcAft>
                <a:spcPct val="0"/>
              </a:spcAft>
              <a:defRPr>
                <a:solidFill>
                  <a:schemeClr val="tx1"/>
                </a:solidFill>
                <a:latin typeface="Arial" charset="0"/>
                <a:ea typeface="ＭＳ Ｐゴシック" charset="0"/>
              </a:defRPr>
            </a:lvl7pPr>
            <a:lvl8pPr defTabSz="4389438" fontAlgn="base">
              <a:spcBef>
                <a:spcPct val="0"/>
              </a:spcBef>
              <a:spcAft>
                <a:spcPct val="0"/>
              </a:spcAft>
              <a:defRPr>
                <a:solidFill>
                  <a:schemeClr val="tx1"/>
                </a:solidFill>
                <a:latin typeface="Arial" charset="0"/>
                <a:ea typeface="ＭＳ Ｐゴシック" charset="0"/>
              </a:defRPr>
            </a:lvl8pPr>
            <a:lvl9pPr defTabSz="4389438" fontAlgn="base">
              <a:spcBef>
                <a:spcPct val="0"/>
              </a:spcBef>
              <a:spcAft>
                <a:spcPct val="0"/>
              </a:spcAft>
              <a:defRPr>
                <a:solidFill>
                  <a:schemeClr val="tx1"/>
                </a:solidFill>
                <a:latin typeface="Arial" charset="0"/>
                <a:ea typeface="ＭＳ Ｐゴシック" charset="0"/>
              </a:defRPr>
            </a:lvl9pPr>
          </a:lstStyle>
          <a:p>
            <a:pPr>
              <a:defRPr/>
            </a:pPr>
            <a:r>
              <a:rPr lang="en-US" sz="4800" b="1" dirty="0">
                <a:solidFill>
                  <a:srgbClr val="4B9CD3"/>
                </a:solidFill>
                <a:latin typeface="Times New Roman" panose="02020603050405020304" pitchFamily="18" charset="0"/>
                <a:cs typeface="Times New Roman" panose="02020603050405020304" pitchFamily="18" charset="0"/>
              </a:rPr>
              <a:t>ANALYSIS &amp; RESULTS</a:t>
            </a:r>
          </a:p>
        </p:txBody>
      </p:sp>
      <p:sp>
        <p:nvSpPr>
          <p:cNvPr id="25" name="Text Box 23">
            <a:extLst>
              <a:ext uri="{FF2B5EF4-FFF2-40B4-BE49-F238E27FC236}">
                <a16:creationId xmlns:a16="http://schemas.microsoft.com/office/drawing/2014/main" id="{F3B489BA-2C8A-4DD1-A79D-1061B8084222}"/>
              </a:ext>
            </a:extLst>
          </p:cNvPr>
          <p:cNvSpPr txBox="1">
            <a:spLocks noChangeArrowheads="1"/>
          </p:cNvSpPr>
          <p:nvPr/>
        </p:nvSpPr>
        <p:spPr bwMode="auto">
          <a:xfrm>
            <a:off x="32562799" y="16169269"/>
            <a:ext cx="10055225"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prstDash val="sysDot"/>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228600" tIns="228600" rIns="228600" bIns="228600" anchor="ctr" anchorCtr="1"/>
          <a:lstStyle>
            <a:lvl1pPr defTabSz="4389438">
              <a:defRPr>
                <a:solidFill>
                  <a:schemeClr val="tx1"/>
                </a:solidFill>
                <a:latin typeface="Arial" charset="0"/>
                <a:ea typeface="ＭＳ Ｐゴシック" charset="0"/>
              </a:defRPr>
            </a:lvl1pPr>
            <a:lvl2pPr defTabSz="4389438">
              <a:defRPr>
                <a:solidFill>
                  <a:schemeClr val="tx1"/>
                </a:solidFill>
                <a:latin typeface="Arial" charset="0"/>
                <a:ea typeface="ＭＳ Ｐゴシック" charset="0"/>
              </a:defRPr>
            </a:lvl2pPr>
            <a:lvl3pPr defTabSz="4389438">
              <a:defRPr>
                <a:solidFill>
                  <a:schemeClr val="tx1"/>
                </a:solidFill>
                <a:latin typeface="Arial" charset="0"/>
                <a:ea typeface="ＭＳ Ｐゴシック" charset="0"/>
              </a:defRPr>
            </a:lvl3pPr>
            <a:lvl4pPr defTabSz="4389438">
              <a:defRPr>
                <a:solidFill>
                  <a:schemeClr val="tx1"/>
                </a:solidFill>
                <a:latin typeface="Arial" charset="0"/>
                <a:ea typeface="ＭＳ Ｐゴシック" charset="0"/>
              </a:defRPr>
            </a:lvl4pPr>
            <a:lvl5pPr defTabSz="4389438">
              <a:defRPr>
                <a:solidFill>
                  <a:schemeClr val="tx1"/>
                </a:solidFill>
                <a:latin typeface="Arial" charset="0"/>
                <a:ea typeface="ＭＳ Ｐゴシック" charset="0"/>
              </a:defRPr>
            </a:lvl5pPr>
            <a:lvl6pPr defTabSz="4389438" fontAlgn="base">
              <a:spcBef>
                <a:spcPct val="0"/>
              </a:spcBef>
              <a:spcAft>
                <a:spcPct val="0"/>
              </a:spcAft>
              <a:defRPr>
                <a:solidFill>
                  <a:schemeClr val="tx1"/>
                </a:solidFill>
                <a:latin typeface="Arial" charset="0"/>
                <a:ea typeface="ＭＳ Ｐゴシック" charset="0"/>
              </a:defRPr>
            </a:lvl6pPr>
            <a:lvl7pPr defTabSz="4389438" fontAlgn="base">
              <a:spcBef>
                <a:spcPct val="0"/>
              </a:spcBef>
              <a:spcAft>
                <a:spcPct val="0"/>
              </a:spcAft>
              <a:defRPr>
                <a:solidFill>
                  <a:schemeClr val="tx1"/>
                </a:solidFill>
                <a:latin typeface="Arial" charset="0"/>
                <a:ea typeface="ＭＳ Ｐゴシック" charset="0"/>
              </a:defRPr>
            </a:lvl7pPr>
            <a:lvl8pPr defTabSz="4389438" fontAlgn="base">
              <a:spcBef>
                <a:spcPct val="0"/>
              </a:spcBef>
              <a:spcAft>
                <a:spcPct val="0"/>
              </a:spcAft>
              <a:defRPr>
                <a:solidFill>
                  <a:schemeClr val="tx1"/>
                </a:solidFill>
                <a:latin typeface="Arial" charset="0"/>
                <a:ea typeface="ＭＳ Ｐゴシック" charset="0"/>
              </a:defRPr>
            </a:lvl8pPr>
            <a:lvl9pPr defTabSz="4389438" fontAlgn="base">
              <a:spcBef>
                <a:spcPct val="0"/>
              </a:spcBef>
              <a:spcAft>
                <a:spcPct val="0"/>
              </a:spcAft>
              <a:defRPr>
                <a:solidFill>
                  <a:schemeClr val="tx1"/>
                </a:solidFill>
                <a:latin typeface="Arial" charset="0"/>
                <a:ea typeface="ＭＳ Ｐゴシック" charset="0"/>
              </a:defRPr>
            </a:lvl9pPr>
          </a:lstStyle>
          <a:p>
            <a:pPr>
              <a:defRPr/>
            </a:pPr>
            <a:r>
              <a:rPr lang="en-US" sz="4800" b="1" dirty="0">
                <a:solidFill>
                  <a:srgbClr val="4B9CD3"/>
                </a:solidFill>
                <a:latin typeface="Times New Roman" panose="02020603050405020304" pitchFamily="18" charset="0"/>
                <a:cs typeface="Times New Roman" panose="02020603050405020304" pitchFamily="18" charset="0"/>
              </a:rPr>
              <a:t>DISCUSSION</a:t>
            </a:r>
          </a:p>
        </p:txBody>
      </p:sp>
      <p:sp>
        <p:nvSpPr>
          <p:cNvPr id="29" name="Text Box 23">
            <a:extLst>
              <a:ext uri="{FF2B5EF4-FFF2-40B4-BE49-F238E27FC236}">
                <a16:creationId xmlns:a16="http://schemas.microsoft.com/office/drawing/2014/main" id="{FF8EB15E-9646-408D-9BC7-E7DEDC81A37D}"/>
              </a:ext>
            </a:extLst>
          </p:cNvPr>
          <p:cNvSpPr txBox="1">
            <a:spLocks noChangeArrowheads="1"/>
          </p:cNvSpPr>
          <p:nvPr/>
        </p:nvSpPr>
        <p:spPr bwMode="auto">
          <a:xfrm>
            <a:off x="10400507" y="15554284"/>
            <a:ext cx="10055225"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prstDash val="sysDot"/>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228600" tIns="228600" rIns="228600" bIns="228600" anchor="ctr" anchorCtr="1"/>
          <a:lstStyle>
            <a:lvl1pPr defTabSz="4389438">
              <a:defRPr>
                <a:solidFill>
                  <a:schemeClr val="tx1"/>
                </a:solidFill>
                <a:latin typeface="Arial" charset="0"/>
                <a:ea typeface="ＭＳ Ｐゴシック" charset="0"/>
              </a:defRPr>
            </a:lvl1pPr>
            <a:lvl2pPr defTabSz="4389438">
              <a:defRPr>
                <a:solidFill>
                  <a:schemeClr val="tx1"/>
                </a:solidFill>
                <a:latin typeface="Arial" charset="0"/>
                <a:ea typeface="ＭＳ Ｐゴシック" charset="0"/>
              </a:defRPr>
            </a:lvl2pPr>
            <a:lvl3pPr defTabSz="4389438">
              <a:defRPr>
                <a:solidFill>
                  <a:schemeClr val="tx1"/>
                </a:solidFill>
                <a:latin typeface="Arial" charset="0"/>
                <a:ea typeface="ＭＳ Ｐゴシック" charset="0"/>
              </a:defRPr>
            </a:lvl3pPr>
            <a:lvl4pPr defTabSz="4389438">
              <a:defRPr>
                <a:solidFill>
                  <a:schemeClr val="tx1"/>
                </a:solidFill>
                <a:latin typeface="Arial" charset="0"/>
                <a:ea typeface="ＭＳ Ｐゴシック" charset="0"/>
              </a:defRPr>
            </a:lvl4pPr>
            <a:lvl5pPr defTabSz="4389438">
              <a:defRPr>
                <a:solidFill>
                  <a:schemeClr val="tx1"/>
                </a:solidFill>
                <a:latin typeface="Arial" charset="0"/>
                <a:ea typeface="ＭＳ Ｐゴシック" charset="0"/>
              </a:defRPr>
            </a:lvl5pPr>
            <a:lvl6pPr defTabSz="4389438" fontAlgn="base">
              <a:spcBef>
                <a:spcPct val="0"/>
              </a:spcBef>
              <a:spcAft>
                <a:spcPct val="0"/>
              </a:spcAft>
              <a:defRPr>
                <a:solidFill>
                  <a:schemeClr val="tx1"/>
                </a:solidFill>
                <a:latin typeface="Arial" charset="0"/>
                <a:ea typeface="ＭＳ Ｐゴシック" charset="0"/>
              </a:defRPr>
            </a:lvl6pPr>
            <a:lvl7pPr defTabSz="4389438" fontAlgn="base">
              <a:spcBef>
                <a:spcPct val="0"/>
              </a:spcBef>
              <a:spcAft>
                <a:spcPct val="0"/>
              </a:spcAft>
              <a:defRPr>
                <a:solidFill>
                  <a:schemeClr val="tx1"/>
                </a:solidFill>
                <a:latin typeface="Arial" charset="0"/>
                <a:ea typeface="ＭＳ Ｐゴシック" charset="0"/>
              </a:defRPr>
            </a:lvl7pPr>
            <a:lvl8pPr defTabSz="4389438" fontAlgn="base">
              <a:spcBef>
                <a:spcPct val="0"/>
              </a:spcBef>
              <a:spcAft>
                <a:spcPct val="0"/>
              </a:spcAft>
              <a:defRPr>
                <a:solidFill>
                  <a:schemeClr val="tx1"/>
                </a:solidFill>
                <a:latin typeface="Arial" charset="0"/>
                <a:ea typeface="ＭＳ Ｐゴシック" charset="0"/>
              </a:defRPr>
            </a:lvl8pPr>
            <a:lvl9pPr defTabSz="4389438" fontAlgn="base">
              <a:spcBef>
                <a:spcPct val="0"/>
              </a:spcBef>
              <a:spcAft>
                <a:spcPct val="0"/>
              </a:spcAft>
              <a:defRPr>
                <a:solidFill>
                  <a:schemeClr val="tx1"/>
                </a:solidFill>
                <a:latin typeface="Arial" charset="0"/>
                <a:ea typeface="ＭＳ Ｐゴシック" charset="0"/>
              </a:defRPr>
            </a:lvl9pPr>
          </a:lstStyle>
          <a:p>
            <a:pPr>
              <a:defRPr/>
            </a:pPr>
            <a:r>
              <a:rPr lang="en-US" sz="4800" b="1" dirty="0">
                <a:solidFill>
                  <a:srgbClr val="4B9CD3"/>
                </a:solidFill>
                <a:latin typeface="Times New Roman" panose="02020603050405020304" pitchFamily="18" charset="0"/>
                <a:cs typeface="Times New Roman" panose="02020603050405020304" pitchFamily="18" charset="0"/>
              </a:rPr>
              <a:t>DATA PROCESSING</a:t>
            </a:r>
          </a:p>
        </p:txBody>
      </p:sp>
      <mc:AlternateContent xmlns:mc="http://schemas.openxmlformats.org/markup-compatibility/2006">
        <mc:Choice xmlns:a14="http://schemas.microsoft.com/office/drawing/2010/main" Requires="a14">
          <p:sp>
            <p:nvSpPr>
              <p:cNvPr id="30" name="Text Box 121">
                <a:extLst>
                  <a:ext uri="{FF2B5EF4-FFF2-40B4-BE49-F238E27FC236}">
                    <a16:creationId xmlns:a16="http://schemas.microsoft.com/office/drawing/2014/main" id="{BAFA923E-55AD-469E-8DAB-9A41F047942E}"/>
                  </a:ext>
                </a:extLst>
              </p:cNvPr>
              <p:cNvSpPr txBox="1">
                <a:spLocks noChangeArrowheads="1"/>
              </p:cNvSpPr>
              <p:nvPr/>
            </p:nvSpPr>
            <p:spPr bwMode="auto">
              <a:xfrm>
                <a:off x="10399713" y="16957792"/>
                <a:ext cx="10053637" cy="12657248"/>
              </a:xfrm>
              <a:prstGeom prst="rect">
                <a:avLst/>
              </a:prstGeom>
              <a:noFill/>
              <a:ln w="19050">
                <a:solidFill>
                  <a:srgbClr val="4B9CD3"/>
                </a:solidFill>
                <a:prstDash val="dash"/>
                <a:miter lim="800000"/>
                <a:headEnd/>
                <a:tailEnd/>
              </a:ln>
              <a:extLst>
                <a:ext uri="{909E8E84-426E-40DD-AFC4-6F175D3DCCD1}">
                  <a14:hiddenFill>
                    <a:solidFill>
                      <a:srgbClr val="FFFFFF"/>
                    </a:solidFill>
                  </a14:hiddenFill>
                </a:ext>
              </a:extLst>
            </p:spPr>
            <p:txBody>
              <a:bodyPr wrap="square" lIns="228600" tIns="228600" rIns="228600" bIns="22860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a:lnSpc>
                    <a:spcPct val="107000"/>
                  </a:lnSpc>
                  <a:spcBef>
                    <a:spcPts val="0"/>
                  </a:spcBef>
                  <a:spcAft>
                    <a:spcPts val="800"/>
                  </a:spcAft>
                </a:pPr>
                <a:r>
                  <a:rPr lang="en-US" sz="3000" dirty="0">
                    <a:solidFill>
                      <a:srgbClr val="4B9CD3"/>
                    </a:solidFill>
                    <a:latin typeface="Times New Roman" panose="02020603050405020304" pitchFamily="18" charset="0"/>
                    <a:ea typeface="Calibri" panose="020F0502020204030204" pitchFamily="34" charset="0"/>
                    <a:cs typeface="Times New Roman" panose="02020603050405020304" pitchFamily="18" charset="0"/>
                  </a:rPr>
                  <a:t>For each individual fMRI imaging session, a time series of image data is collected. Due to the complexity of this raw fMRI data, it is standard to process each fMRI imaging session into a network representation, which is known as a functional connectivity network. In this way, analytical methods found in network science and graph theory can be applied. </a:t>
                </a:r>
              </a:p>
              <a:p>
                <a:pPr marL="0" marR="0">
                  <a:lnSpc>
                    <a:spcPct val="107000"/>
                  </a:lnSpc>
                  <a:spcBef>
                    <a:spcPts val="0"/>
                  </a:spcBef>
                  <a:spcAft>
                    <a:spcPts val="800"/>
                  </a:spcAft>
                </a:pPr>
                <a:endParaRPr lang="en-US" sz="3000" dirty="0">
                  <a:solidFill>
                    <a:srgbClr val="4B9CD3"/>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000" dirty="0">
                    <a:solidFill>
                      <a:srgbClr val="4B9CD3"/>
                    </a:solidFill>
                    <a:latin typeface="Times New Roman" panose="02020603050405020304" pitchFamily="18" charset="0"/>
                    <a:ea typeface="Calibri" panose="020F0502020204030204" pitchFamily="34" charset="0"/>
                    <a:cs typeface="Times New Roman" panose="02020603050405020304" pitchFamily="18" charset="0"/>
                  </a:rPr>
                  <a:t>A network, also known as a graph, is a mathematical object containing a collection of nodes, edges, and weights. This is often represented as what is called an adjacency matrix, which is a square, symmetrical matrix of size equal to the number of nodes. Each element of this matrix </a:t>
                </a:r>
                <a14:m>
                  <m:oMath xmlns:m="http://schemas.openxmlformats.org/officeDocument/2006/math">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𝐴</m:t>
                    </m:r>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can be expressed as follows:</a:t>
                </a:r>
                <a:endParaRPr lang="en-US" sz="3000" dirty="0">
                  <a:solidFill>
                    <a:srgbClr val="4B9CD3"/>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𝐴</m:t>
                          </m:r>
                        </m:e>
                        <m:sub>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𝑖𝑗</m:t>
                          </m:r>
                        </m:sub>
                      </m:sSub>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𝑤</m:t>
                                  </m:r>
                                </m:e>
                                <m:sub>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𝑖𝑗</m:t>
                                  </m:r>
                                </m:sub>
                              </m:sSub>
                            </m:e>
                            <m:e>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0</m:t>
                              </m:r>
                            </m:e>
                          </m:eqArr>
                        </m:e>
                      </m:d>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      </m:t>
                      </m:r>
                      <m:m>
                        <m:mPr>
                          <m:mcs>
                            <m:mc>
                              <m:mcPr>
                                <m:count m:val="1"/>
                                <m:mcJc m:val="center"/>
                              </m:mcPr>
                            </m:mc>
                          </m:mcs>
                          <m:ctrlP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ctrlPr>
                        </m:mPr>
                        <m:mr>
                          <m:e>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𝑖𝑓</m:t>
                            </m:r>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 </m:t>
                            </m:r>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𝑒𝑑𝑔𝑒</m:t>
                            </m:r>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 </m:t>
                            </m:r>
                            <m:d>
                              <m:dPr>
                                <m:ctrlP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ctrlPr>
                              </m:dPr>
                              <m:e>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𝑖</m:t>
                                </m:r>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m:t>
                                </m:r>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𝑗</m:t>
                                </m:r>
                              </m:e>
                            </m:d>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 </m:t>
                            </m:r>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𝑒𝑥𝑖𝑠𝑡𝑠</m:t>
                            </m:r>
                          </m:e>
                        </m:mr>
                        <m:mr>
                          <m:e>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𝑜𝑡h𝑒𝑟𝑤𝑖𝑠𝑒</m:t>
                            </m:r>
                          </m:e>
                        </m:mr>
                      </m:m>
                    </m:oMath>
                  </m:oMathPara>
                </a14:m>
                <a:endParaRPr lang="en-US" sz="3000" dirty="0">
                  <a:solidFill>
                    <a:srgbClr val="4B9CD3"/>
                  </a:solidFill>
                  <a:ea typeface="Calibri" panose="020F0502020204030204" pitchFamily="34" charset="0"/>
                  <a:cs typeface="Times New Roman" panose="02020603050405020304" pitchFamily="18" charset="0"/>
                </a:endParaRPr>
              </a:p>
              <a:p>
                <a:r>
                  <a:rPr lang="en-US" sz="3000" dirty="0">
                    <a:solidFill>
                      <a:srgbClr val="4B9CD3"/>
                    </a:solidFill>
                    <a:latin typeface="Times New Roman" panose="02020603050405020304" pitchFamily="18" charset="0"/>
                    <a:ea typeface="Calibri" panose="020F0502020204030204" pitchFamily="34" charset="0"/>
                  </a:rPr>
                  <a:t>Where </a:t>
                </a:r>
                <a14:m>
                  <m:oMath xmlns:m="http://schemas.openxmlformats.org/officeDocument/2006/math">
                    <m:sSub>
                      <m:sSubPr>
                        <m:ctrlPr>
                          <a:rPr lang="en-US" sz="3000" i="1">
                            <a:solidFill>
                              <a:srgbClr val="4B9CD3"/>
                            </a:solidFill>
                            <a:latin typeface="Cambria Math" panose="02040503050406030204" pitchFamily="18" charset="0"/>
                            <a:cs typeface="Times New Roman" panose="02020603050405020304" pitchFamily="18" charset="0"/>
                          </a:rPr>
                        </m:ctrlPr>
                      </m:sSubPr>
                      <m:e>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𝑤</m:t>
                        </m:r>
                      </m:e>
                      <m:sub>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en-US" sz="3000" dirty="0">
                    <a:solidFill>
                      <a:srgbClr val="4B9CD3"/>
                    </a:solidFill>
                    <a:latin typeface="Times New Roman" panose="02020603050405020304" pitchFamily="18" charset="0"/>
                    <a:ea typeface="Times New Roman" panose="02020603050405020304" pitchFamily="18" charset="0"/>
                  </a:rPr>
                  <a:t> is the weight given for edge </a:t>
                </a:r>
                <a14:m>
                  <m:oMath xmlns:m="http://schemas.openxmlformats.org/officeDocument/2006/math">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𝑗</m:t>
                    </m:r>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3000" dirty="0">
                    <a:solidFill>
                      <a:srgbClr val="4B9CD3"/>
                    </a:solidFill>
                    <a:latin typeface="Times New Roman" panose="02020603050405020304" pitchFamily="18" charset="0"/>
                    <a:ea typeface="Times New Roman" panose="02020603050405020304" pitchFamily="18" charset="0"/>
                  </a:rPr>
                  <a:t>.</a:t>
                </a:r>
                <a:endParaRPr lang="en-US" sz="3000" dirty="0">
                  <a:solidFill>
                    <a:srgbClr val="4B9CD3"/>
                  </a:solidFill>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sz="3000" dirty="0">
                  <a:solidFill>
                    <a:srgbClr val="4B9CD3"/>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sz="3000" dirty="0">
                    <a:solidFill>
                      <a:srgbClr val="4B9CD3"/>
                    </a:solidFill>
                    <a:latin typeface="Times New Roman" panose="02020603050405020304" pitchFamily="18" charset="0"/>
                    <a:ea typeface="Calibri" panose="020F0502020204030204" pitchFamily="34" charset="0"/>
                  </a:rPr>
                  <a:t>The fMRI data is transformed into a network by first using an atlas to divide the brain into select regions of interests to serve as nodes, then defining </a:t>
                </a:r>
                <a14:m>
                  <m:oMath xmlns:m="http://schemas.openxmlformats.org/officeDocument/2006/math">
                    <m:sSub>
                      <m:sSubPr>
                        <m:ctrlPr>
                          <a:rPr lang="en-US" sz="3000" i="1">
                            <a:solidFill>
                              <a:srgbClr val="4B9CD3"/>
                            </a:solidFill>
                            <a:latin typeface="Cambria Math" panose="02040503050406030204" pitchFamily="18" charset="0"/>
                            <a:cs typeface="Times New Roman" panose="02020603050405020304" pitchFamily="18" charset="0"/>
                          </a:rPr>
                        </m:ctrlPr>
                      </m:sSubPr>
                      <m:e>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𝑤</m:t>
                        </m:r>
                      </m:e>
                      <m:sub>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en-US" sz="3000" dirty="0">
                    <a:solidFill>
                      <a:srgbClr val="4B9CD3"/>
                    </a:solidFill>
                    <a:latin typeface="Times New Roman" panose="02020603050405020304" pitchFamily="18" charset="0"/>
                    <a:ea typeface="Times New Roman" panose="02020603050405020304" pitchFamily="18" charset="0"/>
                  </a:rPr>
                  <a:t> as the correlation between the activation time series of regions of interests </a:t>
                </a:r>
                <a14:m>
                  <m:oMath xmlns:m="http://schemas.openxmlformats.org/officeDocument/2006/math">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sz="3000" dirty="0">
                    <a:solidFill>
                      <a:srgbClr val="4B9CD3"/>
                    </a:solidFill>
                    <a:latin typeface="Times New Roman" panose="02020603050405020304" pitchFamily="18" charset="0"/>
                    <a:ea typeface="Times New Roman" panose="02020603050405020304" pitchFamily="18" charset="0"/>
                  </a:rPr>
                  <a:t> and </a:t>
                </a:r>
                <a14:m>
                  <m:oMath xmlns:m="http://schemas.openxmlformats.org/officeDocument/2006/math">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𝑗</m:t>
                    </m:r>
                  </m:oMath>
                </a14:m>
                <a:r>
                  <a:rPr lang="en-US" sz="3000" dirty="0">
                    <a:solidFill>
                      <a:srgbClr val="4B9CD3"/>
                    </a:solidFill>
                    <a:latin typeface="Times New Roman" panose="02020603050405020304" pitchFamily="18" charset="0"/>
                    <a:ea typeface="Times New Roman" panose="02020603050405020304" pitchFamily="18" charset="0"/>
                  </a:rPr>
                  <a:t>. This process is illustrated in figure 1.</a:t>
                </a:r>
              </a:p>
            </p:txBody>
          </p:sp>
        </mc:Choice>
        <mc:Fallback>
          <p:sp>
            <p:nvSpPr>
              <p:cNvPr id="30" name="Text Box 121">
                <a:extLst>
                  <a:ext uri="{FF2B5EF4-FFF2-40B4-BE49-F238E27FC236}">
                    <a16:creationId xmlns:a16="http://schemas.microsoft.com/office/drawing/2014/main" id="{BAFA923E-55AD-469E-8DAB-9A41F047942E}"/>
                  </a:ext>
                </a:extLst>
              </p:cNvPr>
              <p:cNvSpPr txBox="1">
                <a:spLocks noRot="1" noChangeAspect="1" noMove="1" noResize="1" noEditPoints="1" noAdjustHandles="1" noChangeArrowheads="1" noChangeShapeType="1" noTextEdit="1"/>
              </p:cNvSpPr>
              <p:nvPr/>
            </p:nvSpPr>
            <p:spPr bwMode="auto">
              <a:xfrm>
                <a:off x="10399713" y="16957792"/>
                <a:ext cx="10053637" cy="12657248"/>
              </a:xfrm>
              <a:prstGeom prst="rect">
                <a:avLst/>
              </a:prstGeom>
              <a:blipFill>
                <a:blip r:embed="rId4"/>
                <a:stretch>
                  <a:fillRect r="-303"/>
                </a:stretch>
              </a:blipFill>
              <a:ln w="19050">
                <a:solidFill>
                  <a:srgbClr val="4B9CD3"/>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 Box 121">
                <a:extLst>
                  <a:ext uri="{FF2B5EF4-FFF2-40B4-BE49-F238E27FC236}">
                    <a16:creationId xmlns:a16="http://schemas.microsoft.com/office/drawing/2014/main" id="{BC4F2DF9-D57C-4776-A711-5AC47B1D3D11}"/>
                  </a:ext>
                </a:extLst>
              </p:cNvPr>
              <p:cNvSpPr txBox="1">
                <a:spLocks noChangeArrowheads="1"/>
              </p:cNvSpPr>
              <p:nvPr/>
            </p:nvSpPr>
            <p:spPr bwMode="auto">
              <a:xfrm>
                <a:off x="21483638" y="9058023"/>
                <a:ext cx="10053637" cy="16334856"/>
              </a:xfrm>
              <a:prstGeom prst="rect">
                <a:avLst/>
              </a:prstGeom>
              <a:noFill/>
              <a:ln w="19050">
                <a:solidFill>
                  <a:srgbClr val="4B9CD3"/>
                </a:solidFill>
                <a:prstDash val="dash"/>
                <a:miter lim="800000"/>
                <a:headEnd/>
                <a:tailEnd/>
              </a:ln>
              <a:extLst>
                <a:ext uri="{909E8E84-426E-40DD-AFC4-6F175D3DCCD1}">
                  <a14:hiddenFill>
                    <a:solidFill>
                      <a:srgbClr val="FFFFFF"/>
                    </a:solidFill>
                  </a14:hiddenFill>
                </a:ext>
              </a:extLst>
            </p:spPr>
            <p:txBody>
              <a:bodyPr wrap="square" lIns="228600" tIns="228600" rIns="228600" bIns="22860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a:lnSpc>
                    <a:spcPct val="107000"/>
                  </a:lnSpc>
                  <a:spcBef>
                    <a:spcPts val="0"/>
                  </a:spcBef>
                  <a:spcAft>
                    <a:spcPts val="800"/>
                  </a:spcAft>
                </a:pPr>
                <a:r>
                  <a:rPr lang="en-US" sz="3000" dirty="0">
                    <a:solidFill>
                      <a:srgbClr val="4B9CD3"/>
                    </a:solidFill>
                    <a:latin typeface="Times New Roman" panose="02020603050405020304" pitchFamily="18" charset="0"/>
                    <a:ea typeface="Calibri" panose="020F0502020204030204" pitchFamily="34" charset="0"/>
                    <a:cs typeface="Times New Roman" panose="02020603050405020304" pitchFamily="18" charset="0"/>
                  </a:rPr>
                  <a:t>After the data was processed, two sets of adjacency matrices were created, </a:t>
                </a:r>
                <a14:m>
                  <m:oMath xmlns:m="http://schemas.openxmlformats.org/officeDocument/2006/math">
                    <m:sSup>
                      <m:sSupPr>
                        <m:ctrlP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ctrlPr>
                      </m:sSupPr>
                      <m:e>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𝐺</m:t>
                        </m:r>
                      </m:e>
                      <m:sup>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1</m:t>
                        </m:r>
                      </m:sup>
                    </m:sSup>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sSup>
                      <m:sSup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𝐺</m:t>
                        </m:r>
                      </m:e>
                      <m: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respectively</a:t>
                </a:r>
                <a:r>
                  <a:rPr lang="en-US" sz="3000" dirty="0">
                    <a:solidFill>
                      <a:srgbClr val="4B9CD3"/>
                    </a:solidFill>
                    <a:latin typeface="Times New Roman" panose="02020603050405020304" pitchFamily="18" charset="0"/>
                    <a:ea typeface="Calibri" panose="020F0502020204030204" pitchFamily="34" charset="0"/>
                    <a:cs typeface="Times New Roman" panose="02020603050405020304" pitchFamily="18" charset="0"/>
                  </a:rPr>
                  <a:t>. From this, we define the distance matrix </a:t>
                </a:r>
                <a14:m>
                  <m:oMath xmlns:m="http://schemas.openxmlformats.org/officeDocument/2006/math">
                    <m:r>
                      <a:rPr lang="en-US" sz="3000" i="1">
                        <a:solidFill>
                          <a:srgbClr val="4B9CD3"/>
                        </a:solidFill>
                        <a:latin typeface="Cambria Math" panose="02040503050406030204" pitchFamily="18" charset="0"/>
                        <a:ea typeface="Calibri" panose="020F0502020204030204" pitchFamily="34" charset="0"/>
                        <a:cs typeface="Times New Roman" panose="02020603050405020304" pitchFamily="18" charset="0"/>
                      </a:rPr>
                      <m:t>𝐷</m:t>
                    </m:r>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such that </a:t>
                </a:r>
                <a14:m>
                  <m:oMath xmlns:m="http://schemas.openxmlformats.org/officeDocument/2006/math">
                    <m:sSub>
                      <m:sSub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𝐷</m:t>
                        </m:r>
                      </m:e>
                      <m: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𝑑</m:t>
                    </m:r>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𝑗</m:t>
                        </m:r>
                      </m:sub>
                      <m: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for subjects </a:t>
                </a:r>
                <a14:m>
                  <m:oMath xmlns:m="http://schemas.openxmlformats.org/officeDocument/2006/math">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𝑗</m:t>
                    </m:r>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and similarity function </a:t>
                </a:r>
                <a14:m>
                  <m:oMath xmlns:m="http://schemas.openxmlformats.org/officeDocument/2006/math">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𝑑</m:t>
                    </m:r>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We then consider a successful subject identification if for some subject </a:t>
                </a:r>
                <a14:m>
                  <m:oMath xmlns:m="http://schemas.openxmlformats.org/officeDocument/2006/math">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𝑘</m:t>
                    </m:r>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𝐷</m:t>
                        </m:r>
                      </m:e>
                      <m: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𝑘𝑘</m:t>
                        </m:r>
                      </m:sub>
                    </m:sSub>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is the maximum or minimum value (depending on the similarity function </a:t>
                </a:r>
                <a14:m>
                  <m:oMath xmlns:m="http://schemas.openxmlformats.org/officeDocument/2006/math">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𝑑</m:t>
                    </m:r>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of the </a:t>
                </a:r>
                <a14:m>
                  <m:oMath xmlns:m="http://schemas.openxmlformats.org/officeDocument/2006/math">
                    <m:sSup>
                      <m:sSup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𝑘</m:t>
                        </m:r>
                      </m:e>
                      <m: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row of </a:t>
                </a:r>
                <a14:m>
                  <m:oMath xmlns:m="http://schemas.openxmlformats.org/officeDocument/2006/math">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𝐷</m:t>
                    </m:r>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000" dirty="0">
                  <a:solidFill>
                    <a:srgbClr val="4B9CD3"/>
                  </a:solidFill>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3000" dirty="0">
                  <a:solidFill>
                    <a:srgbClr val="4B9CD3"/>
                  </a:solidFill>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As stated before, the common similarity measure used is simple correlation of the vectorized adjacency matrix. This method, though has shown promising results in previous research, has no theoretical grounding in network science. Here, we utilize measures of similarity that do have a basis in network and graph theory, as outlined in this paper [2]. Two methods that have been applied thus far are edit distance and spectral distance. Both are defined as follows:</a:t>
                </a:r>
                <a:endParaRPr lang="en-US" sz="3000" dirty="0">
                  <a:solidFill>
                    <a:srgbClr val="4B9CD3"/>
                  </a:solidFill>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𝑑</m:t>
                          </m:r>
                        </m:e>
                        <m: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𝑒𝑑𝑖𝑡</m:t>
                          </m:r>
                        </m:sub>
                      </m:sSub>
                      <m:d>
                        <m:d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𝐴</m:t>
                          </m:r>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𝐴</m:t>
                              </m:r>
                            </m:e>
                            <m: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sup>
                          </m:sSup>
                        </m:e>
                      </m:d>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𝑛</m:t>
                          </m:r>
                        </m:sup>
                        <m:e>
                          <m:nary>
                            <m:naryPr>
                              <m:chr m:val="∑"/>
                              <m:limLoc m:val="undOv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𝑗</m:t>
                              </m:r>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𝑛</m:t>
                              </m:r>
                            </m:sup>
                            <m:e>
                              <m:d>
                                <m:dPr>
                                  <m:begChr m:val="|"/>
                                  <m:endChr m:val="|"/>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𝐴</m:t>
                                      </m:r>
                                    </m:e>
                                    <m: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𝐴</m:t>
                                      </m:r>
                                    </m:e>
                                    <m: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𝑖𝑗</m:t>
                                      </m:r>
                                    </m:sub>
                                    <m: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sup>
                                  </m:sSubSup>
                                </m:e>
                              </m:d>
                            </m:e>
                          </m:nary>
                        </m:e>
                      </m:nary>
                    </m:oMath>
                    <m:oMath xmlns:m="http://schemas.openxmlformats.org/officeDocument/2006/math">
                      <m:sSub>
                        <m:sSub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𝑑</m:t>
                          </m:r>
                        </m:e>
                        <m: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𝑠𝑝𝑒𝑐𝑡𝑟𝑎𝑙</m:t>
                          </m:r>
                        </m:sub>
                      </m:sSub>
                      <m:d>
                        <m:d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𝐴</m:t>
                          </m:r>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𝐴</m:t>
                              </m:r>
                            </m:e>
                            <m: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sup>
                          </m:sSup>
                        </m:e>
                      </m:d>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radPr>
                        <m:deg/>
                        <m:e>
                          <m:nary>
                            <m:naryPr>
                              <m:chr m:val="∑"/>
                              <m:limLoc m:val="undOv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𝑖</m:t>
                              </m:r>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=1</m:t>
                              </m:r>
                            </m:sub>
                            <m: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𝑛</m:t>
                              </m:r>
                            </m:sup>
                            <m:e>
                              <m:sSup>
                                <m:sSup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pPr>
                                <m:e>
                                  <m:sSub>
                                    <m:sSub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𝜆</m:t>
                                      </m:r>
                                    </m:e>
                                    <m: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𝜆</m:t>
                                      </m:r>
                                    </m:e>
                                    <m: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𝑖</m:t>
                                      </m:r>
                                    </m:sub>
                                    <m: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e>
                                <m: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 </m:t>
                              </m:r>
                            </m:e>
                          </m:nary>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 </m:t>
                          </m:r>
                        </m:e>
                      </m:rad>
                    </m:oMath>
                  </m:oMathPara>
                </a14:m>
                <a:endParaRPr lang="en-US" sz="3000" dirty="0">
                  <a:solidFill>
                    <a:srgbClr val="4B9CD3"/>
                  </a:solidFill>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𝑛</m:t>
                    </m:r>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is the number of nodes, </a:t>
                </a:r>
                <a14:m>
                  <m:oMath xmlns:m="http://schemas.openxmlformats.org/officeDocument/2006/math">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𝐴</m:t>
                    </m:r>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𝐴</m:t>
                    </m:r>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m:t>
                    </m:r>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are adjacency matrices, and </a:t>
                </a:r>
                <a14:m>
                  <m:oMath xmlns:m="http://schemas.openxmlformats.org/officeDocument/2006/math">
                    <m:sSub>
                      <m:sSub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𝜆</m:t>
                        </m:r>
                      </m:e>
                      <m:sub>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is the </a:t>
                </a:r>
                <a14:m>
                  <m:oMath xmlns:m="http://schemas.openxmlformats.org/officeDocument/2006/math">
                    <m:sSup>
                      <m:sSupPr>
                        <m:ctrlP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𝑖</m:t>
                        </m:r>
                      </m:e>
                      <m:sup>
                        <m:r>
                          <a:rPr lang="en-US" sz="3000" i="1">
                            <a:solidFill>
                              <a:srgbClr val="4B9CD3"/>
                            </a:solidFill>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US" sz="3000" dirty="0">
                    <a:solidFill>
                      <a:srgbClr val="4B9CD3"/>
                    </a:solidFill>
                    <a:latin typeface="Times New Roman" panose="02020603050405020304" pitchFamily="18" charset="0"/>
                    <a:ea typeface="Times New Roman" panose="02020603050405020304" pitchFamily="18" charset="0"/>
                    <a:cs typeface="Times New Roman" panose="02020603050405020304" pitchFamily="18" charset="0"/>
                  </a:rPr>
                  <a:t> eigenvalue of the corresponding adjacency matrix.</a:t>
                </a:r>
              </a:p>
              <a:p>
                <a:pPr marL="0" marR="0">
                  <a:lnSpc>
                    <a:spcPct val="107000"/>
                  </a:lnSpc>
                  <a:spcBef>
                    <a:spcPts val="0"/>
                  </a:spcBef>
                  <a:spcAft>
                    <a:spcPts val="800"/>
                  </a:spcAft>
                </a:pPr>
                <a:endParaRPr lang="en-US" sz="3000" dirty="0">
                  <a:solidFill>
                    <a:srgbClr val="4B9CD3"/>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000" dirty="0">
                    <a:solidFill>
                      <a:srgbClr val="4B9CD3"/>
                    </a:solidFill>
                    <a:latin typeface="Times New Roman" panose="02020603050405020304" pitchFamily="18" charset="0"/>
                    <a:ea typeface="Calibri" panose="020F0502020204030204" pitchFamily="34" charset="0"/>
                    <a:cs typeface="Times New Roman" panose="02020603050405020304" pitchFamily="18" charset="0"/>
                  </a:rPr>
                  <a:t>Our preliminary analysis includes 40 of the unrelated 100 dataset from the Human Connectome Project [3]. We found that edit distance outperformed simple correlation in subject identification. Our results are shown in figure 2.</a:t>
                </a:r>
                <a:endParaRPr lang="en-US" sz="3000" dirty="0">
                  <a:solidFill>
                    <a:srgbClr val="4B9CD3"/>
                  </a:solidFill>
                  <a:ea typeface="Calibri" panose="020F0502020204030204" pitchFamily="34" charset="0"/>
                  <a:cs typeface="Times New Roman" panose="02020603050405020304" pitchFamily="18" charset="0"/>
                </a:endParaRPr>
              </a:p>
            </p:txBody>
          </p:sp>
        </mc:Choice>
        <mc:Fallback>
          <p:sp>
            <p:nvSpPr>
              <p:cNvPr id="31" name="Text Box 121">
                <a:extLst>
                  <a:ext uri="{FF2B5EF4-FFF2-40B4-BE49-F238E27FC236}">
                    <a16:creationId xmlns:a16="http://schemas.microsoft.com/office/drawing/2014/main" id="{BC4F2DF9-D57C-4776-A711-5AC47B1D3D11}"/>
                  </a:ext>
                </a:extLst>
              </p:cNvPr>
              <p:cNvSpPr txBox="1">
                <a:spLocks noRot="1" noChangeAspect="1" noMove="1" noResize="1" noEditPoints="1" noAdjustHandles="1" noChangeArrowheads="1" noChangeShapeType="1" noTextEdit="1"/>
              </p:cNvSpPr>
              <p:nvPr/>
            </p:nvSpPr>
            <p:spPr bwMode="auto">
              <a:xfrm>
                <a:off x="21483638" y="9058023"/>
                <a:ext cx="10053637" cy="16334856"/>
              </a:xfrm>
              <a:prstGeom prst="rect">
                <a:avLst/>
              </a:prstGeom>
              <a:blipFill>
                <a:blip r:embed="rId5"/>
                <a:stretch>
                  <a:fillRect r="-605"/>
                </a:stretch>
              </a:blipFill>
              <a:ln w="19050">
                <a:solidFill>
                  <a:srgbClr val="4B9CD3"/>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r>
                  <a:rPr lang="en-US">
                    <a:noFill/>
                  </a:rPr>
                  <a:t> </a:t>
                </a:r>
              </a:p>
            </p:txBody>
          </p:sp>
        </mc:Fallback>
      </mc:AlternateContent>
      <p:sp>
        <p:nvSpPr>
          <p:cNvPr id="32" name="Text Box 121">
            <a:extLst>
              <a:ext uri="{FF2B5EF4-FFF2-40B4-BE49-F238E27FC236}">
                <a16:creationId xmlns:a16="http://schemas.microsoft.com/office/drawing/2014/main" id="{535A5BBE-7989-41D5-A14B-CBBD8F306D90}"/>
              </a:ext>
            </a:extLst>
          </p:cNvPr>
          <p:cNvSpPr txBox="1">
            <a:spLocks noChangeArrowheads="1"/>
          </p:cNvSpPr>
          <p:nvPr/>
        </p:nvSpPr>
        <p:spPr bwMode="auto">
          <a:xfrm>
            <a:off x="32564387" y="17540869"/>
            <a:ext cx="10053637" cy="11541621"/>
          </a:xfrm>
          <a:prstGeom prst="rect">
            <a:avLst/>
          </a:prstGeom>
          <a:noFill/>
          <a:ln w="19050">
            <a:solidFill>
              <a:srgbClr val="4B9CD3"/>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lIns="228600" tIns="228600" rIns="228600" bIns="22860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sz="3000" dirty="0">
                <a:solidFill>
                  <a:srgbClr val="4B9CD3"/>
                </a:solidFill>
                <a:latin typeface="Times New Roman" panose="02020603050405020304" pitchFamily="18" charset="0"/>
                <a:cs typeface="Times New Roman" panose="02020603050405020304" pitchFamily="18" charset="0"/>
              </a:rPr>
              <a:t>From the results found in the previous section, there are a few things of note. First, in our current dataset edit distance is outperforming simple correlation, thus there is potential for this measure of similarity to be a better choice for the task of subject identification. In addition to this, it is also of note that spectral distance is performing very poorly compared to the other methods. A possible explanation for this is that while edit distance measures local structural differences between two networks, spectral distance measures more global structural differences between two networks [2]. So, it could be the case that functional connectivity networks have very similar global structures to them, resulting in more local measures of similarity performing better in distinguishing them apart.</a:t>
            </a:r>
          </a:p>
          <a:p>
            <a:r>
              <a:rPr lang="en-US" sz="3000" dirty="0">
                <a:solidFill>
                  <a:srgbClr val="4B9CD3"/>
                </a:solidFill>
                <a:latin typeface="Times New Roman" panose="02020603050405020304" pitchFamily="18" charset="0"/>
                <a:cs typeface="Times New Roman" panose="02020603050405020304" pitchFamily="18" charset="0"/>
              </a:rPr>
              <a:t> </a:t>
            </a:r>
          </a:p>
          <a:p>
            <a:r>
              <a:rPr lang="en-US" sz="3000" dirty="0">
                <a:solidFill>
                  <a:srgbClr val="4B9CD3"/>
                </a:solidFill>
                <a:latin typeface="Times New Roman" panose="02020603050405020304" pitchFamily="18" charset="0"/>
                <a:cs typeface="Times New Roman" panose="02020603050405020304" pitchFamily="18" charset="0"/>
              </a:rPr>
              <a:t>Moving forward, processing more fMRI data for our analysis will be prioritized, with the target goal being to have the full unrelated 100 dataset from the Human Connectome Project [3] processed. Simultaneously, more measures of similarity will be tested, including NETSIMILE, resistance distance, and DELTACON. There will also be opportunity to study the robustness of the predictions each similarity measure makes, as well as which nodes are most useful in subject identification.</a:t>
            </a:r>
          </a:p>
        </p:txBody>
      </p:sp>
      <p:sp>
        <p:nvSpPr>
          <p:cNvPr id="33" name="Text Box 23">
            <a:extLst>
              <a:ext uri="{FF2B5EF4-FFF2-40B4-BE49-F238E27FC236}">
                <a16:creationId xmlns:a16="http://schemas.microsoft.com/office/drawing/2014/main" id="{B5C40AA0-ABE7-4FB2-B536-9AD947849E70}"/>
              </a:ext>
            </a:extLst>
          </p:cNvPr>
          <p:cNvSpPr txBox="1">
            <a:spLocks noChangeArrowheads="1"/>
          </p:cNvSpPr>
          <p:nvPr/>
        </p:nvSpPr>
        <p:spPr bwMode="auto">
          <a:xfrm>
            <a:off x="1028700" y="22128143"/>
            <a:ext cx="7313613" cy="137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prstDash val="sysDot"/>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228600" tIns="228600" rIns="228600" bIns="228600" anchor="ctr" anchorCtr="1"/>
          <a:lstStyle>
            <a:lvl1pPr defTabSz="4389438">
              <a:defRPr>
                <a:solidFill>
                  <a:schemeClr val="tx1"/>
                </a:solidFill>
                <a:latin typeface="Arial" charset="0"/>
                <a:ea typeface="ＭＳ Ｐゴシック" charset="0"/>
              </a:defRPr>
            </a:lvl1pPr>
            <a:lvl2pPr defTabSz="4389438">
              <a:defRPr>
                <a:solidFill>
                  <a:schemeClr val="tx1"/>
                </a:solidFill>
                <a:latin typeface="Arial" charset="0"/>
                <a:ea typeface="ＭＳ Ｐゴシック" charset="0"/>
              </a:defRPr>
            </a:lvl2pPr>
            <a:lvl3pPr defTabSz="4389438">
              <a:defRPr>
                <a:solidFill>
                  <a:schemeClr val="tx1"/>
                </a:solidFill>
                <a:latin typeface="Arial" charset="0"/>
                <a:ea typeface="ＭＳ Ｐゴシック" charset="0"/>
              </a:defRPr>
            </a:lvl3pPr>
            <a:lvl4pPr defTabSz="4389438">
              <a:defRPr>
                <a:solidFill>
                  <a:schemeClr val="tx1"/>
                </a:solidFill>
                <a:latin typeface="Arial" charset="0"/>
                <a:ea typeface="ＭＳ Ｐゴシック" charset="0"/>
              </a:defRPr>
            </a:lvl4pPr>
            <a:lvl5pPr defTabSz="4389438">
              <a:defRPr>
                <a:solidFill>
                  <a:schemeClr val="tx1"/>
                </a:solidFill>
                <a:latin typeface="Arial" charset="0"/>
                <a:ea typeface="ＭＳ Ｐゴシック" charset="0"/>
              </a:defRPr>
            </a:lvl5pPr>
            <a:lvl6pPr defTabSz="4389438" fontAlgn="base">
              <a:spcBef>
                <a:spcPct val="0"/>
              </a:spcBef>
              <a:spcAft>
                <a:spcPct val="0"/>
              </a:spcAft>
              <a:defRPr>
                <a:solidFill>
                  <a:schemeClr val="tx1"/>
                </a:solidFill>
                <a:latin typeface="Arial" charset="0"/>
                <a:ea typeface="ＭＳ Ｐゴシック" charset="0"/>
              </a:defRPr>
            </a:lvl6pPr>
            <a:lvl7pPr defTabSz="4389438" fontAlgn="base">
              <a:spcBef>
                <a:spcPct val="0"/>
              </a:spcBef>
              <a:spcAft>
                <a:spcPct val="0"/>
              </a:spcAft>
              <a:defRPr>
                <a:solidFill>
                  <a:schemeClr val="tx1"/>
                </a:solidFill>
                <a:latin typeface="Arial" charset="0"/>
                <a:ea typeface="ＭＳ Ｐゴシック" charset="0"/>
              </a:defRPr>
            </a:lvl7pPr>
            <a:lvl8pPr defTabSz="4389438" fontAlgn="base">
              <a:spcBef>
                <a:spcPct val="0"/>
              </a:spcBef>
              <a:spcAft>
                <a:spcPct val="0"/>
              </a:spcAft>
              <a:defRPr>
                <a:solidFill>
                  <a:schemeClr val="tx1"/>
                </a:solidFill>
                <a:latin typeface="Arial" charset="0"/>
                <a:ea typeface="ＭＳ Ｐゴシック" charset="0"/>
              </a:defRPr>
            </a:lvl8pPr>
            <a:lvl9pPr defTabSz="4389438" fontAlgn="base">
              <a:spcBef>
                <a:spcPct val="0"/>
              </a:spcBef>
              <a:spcAft>
                <a:spcPct val="0"/>
              </a:spcAft>
              <a:defRPr>
                <a:solidFill>
                  <a:schemeClr val="tx1"/>
                </a:solidFill>
                <a:latin typeface="Arial" charset="0"/>
                <a:ea typeface="ＭＳ Ｐゴシック" charset="0"/>
              </a:defRPr>
            </a:lvl9pPr>
          </a:lstStyle>
          <a:p>
            <a:pPr>
              <a:defRPr/>
            </a:pPr>
            <a:r>
              <a:rPr lang="en-US" sz="4800" b="1" dirty="0">
                <a:solidFill>
                  <a:schemeClr val="bg1"/>
                </a:solidFill>
                <a:latin typeface="Times New Roman" panose="02020603050405020304" pitchFamily="18" charset="0"/>
                <a:cs typeface="Times New Roman" panose="02020603050405020304" pitchFamily="18" charset="0"/>
              </a:rPr>
              <a:t>REFERENCES</a:t>
            </a:r>
          </a:p>
        </p:txBody>
      </p:sp>
      <p:sp>
        <p:nvSpPr>
          <p:cNvPr id="34" name="Text Box 121">
            <a:extLst>
              <a:ext uri="{FF2B5EF4-FFF2-40B4-BE49-F238E27FC236}">
                <a16:creationId xmlns:a16="http://schemas.microsoft.com/office/drawing/2014/main" id="{57668316-C7AC-44BF-851B-4D16BE34E99E}"/>
              </a:ext>
            </a:extLst>
          </p:cNvPr>
          <p:cNvSpPr txBox="1">
            <a:spLocks noChangeArrowheads="1"/>
          </p:cNvSpPr>
          <p:nvPr/>
        </p:nvSpPr>
        <p:spPr bwMode="auto">
          <a:xfrm>
            <a:off x="1025524" y="23286416"/>
            <a:ext cx="7313613" cy="6740307"/>
          </a:xfrm>
          <a:prstGeom prst="rect">
            <a:avLst/>
          </a:prstGeom>
          <a:noFill/>
          <a:ln w="19050">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lIns="228600" tIns="228600" rIns="228600" bIns="22860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[1] Finn, E., Shen, X., </a:t>
            </a:r>
            <a:r>
              <a:rPr lang="en-US" altLang="en-US" sz="2400" dirty="0" err="1">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Scheinost</a:t>
            </a:r>
            <a:r>
              <a:rPr lang="en-US" altLang="en-US" sz="24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 D. </a:t>
            </a:r>
            <a:r>
              <a:rPr lang="en-US" altLang="en-US" sz="2400" i="1"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et al.</a:t>
            </a:r>
            <a:r>
              <a:rPr lang="en-US" altLang="en-US" sz="24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400" u="sng"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Functional connectome fingerprinting: identifying individuals using patterns of brain connectivity</a:t>
            </a:r>
            <a:r>
              <a:rPr lang="en-US" altLang="en-US" sz="24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400" i="1"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Nat </a:t>
            </a:r>
            <a:r>
              <a:rPr lang="en-US" altLang="en-US" sz="2400" i="1" dirty="0" err="1">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Neurosci</a:t>
            </a:r>
            <a:r>
              <a:rPr lang="en-US" altLang="en-US" sz="24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400" b="1"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18</a:t>
            </a:r>
            <a:r>
              <a:rPr lang="en-US" altLang="en-US" sz="24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 1664–1671 (2015). https://doi.org/10.1038/nn.4135</a:t>
            </a:r>
          </a:p>
          <a:p>
            <a:pPr eaLnBrk="1" hangingPunct="1"/>
            <a:r>
              <a:rPr lang="en-US" altLang="en-US" sz="24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[2] Willis, Peter and Meyer, </a:t>
            </a:r>
            <a:r>
              <a:rPr lang="en-US" altLang="en-US" sz="2400" dirty="0" err="1">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Froncois</a:t>
            </a:r>
            <a:r>
              <a:rPr lang="en-US" altLang="en-US" sz="24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 G.. </a:t>
            </a:r>
            <a:r>
              <a:rPr lang="en-US" altLang="en-US" sz="2400" u="sng"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Metrics for Graph Comparison: A Practitioner’s Guide</a:t>
            </a:r>
            <a:r>
              <a:rPr lang="en-US" altLang="en-US" sz="24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2400" dirty="0" err="1">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PLoS</a:t>
            </a:r>
            <a:r>
              <a:rPr lang="en-US" altLang="en-US" sz="24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 ONE 15(2): e0228728, 2022. https://doi.org/10.1371/journal.pone.0228728</a:t>
            </a:r>
          </a:p>
          <a:p>
            <a:pPr eaLnBrk="1" hangingPunct="1"/>
            <a:r>
              <a:rPr lang="en-US" altLang="en-US" sz="24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[3] </a:t>
            </a:r>
            <a:r>
              <a:rPr lang="en-US" sz="2400" dirty="0">
                <a:solidFill>
                  <a:schemeClr val="bg1"/>
                </a:solidFill>
                <a:latin typeface="Times New Roman" panose="02020603050405020304" pitchFamily="18" charset="0"/>
                <a:cs typeface="Times New Roman" panose="02020603050405020304" pitchFamily="18" charset="0"/>
              </a:rPr>
              <a:t>Van Essen, D.C. et al. The WU-</a:t>
            </a:r>
            <a:r>
              <a:rPr lang="en-US" sz="2400" dirty="0" err="1">
                <a:solidFill>
                  <a:schemeClr val="bg1"/>
                </a:solidFill>
                <a:latin typeface="Times New Roman" panose="02020603050405020304" pitchFamily="18" charset="0"/>
                <a:cs typeface="Times New Roman" panose="02020603050405020304" pitchFamily="18" charset="0"/>
              </a:rPr>
              <a:t>Minn</a:t>
            </a:r>
            <a:r>
              <a:rPr lang="en-US" sz="2400" dirty="0">
                <a:solidFill>
                  <a:schemeClr val="bg1"/>
                </a:solidFill>
                <a:latin typeface="Times New Roman" panose="02020603050405020304" pitchFamily="18" charset="0"/>
                <a:cs typeface="Times New Roman" panose="02020603050405020304" pitchFamily="18" charset="0"/>
              </a:rPr>
              <a:t> Human Connectome Project: an overview. </a:t>
            </a:r>
            <a:r>
              <a:rPr lang="en-US" sz="2400" i="1" dirty="0">
                <a:solidFill>
                  <a:schemeClr val="bg1"/>
                </a:solidFill>
                <a:latin typeface="Times New Roman" panose="02020603050405020304" pitchFamily="18" charset="0"/>
                <a:cs typeface="Times New Roman" panose="02020603050405020304" pitchFamily="18" charset="0"/>
              </a:rPr>
              <a:t>Neuroimage</a:t>
            </a:r>
            <a:r>
              <a:rPr lang="en-US" sz="2400" dirty="0">
                <a:solidFill>
                  <a:schemeClr val="bg1"/>
                </a:solidFill>
                <a:latin typeface="Times New Roman" panose="02020603050405020304" pitchFamily="18" charset="0"/>
                <a:cs typeface="Times New Roman" panose="02020603050405020304" pitchFamily="18" charset="0"/>
              </a:rPr>
              <a:t> </a:t>
            </a:r>
            <a:r>
              <a:rPr lang="en-US" sz="2400" b="1" dirty="0">
                <a:solidFill>
                  <a:schemeClr val="bg1"/>
                </a:solidFill>
                <a:latin typeface="Times New Roman" panose="02020603050405020304" pitchFamily="18" charset="0"/>
                <a:cs typeface="Times New Roman" panose="02020603050405020304" pitchFamily="18" charset="0"/>
              </a:rPr>
              <a:t>80</a:t>
            </a:r>
            <a:r>
              <a:rPr lang="en-US" sz="2400" dirty="0">
                <a:solidFill>
                  <a:schemeClr val="bg1"/>
                </a:solidFill>
                <a:latin typeface="Times New Roman" panose="02020603050405020304" pitchFamily="18" charset="0"/>
                <a:cs typeface="Times New Roman" panose="02020603050405020304" pitchFamily="18" charset="0"/>
              </a:rPr>
              <a:t>, 62–79 (2013).</a:t>
            </a:r>
            <a:endParaRPr lang="en-US" altLang="en-US" sz="24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sz="2400" dirty="0">
                <a:solidFill>
                  <a:schemeClr val="bg1"/>
                </a:solidFill>
                <a:latin typeface="Times New Roman" panose="02020603050405020304" pitchFamily="18" charset="0"/>
                <a:ea typeface="ＭＳ Ｐゴシック" panose="020B0600070205080204" pitchFamily="34" charset="-128"/>
                <a:cs typeface="Times New Roman" panose="02020603050405020304" pitchFamily="18" charset="0"/>
              </a:rPr>
              <a:t>[4] </a:t>
            </a:r>
            <a:r>
              <a:rPr lang="en-US" sz="2400" dirty="0">
                <a:solidFill>
                  <a:schemeClr val="bg1"/>
                </a:solidFill>
                <a:latin typeface="Times New Roman" panose="02020603050405020304" pitchFamily="18" charset="0"/>
                <a:cs typeface="Times New Roman" panose="02020603050405020304" pitchFamily="18" charset="0"/>
              </a:rPr>
              <a:t>Shen X, </a:t>
            </a:r>
            <a:r>
              <a:rPr lang="en-US" sz="2400" dirty="0" err="1">
                <a:solidFill>
                  <a:schemeClr val="bg1"/>
                </a:solidFill>
                <a:latin typeface="Times New Roman" panose="02020603050405020304" pitchFamily="18" charset="0"/>
                <a:cs typeface="Times New Roman" panose="02020603050405020304" pitchFamily="18" charset="0"/>
              </a:rPr>
              <a:t>Tokoglu</a:t>
            </a:r>
            <a:r>
              <a:rPr lang="en-US" sz="2400" dirty="0">
                <a:solidFill>
                  <a:schemeClr val="bg1"/>
                </a:solidFill>
                <a:latin typeface="Times New Roman" panose="02020603050405020304" pitchFamily="18" charset="0"/>
                <a:cs typeface="Times New Roman" panose="02020603050405020304" pitchFamily="18" charset="0"/>
              </a:rPr>
              <a:t> F, </a:t>
            </a:r>
            <a:r>
              <a:rPr lang="en-US" sz="2400" dirty="0" err="1">
                <a:solidFill>
                  <a:schemeClr val="bg1"/>
                </a:solidFill>
                <a:latin typeface="Times New Roman" panose="02020603050405020304" pitchFamily="18" charset="0"/>
                <a:cs typeface="Times New Roman" panose="02020603050405020304" pitchFamily="18" charset="0"/>
              </a:rPr>
              <a:t>Papademetris</a:t>
            </a:r>
            <a:r>
              <a:rPr lang="en-US" sz="2400" dirty="0">
                <a:solidFill>
                  <a:schemeClr val="bg1"/>
                </a:solidFill>
                <a:latin typeface="Times New Roman" panose="02020603050405020304" pitchFamily="18" charset="0"/>
                <a:cs typeface="Times New Roman" panose="02020603050405020304" pitchFamily="18" charset="0"/>
              </a:rPr>
              <a:t> X, Constable RT. </a:t>
            </a:r>
            <a:r>
              <a:rPr lang="en-US" sz="2400" u="sng" dirty="0" err="1">
                <a:solidFill>
                  <a:schemeClr val="bg1"/>
                </a:solidFill>
                <a:latin typeface="Times New Roman" panose="02020603050405020304" pitchFamily="18" charset="0"/>
                <a:cs typeface="Times New Roman" panose="02020603050405020304" pitchFamily="18" charset="0"/>
              </a:rPr>
              <a:t>Groupwise</a:t>
            </a:r>
            <a:r>
              <a:rPr lang="en-US" sz="2400" u="sng" dirty="0">
                <a:solidFill>
                  <a:schemeClr val="bg1"/>
                </a:solidFill>
                <a:latin typeface="Times New Roman" panose="02020603050405020304" pitchFamily="18" charset="0"/>
                <a:cs typeface="Times New Roman" panose="02020603050405020304" pitchFamily="18" charset="0"/>
              </a:rPr>
              <a:t> whole-brain parcellation from resting-state fMRI data for network node identification</a:t>
            </a:r>
            <a:r>
              <a:rPr lang="en-US" sz="2400" dirty="0">
                <a:solidFill>
                  <a:schemeClr val="bg1"/>
                </a:solidFill>
                <a:latin typeface="Times New Roman" panose="02020603050405020304" pitchFamily="18" charset="0"/>
                <a:cs typeface="Times New Roman" panose="02020603050405020304" pitchFamily="18" charset="0"/>
              </a:rPr>
              <a:t>. Neuroimage. 2013 Nov 15;82:403-15. </a:t>
            </a:r>
            <a:r>
              <a:rPr lang="en-US" sz="2400" dirty="0" err="1">
                <a:solidFill>
                  <a:schemeClr val="bg1"/>
                </a:solidFill>
                <a:latin typeface="Times New Roman" panose="02020603050405020304" pitchFamily="18" charset="0"/>
                <a:cs typeface="Times New Roman" panose="02020603050405020304" pitchFamily="18" charset="0"/>
              </a:rPr>
              <a:t>doi</a:t>
            </a:r>
            <a:r>
              <a:rPr lang="en-US" sz="2400" dirty="0">
                <a:solidFill>
                  <a:schemeClr val="bg1"/>
                </a:solidFill>
                <a:latin typeface="Times New Roman" panose="02020603050405020304" pitchFamily="18" charset="0"/>
                <a:cs typeface="Times New Roman" panose="02020603050405020304" pitchFamily="18" charset="0"/>
              </a:rPr>
              <a:t>: 10.1016/j.neuroimage.2013.05.081. </a:t>
            </a:r>
            <a:r>
              <a:rPr lang="en-US" sz="2400" dirty="0" err="1">
                <a:solidFill>
                  <a:schemeClr val="bg1"/>
                </a:solidFill>
                <a:latin typeface="Times New Roman" panose="02020603050405020304" pitchFamily="18" charset="0"/>
                <a:cs typeface="Times New Roman" panose="02020603050405020304" pitchFamily="18" charset="0"/>
              </a:rPr>
              <a:t>Epub</a:t>
            </a:r>
            <a:r>
              <a:rPr lang="en-US" sz="2400" dirty="0">
                <a:solidFill>
                  <a:schemeClr val="bg1"/>
                </a:solidFill>
                <a:latin typeface="Times New Roman" panose="02020603050405020304" pitchFamily="18" charset="0"/>
                <a:cs typeface="Times New Roman" panose="02020603050405020304" pitchFamily="18" charset="0"/>
              </a:rPr>
              <a:t> 2013 Jun 4. PMID: 23747961; PMCID: PMC3759540.</a:t>
            </a:r>
          </a:p>
        </p:txBody>
      </p:sp>
      <p:pic>
        <p:nvPicPr>
          <p:cNvPr id="9" name="Picture 8">
            <a:extLst>
              <a:ext uri="{FF2B5EF4-FFF2-40B4-BE49-F238E27FC236}">
                <a16:creationId xmlns:a16="http://schemas.microsoft.com/office/drawing/2014/main" id="{DE120082-291F-47E4-943F-4C4CDD1365CD}"/>
              </a:ext>
            </a:extLst>
          </p:cNvPr>
          <p:cNvPicPr>
            <a:picLocks noChangeAspect="1"/>
          </p:cNvPicPr>
          <p:nvPr/>
        </p:nvPicPr>
        <p:blipFill>
          <a:blip r:embed="rId6"/>
          <a:stretch>
            <a:fillRect/>
          </a:stretch>
        </p:blipFill>
        <p:spPr>
          <a:xfrm>
            <a:off x="32678547" y="7680325"/>
            <a:ext cx="10214433" cy="7873960"/>
          </a:xfrm>
          <a:prstGeom prst="rect">
            <a:avLst/>
          </a:prstGeom>
        </p:spPr>
      </p:pic>
      <p:pic>
        <p:nvPicPr>
          <p:cNvPr id="11" name="Picture 10">
            <a:extLst>
              <a:ext uri="{FF2B5EF4-FFF2-40B4-BE49-F238E27FC236}">
                <a16:creationId xmlns:a16="http://schemas.microsoft.com/office/drawing/2014/main" id="{27A4CD6E-82DE-4276-85DF-21A2634D82BB}"/>
              </a:ext>
            </a:extLst>
          </p:cNvPr>
          <p:cNvPicPr>
            <a:picLocks noChangeAspect="1"/>
          </p:cNvPicPr>
          <p:nvPr/>
        </p:nvPicPr>
        <p:blipFill>
          <a:blip r:embed="rId7"/>
          <a:stretch>
            <a:fillRect/>
          </a:stretch>
        </p:blipFill>
        <p:spPr>
          <a:xfrm>
            <a:off x="20595920" y="25857060"/>
            <a:ext cx="11824308" cy="543587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6609</TotalTime>
  <Words>1146</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ＭＳ Ｐゴシック</vt:lpstr>
      <vt:lpstr>Arial</vt:lpstr>
      <vt:lpstr>Calibri</vt:lpstr>
      <vt:lpstr>Calibri Light</vt:lpstr>
      <vt:lpstr>Cambria Math</vt:lpstr>
      <vt:lpstr>Impact</vt:lpstr>
      <vt:lpstr>Times New Roman</vt:lpstr>
      <vt:lpstr>Office Theme</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36 x 48 - D</dc:title>
  <dc:creator>Genigraphics 800.790.4001</dc:creator>
  <dc:description>To order poster prints visit us at www.genigraphics.com</dc:description>
  <cp:lastModifiedBy>Fawcett, Oscar</cp:lastModifiedBy>
  <cp:revision>62</cp:revision>
  <dcterms:created xsi:type="dcterms:W3CDTF">2008-05-03T03:01:56Z</dcterms:created>
  <dcterms:modified xsi:type="dcterms:W3CDTF">2022-10-11T10:32:34Z</dcterms:modified>
</cp:coreProperties>
</file>