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4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4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2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7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5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2549-3E4B-40C4-A8A7-38AE651236D5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290D-4224-41CF-89B1-7D214359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3555" y="155864"/>
            <a:ext cx="9881754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GENERAL TABLE OF CONTENTS</a:t>
            </a:r>
          </a:p>
          <a:p>
            <a:pPr algn="ctr"/>
            <a:r>
              <a:rPr lang="en-US" sz="1600" dirty="0" smtClean="0"/>
              <a:t>SQL ADMINISTRATION PART 3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DOWNLOAD 3 SOFTWARE APPLICATIONS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VMWARE WORKSTATION 12 PLAYER FREE VERSION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WINDOWS SERVER 2012 R2 OPERATING SYSTEM TRIAL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SQL SERVER 2016 ENTERPRISE EDITION TRIAL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CREATE VIRTUAL MACHINE FOR DOMAIN CONTROLLER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PROMOTE WINDOWS SERVER 2012 TO DOMAIN CONTROLLER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CREATE 3 MORE VIRTUAL MACHINES FOR CLUSERTERING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INSTALL SQL  SERVER 2016 ON 3 MACHINES FOR HIGH AVAILABILITY SOLUTIONS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JOIN DOMAIN WITH IP ADDRESSESS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SET UP LOG SHIPPING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SET UP DATABASE MIRRORING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SET UP REPLICATION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SET UP CLUSTERING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SET UP ALWAYS ON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/>
              <a:t>UPGRADE SQL SERVER 2012 TO SQL 2016</a:t>
            </a:r>
          </a:p>
          <a:p>
            <a:endParaRPr lang="en-US" sz="12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1931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4036867" y="116671"/>
            <a:ext cx="3480955" cy="9587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5133108" y="4623955"/>
            <a:ext cx="1236518" cy="1226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5309753" y="2323553"/>
            <a:ext cx="779318" cy="7481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81555" y="966354"/>
            <a:ext cx="1392381" cy="71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6299" y="1185294"/>
            <a:ext cx="218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PROVIDER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90158" y="3315134"/>
            <a:ext cx="272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MODEM/ROUTER COMBO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9198" y="6141027"/>
            <a:ext cx="134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6168" y="1683327"/>
            <a:ext cx="0" cy="5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41026" y="1754058"/>
            <a:ext cx="511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COAXIAL CABLE CONNECTED TO MODEM/ROUTER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69626" y="4011187"/>
            <a:ext cx="511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RJ45 CABLE OR WIRELESS ADAPTER CONNECTED TO MODEM/ROUTER</a:t>
            </a:r>
          </a:p>
          <a:p>
            <a:pPr algn="ctr"/>
            <a:r>
              <a:rPr lang="en-US" sz="1400" dirty="0" smtClean="0"/>
              <a:t>WILL GIVE IP ADDRESSESS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77343" y="3869724"/>
            <a:ext cx="0" cy="5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114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</dc:creator>
  <cp:lastModifiedBy>RAF</cp:lastModifiedBy>
  <cp:revision>10</cp:revision>
  <dcterms:created xsi:type="dcterms:W3CDTF">2016-03-19T06:07:38Z</dcterms:created>
  <dcterms:modified xsi:type="dcterms:W3CDTF">2016-03-20T21:29:57Z</dcterms:modified>
</cp:coreProperties>
</file>