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4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6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9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15AA-BE0D-41D9-8F92-1E49F3B6BCA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96EF9-A7A9-4A25-AAA0-11AE79E0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70364" y="540327"/>
            <a:ext cx="7180115" cy="5735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3058" y="17099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Domain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91" y="446809"/>
            <a:ext cx="15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User: Bob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91" y="1233054"/>
            <a:ext cx="15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User: Tom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91" y="2019299"/>
            <a:ext cx="15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User: Sam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7881" y="5681002"/>
            <a:ext cx="17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server 2016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488874" y="3273136"/>
            <a:ext cx="2005444" cy="21820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5226626" y="4360717"/>
            <a:ext cx="592282" cy="568037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04606" y="4551218"/>
            <a:ext cx="3345874" cy="7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0" y="4278866"/>
            <a:ext cx="12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33058" y="1093140"/>
            <a:ext cx="1849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To access SQL server create a SQL Login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0" y="3158698"/>
            <a:ext cx="1937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To access SQL server database create a SQL User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91595" y="2342464"/>
            <a:ext cx="0" cy="733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5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913" y="447756"/>
            <a:ext cx="1122218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0913" y="3995529"/>
            <a:ext cx="1122218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61565" y="3917757"/>
            <a:ext cx="1122218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5679" y="1968511"/>
            <a:ext cx="147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PRIMARY SERVER IN LOS ANGELES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076653" y="5758924"/>
            <a:ext cx="176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SECONDARY SERVER</a:t>
            </a:r>
          </a:p>
          <a:p>
            <a:pPr algn="ctr"/>
            <a:r>
              <a:rPr lang="en-US" sz="1400" dirty="0" smtClean="0"/>
              <a:t>NEW YORK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56495" y="4398185"/>
            <a:ext cx="230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2. DIRECT THE FULL AND T LOG BACKUPS TO A SHARED DRIVE (IDEALLY A FILESERVER)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450" y="2519082"/>
            <a:ext cx="303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1.  TAKE A FULL BACKUPS ON PRIMARY SERVER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25408" y="3051378"/>
            <a:ext cx="0" cy="866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61353" y="4747055"/>
            <a:ext cx="1269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39556" y="4398185"/>
            <a:ext cx="13433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 COPY AND RESTORE T LOG BACKUP TO SECONDARY SERVER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561353" y="391238"/>
            <a:ext cx="562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 </a:t>
            </a:r>
            <a:r>
              <a:rPr lang="en-US" sz="2400" dirty="0" smtClean="0"/>
              <a:t>Shipping, mirroring, attach, backup restore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28365" y="415351"/>
            <a:ext cx="232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Sql login: sandy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62415" y="3891882"/>
            <a:ext cx="232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login: sandy missing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7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105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</dc:creator>
  <cp:lastModifiedBy>RAF</cp:lastModifiedBy>
  <cp:revision>15</cp:revision>
  <dcterms:created xsi:type="dcterms:W3CDTF">2016-04-02T21:13:11Z</dcterms:created>
  <dcterms:modified xsi:type="dcterms:W3CDTF">2016-04-04T03:49:21Z</dcterms:modified>
</cp:coreProperties>
</file>