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ED9-7BC8-477B-A33F-2A9AE110C90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A87-06FF-4673-8E73-BDE81D2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ED9-7BC8-477B-A33F-2A9AE110C90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A87-06FF-4673-8E73-BDE81D2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ED9-7BC8-477B-A33F-2A9AE110C90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A87-06FF-4673-8E73-BDE81D2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ED9-7BC8-477B-A33F-2A9AE110C90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A87-06FF-4673-8E73-BDE81D2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ED9-7BC8-477B-A33F-2A9AE110C90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A87-06FF-4673-8E73-BDE81D2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ED9-7BC8-477B-A33F-2A9AE110C90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A87-06FF-4673-8E73-BDE81D2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7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ED9-7BC8-477B-A33F-2A9AE110C90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A87-06FF-4673-8E73-BDE81D2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ED9-7BC8-477B-A33F-2A9AE110C90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A87-06FF-4673-8E73-BDE81D2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ED9-7BC8-477B-A33F-2A9AE110C90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A87-06FF-4673-8E73-BDE81D2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ED9-7BC8-477B-A33F-2A9AE110C90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A87-06FF-4673-8E73-BDE81D2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ED9-7BC8-477B-A33F-2A9AE110C90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EA87-06FF-4673-8E73-BDE81D2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FED9-7BC8-477B-A33F-2A9AE110C90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EA87-06FF-4673-8E73-BDE81D2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9191" y="810491"/>
            <a:ext cx="74295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is database mirroring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Advantages and disadvantages of database mirroring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Comparison between database mirroring and log shipping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Which, when technology to chose (dbm or 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 of using GUI database mirroring on a single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Demo of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using TSQL database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mirroring on a single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Monitoring database mirroring with GUI and TSQL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Database mirroring to be deprecated (Replaced with AlwaysOn Availability Group)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8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913" y="447756"/>
            <a:ext cx="1122218" cy="135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0913" y="3995529"/>
            <a:ext cx="1122218" cy="135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61565" y="3917757"/>
            <a:ext cx="1122218" cy="135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5881" y="1890335"/>
            <a:ext cx="171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PRINCIPAL SERVER IN LOS ANGELES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372286" y="5665406"/>
            <a:ext cx="176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MIRROR SERVER</a:t>
            </a:r>
          </a:p>
          <a:p>
            <a:pPr algn="ctr"/>
            <a:r>
              <a:rPr lang="en-US" sz="1400" dirty="0" smtClean="0"/>
              <a:t>NEW YORK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56495" y="4398185"/>
            <a:ext cx="2304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2. DIRECT THE FULL AND T LOG BACKUPS TO A SHARED DRIVE (IDEALLY A FILESERVER)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687795"/>
            <a:ext cx="303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1.  TAKE A FULL AND TLOG BACKUPS ON PRINCIPAL SERVER OF DATABASE 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25408" y="3211015"/>
            <a:ext cx="0" cy="706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61353" y="4747055"/>
            <a:ext cx="12696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35262" y="4398185"/>
            <a:ext cx="16220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 RESTORE FULL AND  T LOG BACKUP TO </a:t>
            </a:r>
            <a:r>
              <a:rPr lang="en-US" sz="1400" dirty="0"/>
              <a:t>MIRROR SERVER</a:t>
            </a:r>
          </a:p>
          <a:p>
            <a:pPr algn="ctr"/>
            <a:r>
              <a:rPr lang="en-US" sz="1400" dirty="0" smtClean="0"/>
              <a:t>WITH NORECOVERY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561353" y="391238"/>
            <a:ext cx="562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 Mirroring uses end points to sync data across the network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74373" y="1330036"/>
            <a:ext cx="4353791" cy="2254828"/>
          </a:xfrm>
          <a:prstGeom prst="straightConnector1">
            <a:avLst/>
          </a:prstGeom>
          <a:ln>
            <a:headEnd type="triangle"/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79411">
            <a:off x="3383973" y="2049552"/>
            <a:ext cx="357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 COMMUNICATION: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548" y="644236"/>
            <a:ext cx="1071302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Steps for database mirroring in a single machine with two separate SQL </a:t>
            </a:r>
            <a:r>
              <a:rPr lang="en-US" sz="2400" b="1" smtClean="0">
                <a:latin typeface="Segoe UI" panose="020B0502040204020203" pitchFamily="34" charset="0"/>
                <a:cs typeface="Segoe UI" panose="020B0502040204020203" pitchFamily="34" charset="0"/>
              </a:rPr>
              <a:t>2014 instances (using GUI)</a:t>
            </a:r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 to first and then second instance of SQL 2014 server on single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database to mirror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 to security, logins, right click NTAUTHORITY\SYSTEM, properties, chose db, give appropriate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Principal server, Backup database and transaction log to a shared folder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mirror server and restore database with NORECOVERY MODE, change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to Principal server and start database mirroring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 the options for operational modes and select the appropriate for you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failover – making the principal  a mirror and the mirror a principal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0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250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</dc:creator>
  <cp:lastModifiedBy>RAF</cp:lastModifiedBy>
  <cp:revision>16</cp:revision>
  <dcterms:created xsi:type="dcterms:W3CDTF">2016-04-07T01:48:25Z</dcterms:created>
  <dcterms:modified xsi:type="dcterms:W3CDTF">2016-04-13T02:14:39Z</dcterms:modified>
</cp:coreProperties>
</file>