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855B-FB1D-4C99-9124-4A1BF03BF3DC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E17C-8051-468B-B758-9EAA37B95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913" y="447756"/>
            <a:ext cx="1122218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0913" y="3995529"/>
            <a:ext cx="1122218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61565" y="3917757"/>
            <a:ext cx="1122218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5679" y="1968511"/>
            <a:ext cx="147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PRIMARY </a:t>
            </a:r>
            <a:r>
              <a:rPr lang="en-US" sz="1400" dirty="0" smtClean="0"/>
              <a:t>SERVER IN LOS ANGELES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931180" y="4439278"/>
            <a:ext cx="176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SECONDARY </a:t>
            </a:r>
            <a:r>
              <a:rPr lang="en-US" sz="1400" dirty="0" smtClean="0"/>
              <a:t>SERVER</a:t>
            </a:r>
          </a:p>
          <a:p>
            <a:pPr algn="ctr"/>
            <a:r>
              <a:rPr lang="en-US" sz="1400" dirty="0" smtClean="0"/>
              <a:t>NEW YORK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56495" y="4398185"/>
            <a:ext cx="230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2. DIRECT THE FULL AND T LOG BACKUPS TO A SHARED DRIVE (IDEALLY A FILESERVER)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450" y="2519082"/>
            <a:ext cx="303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1.  TAKE A FULL BACKUPS ON PRIMARY SERVER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25408" y="3051378"/>
            <a:ext cx="0" cy="866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61353" y="4747055"/>
            <a:ext cx="12696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39556" y="4398185"/>
            <a:ext cx="13433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 COPY AND RESTORE T LOG BACKUP TO SECONDARY SERVER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561353" y="391238"/>
            <a:ext cx="562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Log Shipping from Primary </a:t>
            </a:r>
            <a:r>
              <a:rPr lang="en-US" sz="2400" dirty="0"/>
              <a:t>S</a:t>
            </a:r>
            <a:r>
              <a:rPr lang="en-US" sz="2400" dirty="0" smtClean="0"/>
              <a:t>erver to Secondary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43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</dc:creator>
  <cp:lastModifiedBy>RAF</cp:lastModifiedBy>
  <cp:revision>25</cp:revision>
  <dcterms:created xsi:type="dcterms:W3CDTF">2016-03-17T01:05:37Z</dcterms:created>
  <dcterms:modified xsi:type="dcterms:W3CDTF">2016-03-27T06:42:02Z</dcterms:modified>
</cp:coreProperties>
</file>