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6" d="100"/>
          <a:sy n="186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7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D539-07CE-CA4F-9D21-12CE7D43A3D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4454-2E9E-B74D-AD20-3D397FD8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27 at 9.09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27 at 9.1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3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27 at 9.10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1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4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27 at 9.1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2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8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27 at 9.11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3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27 at 9.1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2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0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LCAD</dc:creator>
  <cp:lastModifiedBy>LCAD</cp:lastModifiedBy>
  <cp:revision>1</cp:revision>
  <dcterms:created xsi:type="dcterms:W3CDTF">2017-10-27T16:14:29Z</dcterms:created>
  <dcterms:modified xsi:type="dcterms:W3CDTF">2017-10-27T16:17:44Z</dcterms:modified>
</cp:coreProperties>
</file>