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a220e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a220e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a220e5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a220e5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a220e56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5a220e56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a220e56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a220e56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a220e56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a220e56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a220e56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a220e56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 Solution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How Many commercial chains are monitored?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00" y="2125775"/>
            <a:ext cx="5554576" cy="1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What are the top 10 monitored products by State?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38" y="1200800"/>
            <a:ext cx="762932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3. Which is the commercial chain with the highest number of monitored products? </a:t>
            </a:r>
            <a:endParaRPr sz="258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0" y="1739976"/>
            <a:ext cx="7943998" cy="1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Use the data to find an interesting fact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74" y="1344950"/>
            <a:ext cx="5238651" cy="34250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3261150" y="3515275"/>
            <a:ext cx="705900" cy="37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What are the lessons learned from this exercise?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72875" y="2541975"/>
            <a:ext cx="8520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ensure the data quality of the database before performing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Can you identify other ways to approach this problem?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00" y="2460988"/>
            <a:ext cx="4463035" cy="102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475" y="1850225"/>
            <a:ext cx="2117137" cy="19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