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852012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11760" y="2976840"/>
            <a:ext cx="852012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11760" y="297684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7840" y="297684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192480" y="122508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73200" y="122508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11760" y="297684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192480" y="297684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73200" y="297684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1760" y="316080"/>
            <a:ext cx="8520120" cy="38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311760" y="297684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7840" y="297684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311760" y="2976840"/>
            <a:ext cx="852012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852012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311760" y="2976840"/>
            <a:ext cx="852012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311760" y="297684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677840" y="297684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192480" y="122508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73200" y="122508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311760" y="297684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192480" y="297684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073200" y="297684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316080"/>
            <a:ext cx="8520120" cy="38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11760" y="297684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7840" y="297684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11760" y="2976840"/>
            <a:ext cx="852012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2743920" y="75672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>
            <a:solidFill>
              <a:srgbClr val="cca67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2"/>
          <p:cNvSpPr/>
          <p:nvPr/>
        </p:nvSpPr>
        <p:spPr>
          <a:xfrm rot="10800000">
            <a:off x="5318640" y="326700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>
            <a:solidFill>
              <a:srgbClr val="cca67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044880" y="1444320"/>
            <a:ext cx="3054240" cy="1536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78000"/>
          </a:bodyPr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DF28755-578B-4A7E-8522-7674A41B98CD}" type="slidenum">
              <a:rPr b="0" lang="en" sz="1000" spc="-1" strike="noStrike">
                <a:solidFill>
                  <a:srgbClr val="000000"/>
                </a:solidFill>
                <a:latin typeface="Economica"/>
                <a:ea typeface="Economic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21;p4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6903F42-2899-4F5E-8708-B4482CDB8D3C}" type="slidenum">
              <a:rPr b="0" lang="en" sz="1000" spc="-1" strike="noStrike">
                <a:solidFill>
                  <a:srgbClr val="000000"/>
                </a:solidFill>
                <a:latin typeface="Economica"/>
                <a:ea typeface="Economic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044880" y="1444320"/>
            <a:ext cx="3054240" cy="1536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70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Technical Challenge Solution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044880" y="3116520"/>
            <a:ext cx="3054240" cy="700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Economica"/>
                <a:ea typeface="Economica"/>
              </a:rPr>
              <a:t>Oscar Garcia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54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6. Can you identify other ways to approach this problem?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143000" y="2057400"/>
            <a:ext cx="6858000" cy="135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Data Engine - Spark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500760" y="1828800"/>
            <a:ext cx="3385440" cy="175752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5029200" y="2057400"/>
            <a:ext cx="3528360" cy="198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Data Cleaning - States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8520120" cy="197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There are some errors when reading the dataframe.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These are fixed by specifying escape characters or filter the errors out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rcRect l="0" t="37165" r="0" b="0"/>
          <a:stretch/>
        </p:blipFill>
        <p:spPr>
          <a:xfrm>
            <a:off x="228600" y="3200400"/>
            <a:ext cx="8458200" cy="44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63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1. How many commercial chains are monitored?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28600" y="2286000"/>
            <a:ext cx="8694000" cy="110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59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2. What are the top 10 monitored products by State?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457200" y="1143000"/>
            <a:ext cx="8236800" cy="46584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914400" y="1828800"/>
            <a:ext cx="7543800" cy="175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74;p 1"/>
          <p:cNvSpPr txBox="1"/>
          <p:nvPr/>
        </p:nvSpPr>
        <p:spPr>
          <a:xfrm>
            <a:off x="31212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59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2. What are the top 10 monitored products by State?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28960" y="1575720"/>
            <a:ext cx="8457840" cy="25308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rcRect l="0" t="0" r="44912" b="0"/>
          <a:stretch/>
        </p:blipFill>
        <p:spPr>
          <a:xfrm>
            <a:off x="1371600" y="2560320"/>
            <a:ext cx="6086160" cy="132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580" spc="-1" strike="noStrike">
                <a:solidFill>
                  <a:srgbClr val="000000"/>
                </a:solidFill>
                <a:latin typeface="Economica"/>
                <a:ea typeface="Economica"/>
              </a:rPr>
              <a:t>3. Which is the commercial chain with the highest number of monitored products? </a:t>
            </a:r>
            <a:endParaRPr b="0" lang="en-US" sz="258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907200" y="2057400"/>
            <a:ext cx="7551000" cy="152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71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4. Use the data to find an interesting fact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rcRect l="0" t="0" r="0" b="15089"/>
          <a:stretch/>
        </p:blipFill>
        <p:spPr>
          <a:xfrm>
            <a:off x="3427200" y="1371960"/>
            <a:ext cx="2287800" cy="320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5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5. What are the lessons learned from this exercise?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514600" y="1371600"/>
            <a:ext cx="4330800" cy="306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Application>LibreOffice/7.2.1.2$Windows_X86_64 LibreOffice_project/87b77fad49947c1441b67c559c339af8f3517e22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2021-10-11T00:58:38Z</dcterms:modified>
  <cp:revision>5</cp:revision>
  <dc:subject/>
  <dc:title/>
</cp:coreProperties>
</file>