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8E17F-949F-45A5-B9EE-9CB1FEAB8F40}" type="datetimeFigureOut">
              <a:rPr lang="es-ES" smtClean="0"/>
              <a:t>28/01/2020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4A109-DA5F-4E5F-9E30-198D54F0A0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45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4A109-DA5F-4E5F-9E30-198D54F0A00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9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54A109-DA5F-4E5F-9E30-198D54F0A00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73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0" y="4753679"/>
            <a:ext cx="9144000" cy="136849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angle 97"/>
          <p:cNvSpPr/>
          <p:nvPr/>
        </p:nvSpPr>
        <p:spPr>
          <a:xfrm>
            <a:off x="0" y="6128606"/>
            <a:ext cx="9144000" cy="729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angle 95"/>
          <p:cNvSpPr/>
          <p:nvPr/>
        </p:nvSpPr>
        <p:spPr>
          <a:xfrm>
            <a:off x="0" y="-1"/>
            <a:ext cx="9144000" cy="4753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ounded Rectangle 3"/>
          <p:cNvSpPr/>
          <p:nvPr/>
        </p:nvSpPr>
        <p:spPr>
          <a:xfrm>
            <a:off x="1625600" y="194341"/>
            <a:ext cx="3708400" cy="64385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Página Principal - CS eSports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 Lista Artículos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754217" y="2431232"/>
            <a:ext cx="1622087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Detalle Equipo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39000" y="1600200"/>
            <a:ext cx="1752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Login</a:t>
            </a:r>
            <a:r>
              <a:rPr lang="es-ES" dirty="0">
                <a:solidFill>
                  <a:schemeClr val="tx1"/>
                </a:solidFill>
              </a:rPr>
              <a:t>/Registro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34200" y="2438400"/>
            <a:ext cx="1066800" cy="5461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Datos de Alta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1143000"/>
            <a:ext cx="6972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303907" y="4768308"/>
            <a:ext cx="1371600" cy="6037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Información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Cuenta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697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Usuario No Registrado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02423" y="470192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Usuario Lector</a:t>
            </a:r>
          </a:p>
        </p:txBody>
      </p:sp>
      <p:cxnSp>
        <p:nvCxnSpPr>
          <p:cNvPr id="33" name="Straight Connector 32"/>
          <p:cNvCxnSpPr>
            <a:endCxn id="12" idx="0"/>
          </p:cNvCxnSpPr>
          <p:nvPr/>
        </p:nvCxnSpPr>
        <p:spPr>
          <a:xfrm>
            <a:off x="8115300" y="114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3585834" y="2076599"/>
            <a:ext cx="0" cy="34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43000" y="1149626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>
            <a:off x="3589129" y="1142999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620000" y="2057400"/>
            <a:ext cx="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cxnSpLocks/>
            <a:stCxn id="4" idx="2"/>
          </p:cNvCxnSpPr>
          <p:nvPr/>
        </p:nvCxnSpPr>
        <p:spPr>
          <a:xfrm>
            <a:off x="3479800" y="838200"/>
            <a:ext cx="0" cy="30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66" idx="0"/>
          </p:cNvCxnSpPr>
          <p:nvPr/>
        </p:nvCxnSpPr>
        <p:spPr>
          <a:xfrm>
            <a:off x="705677" y="2031428"/>
            <a:ext cx="16873" cy="297718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cxnSpLocks/>
          </p:cNvCxnSpPr>
          <p:nvPr/>
        </p:nvCxnSpPr>
        <p:spPr>
          <a:xfrm>
            <a:off x="8153400" y="2057400"/>
            <a:ext cx="0" cy="264452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cxnSpLocks/>
          </p:cNvCxnSpPr>
          <p:nvPr/>
        </p:nvCxnSpPr>
        <p:spPr>
          <a:xfrm>
            <a:off x="8915400" y="2075766"/>
            <a:ext cx="39623" cy="4077599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47069" y="6161373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Notas</a:t>
            </a:r>
            <a:r>
              <a:rPr lang="es-ES" sz="1200" dirty="0"/>
              <a:t>: </a:t>
            </a:r>
          </a:p>
          <a:p>
            <a:pPr marL="228600" indent="-228600">
              <a:buAutoNum type="arabicPeriod"/>
            </a:pPr>
            <a:r>
              <a:rPr lang="es-ES" sz="1200" dirty="0"/>
              <a:t>Las líneas a trazos son extensiones para usuarios registrados.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1488497" y="5008614"/>
            <a:ext cx="990600" cy="6418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Valorar Artículo</a:t>
            </a:r>
          </a:p>
        </p:txBody>
      </p:sp>
      <p:cxnSp>
        <p:nvCxnSpPr>
          <p:cNvPr id="104" name="Straight Connector 103"/>
          <p:cNvCxnSpPr>
            <a:cxnSpLocks/>
            <a:endCxn id="103" idx="0"/>
          </p:cNvCxnSpPr>
          <p:nvPr/>
        </p:nvCxnSpPr>
        <p:spPr>
          <a:xfrm>
            <a:off x="1983797" y="2061980"/>
            <a:ext cx="0" cy="29466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6">
            <a:extLst>
              <a:ext uri="{FF2B5EF4-FFF2-40B4-BE49-F238E27FC236}">
                <a16:creationId xmlns:a16="http://schemas.microsoft.com/office/drawing/2014/main" id="{012527D9-53B4-44E7-B963-27E0C3463288}"/>
              </a:ext>
            </a:extLst>
          </p:cNvPr>
          <p:cNvSpPr/>
          <p:nvPr/>
        </p:nvSpPr>
        <p:spPr>
          <a:xfrm>
            <a:off x="4772834" y="1600199"/>
            <a:ext cx="686072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Liga</a:t>
            </a:r>
          </a:p>
        </p:txBody>
      </p:sp>
      <p:sp>
        <p:nvSpPr>
          <p:cNvPr id="51" name="Rounded Rectangle 6">
            <a:extLst>
              <a:ext uri="{FF2B5EF4-FFF2-40B4-BE49-F238E27FC236}">
                <a16:creationId xmlns:a16="http://schemas.microsoft.com/office/drawing/2014/main" id="{40AEACD9-C7AE-4567-8B02-6B00E54FA8F1}"/>
              </a:ext>
            </a:extLst>
          </p:cNvPr>
          <p:cNvSpPr/>
          <p:nvPr/>
        </p:nvSpPr>
        <p:spPr>
          <a:xfrm>
            <a:off x="2756997" y="1600199"/>
            <a:ext cx="1743255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Lista Equipos</a:t>
            </a:r>
          </a:p>
        </p:txBody>
      </p:sp>
      <p:sp>
        <p:nvSpPr>
          <p:cNvPr id="53" name="Rounded Rectangle 6">
            <a:extLst>
              <a:ext uri="{FF2B5EF4-FFF2-40B4-BE49-F238E27FC236}">
                <a16:creationId xmlns:a16="http://schemas.microsoft.com/office/drawing/2014/main" id="{882479A7-7664-4EFB-A2B9-D1D180850A50}"/>
              </a:ext>
            </a:extLst>
          </p:cNvPr>
          <p:cNvSpPr/>
          <p:nvPr/>
        </p:nvSpPr>
        <p:spPr>
          <a:xfrm>
            <a:off x="5725021" y="1606826"/>
            <a:ext cx="1044096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Partidos</a:t>
            </a:r>
          </a:p>
        </p:txBody>
      </p:sp>
      <p:sp>
        <p:nvSpPr>
          <p:cNvPr id="55" name="Rounded Rectangle 6">
            <a:extLst>
              <a:ext uri="{FF2B5EF4-FFF2-40B4-BE49-F238E27FC236}">
                <a16:creationId xmlns:a16="http://schemas.microsoft.com/office/drawing/2014/main" id="{88B2DB9A-8AA5-4C74-A649-0B36D388097F}"/>
              </a:ext>
            </a:extLst>
          </p:cNvPr>
          <p:cNvSpPr/>
          <p:nvPr/>
        </p:nvSpPr>
        <p:spPr>
          <a:xfrm>
            <a:off x="55801" y="1578344"/>
            <a:ext cx="2133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Detalle de Artículo</a:t>
            </a:r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73EA9607-8D65-49D2-A278-3C536B3C3A53}"/>
              </a:ext>
            </a:extLst>
          </p:cNvPr>
          <p:cNvSpPr txBox="1"/>
          <p:nvPr/>
        </p:nvSpPr>
        <p:spPr>
          <a:xfrm>
            <a:off x="7371643" y="6094925"/>
            <a:ext cx="207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Usuario Redactor</a:t>
            </a:r>
          </a:p>
        </p:txBody>
      </p:sp>
      <p:cxnSp>
        <p:nvCxnSpPr>
          <p:cNvPr id="60" name="Straight Connector 51">
            <a:extLst>
              <a:ext uri="{FF2B5EF4-FFF2-40B4-BE49-F238E27FC236}">
                <a16:creationId xmlns:a16="http://schemas.microsoft.com/office/drawing/2014/main" id="{39C4C50E-BFD2-4F80-9222-572906A4A8CA}"/>
              </a:ext>
            </a:extLst>
          </p:cNvPr>
          <p:cNvCxnSpPr>
            <a:cxnSpLocks/>
          </p:cNvCxnSpPr>
          <p:nvPr/>
        </p:nvCxnSpPr>
        <p:spPr>
          <a:xfrm>
            <a:off x="3601278" y="2848682"/>
            <a:ext cx="1" cy="390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">
            <a:extLst>
              <a:ext uri="{FF2B5EF4-FFF2-40B4-BE49-F238E27FC236}">
                <a16:creationId xmlns:a16="http://schemas.microsoft.com/office/drawing/2014/main" id="{DC38B0EA-D747-4C12-A0CE-D4923005D64A}"/>
              </a:ext>
            </a:extLst>
          </p:cNvPr>
          <p:cNvSpPr/>
          <p:nvPr/>
        </p:nvSpPr>
        <p:spPr>
          <a:xfrm>
            <a:off x="3017299" y="3182254"/>
            <a:ext cx="1178467" cy="53167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Detalle Jugador</a:t>
            </a:r>
          </a:p>
        </p:txBody>
      </p:sp>
      <p:sp>
        <p:nvSpPr>
          <p:cNvPr id="66" name="Rounded Rectangle 39">
            <a:extLst>
              <a:ext uri="{FF2B5EF4-FFF2-40B4-BE49-F238E27FC236}">
                <a16:creationId xmlns:a16="http://schemas.microsoft.com/office/drawing/2014/main" id="{95435C1A-9B7B-4AF2-9550-C66956D61ED8}"/>
              </a:ext>
            </a:extLst>
          </p:cNvPr>
          <p:cNvSpPr/>
          <p:nvPr/>
        </p:nvSpPr>
        <p:spPr>
          <a:xfrm>
            <a:off x="91723" y="5008614"/>
            <a:ext cx="1261653" cy="6217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Publicación Comentario</a:t>
            </a:r>
          </a:p>
        </p:txBody>
      </p:sp>
      <p:sp>
        <p:nvSpPr>
          <p:cNvPr id="67" name="Rounded Rectangle 6">
            <a:extLst>
              <a:ext uri="{FF2B5EF4-FFF2-40B4-BE49-F238E27FC236}">
                <a16:creationId xmlns:a16="http://schemas.microsoft.com/office/drawing/2014/main" id="{134EDD40-D8BF-46C1-AD6D-F4920FEA1DDE}"/>
              </a:ext>
            </a:extLst>
          </p:cNvPr>
          <p:cNvSpPr/>
          <p:nvPr/>
        </p:nvSpPr>
        <p:spPr>
          <a:xfrm>
            <a:off x="2859165" y="3935746"/>
            <a:ext cx="1485117" cy="55431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Detalle otros Jugadores</a:t>
            </a:r>
          </a:p>
        </p:txBody>
      </p:sp>
      <p:cxnSp>
        <p:nvCxnSpPr>
          <p:cNvPr id="68" name="Straight Connector 57">
            <a:extLst>
              <a:ext uri="{FF2B5EF4-FFF2-40B4-BE49-F238E27FC236}">
                <a16:creationId xmlns:a16="http://schemas.microsoft.com/office/drawing/2014/main" id="{4BFA1CC6-D588-48CA-BA8E-2B08952A2335}"/>
              </a:ext>
            </a:extLst>
          </p:cNvPr>
          <p:cNvCxnSpPr>
            <a:cxnSpLocks/>
          </p:cNvCxnSpPr>
          <p:nvPr/>
        </p:nvCxnSpPr>
        <p:spPr>
          <a:xfrm>
            <a:off x="6247069" y="115625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57">
            <a:extLst>
              <a:ext uri="{FF2B5EF4-FFF2-40B4-BE49-F238E27FC236}">
                <a16:creationId xmlns:a16="http://schemas.microsoft.com/office/drawing/2014/main" id="{E9DFAA0F-394C-40D2-AC4F-5C6945102DD0}"/>
              </a:ext>
            </a:extLst>
          </p:cNvPr>
          <p:cNvCxnSpPr>
            <a:cxnSpLocks/>
          </p:cNvCxnSpPr>
          <p:nvPr/>
        </p:nvCxnSpPr>
        <p:spPr>
          <a:xfrm>
            <a:off x="5113661" y="1142999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39">
            <a:extLst>
              <a:ext uri="{FF2B5EF4-FFF2-40B4-BE49-F238E27FC236}">
                <a16:creationId xmlns:a16="http://schemas.microsoft.com/office/drawing/2014/main" id="{01EF0EB7-6D27-4AE1-A988-C6DCDC00F501}"/>
              </a:ext>
            </a:extLst>
          </p:cNvPr>
          <p:cNvSpPr/>
          <p:nvPr/>
        </p:nvSpPr>
        <p:spPr>
          <a:xfrm>
            <a:off x="1939320" y="6153365"/>
            <a:ext cx="1261653" cy="6217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Crear Artículo</a:t>
            </a:r>
          </a:p>
        </p:txBody>
      </p:sp>
      <p:cxnSp>
        <p:nvCxnSpPr>
          <p:cNvPr id="73" name="Straight Connector 17">
            <a:extLst>
              <a:ext uri="{FF2B5EF4-FFF2-40B4-BE49-F238E27FC236}">
                <a16:creationId xmlns:a16="http://schemas.microsoft.com/office/drawing/2014/main" id="{2E1086E6-7C16-43B8-A337-90BF5983912E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2570147" y="1162876"/>
            <a:ext cx="20984" cy="499048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3D836961-E46D-4FDB-8BD2-6418907D24EA}"/>
              </a:ext>
            </a:extLst>
          </p:cNvPr>
          <p:cNvSpPr/>
          <p:nvPr/>
        </p:nvSpPr>
        <p:spPr>
          <a:xfrm>
            <a:off x="4617237" y="2514057"/>
            <a:ext cx="1485117" cy="53167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Lista Partidos</a:t>
            </a:r>
          </a:p>
        </p:txBody>
      </p: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46B7FD89-C244-44C8-A661-DD43F31E5BDE}"/>
              </a:ext>
            </a:extLst>
          </p:cNvPr>
          <p:cNvSpPr/>
          <p:nvPr/>
        </p:nvSpPr>
        <p:spPr>
          <a:xfrm>
            <a:off x="4819771" y="3502392"/>
            <a:ext cx="1080047" cy="6037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Detalle Partido</a:t>
            </a:r>
          </a:p>
        </p:txBody>
      </p:sp>
      <p:cxnSp>
        <p:nvCxnSpPr>
          <p:cNvPr id="80" name="Straight Connector 51">
            <a:extLst>
              <a:ext uri="{FF2B5EF4-FFF2-40B4-BE49-F238E27FC236}">
                <a16:creationId xmlns:a16="http://schemas.microsoft.com/office/drawing/2014/main" id="{02A578F7-4DEC-4078-AC9D-8D8B26B18B11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3601723" y="3749504"/>
            <a:ext cx="1" cy="186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57">
            <a:extLst>
              <a:ext uri="{FF2B5EF4-FFF2-40B4-BE49-F238E27FC236}">
                <a16:creationId xmlns:a16="http://schemas.microsoft.com/office/drawing/2014/main" id="{6A04F89F-F210-4DB7-B360-3488CC3E3076}"/>
              </a:ext>
            </a:extLst>
          </p:cNvPr>
          <p:cNvCxnSpPr>
            <a:cxnSpLocks/>
          </p:cNvCxnSpPr>
          <p:nvPr/>
        </p:nvCxnSpPr>
        <p:spPr>
          <a:xfrm>
            <a:off x="5113661" y="20495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57">
            <a:extLst>
              <a:ext uri="{FF2B5EF4-FFF2-40B4-BE49-F238E27FC236}">
                <a16:creationId xmlns:a16="http://schemas.microsoft.com/office/drawing/2014/main" id="{BED280AB-4C9D-4DEE-BD40-02C548C45D9A}"/>
              </a:ext>
            </a:extLst>
          </p:cNvPr>
          <p:cNvCxnSpPr>
            <a:cxnSpLocks/>
          </p:cNvCxnSpPr>
          <p:nvPr/>
        </p:nvCxnSpPr>
        <p:spPr>
          <a:xfrm>
            <a:off x="5338238" y="303881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18">
            <a:extLst>
              <a:ext uri="{FF2B5EF4-FFF2-40B4-BE49-F238E27FC236}">
                <a16:creationId xmlns:a16="http://schemas.microsoft.com/office/drawing/2014/main" id="{77E1EA66-19D9-49F7-AF2F-B44F72CAD36C}"/>
              </a:ext>
            </a:extLst>
          </p:cNvPr>
          <p:cNvSpPr/>
          <p:nvPr/>
        </p:nvSpPr>
        <p:spPr>
          <a:xfrm>
            <a:off x="6102354" y="5515065"/>
            <a:ext cx="1024013" cy="6037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Eliminar cuenta</a:t>
            </a:r>
          </a:p>
        </p:txBody>
      </p:sp>
      <p:sp>
        <p:nvSpPr>
          <p:cNvPr id="100" name="Rounded Rectangle 18">
            <a:extLst>
              <a:ext uri="{FF2B5EF4-FFF2-40B4-BE49-F238E27FC236}">
                <a16:creationId xmlns:a16="http://schemas.microsoft.com/office/drawing/2014/main" id="{F8BBCC6D-12EC-4E04-8B57-7255F4F14F23}"/>
              </a:ext>
            </a:extLst>
          </p:cNvPr>
          <p:cNvSpPr/>
          <p:nvPr/>
        </p:nvSpPr>
        <p:spPr>
          <a:xfrm>
            <a:off x="4639171" y="5517004"/>
            <a:ext cx="1155683" cy="6037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Modificar cuenta</a:t>
            </a:r>
          </a:p>
        </p:txBody>
      </p:sp>
      <p:cxnSp>
        <p:nvCxnSpPr>
          <p:cNvPr id="102" name="Straight Connector 57">
            <a:extLst>
              <a:ext uri="{FF2B5EF4-FFF2-40B4-BE49-F238E27FC236}">
                <a16:creationId xmlns:a16="http://schemas.microsoft.com/office/drawing/2014/main" id="{EE071CEF-9825-49F2-90F0-A715C1C5858F}"/>
              </a:ext>
            </a:extLst>
          </p:cNvPr>
          <p:cNvCxnSpPr>
            <a:cxnSpLocks/>
          </p:cNvCxnSpPr>
          <p:nvPr/>
        </p:nvCxnSpPr>
        <p:spPr>
          <a:xfrm>
            <a:off x="5473083" y="5372074"/>
            <a:ext cx="0" cy="14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57">
            <a:extLst>
              <a:ext uri="{FF2B5EF4-FFF2-40B4-BE49-F238E27FC236}">
                <a16:creationId xmlns:a16="http://schemas.microsoft.com/office/drawing/2014/main" id="{B13E725B-FC1E-4D9E-B9A0-5FB74AE772A5}"/>
              </a:ext>
            </a:extLst>
          </p:cNvPr>
          <p:cNvCxnSpPr>
            <a:cxnSpLocks/>
          </p:cNvCxnSpPr>
          <p:nvPr/>
        </p:nvCxnSpPr>
        <p:spPr>
          <a:xfrm>
            <a:off x="6477000" y="5379853"/>
            <a:ext cx="0" cy="14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44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0" y="3846036"/>
            <a:ext cx="9144000" cy="16002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angle 97"/>
          <p:cNvSpPr/>
          <p:nvPr/>
        </p:nvSpPr>
        <p:spPr>
          <a:xfrm>
            <a:off x="0" y="5322332"/>
            <a:ext cx="9144000" cy="15356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angle 95"/>
          <p:cNvSpPr/>
          <p:nvPr/>
        </p:nvSpPr>
        <p:spPr>
          <a:xfrm>
            <a:off x="0" y="0"/>
            <a:ext cx="9144000" cy="4030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ounded Rectangle 3"/>
          <p:cNvSpPr/>
          <p:nvPr/>
        </p:nvSpPr>
        <p:spPr>
          <a:xfrm>
            <a:off x="2057400" y="304800"/>
            <a:ext cx="2895600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Página Principal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CS eSports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" y="1600200"/>
            <a:ext cx="2133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Lista de Eventos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05200" y="1600200"/>
            <a:ext cx="3276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Lista de Grupos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505200" y="2328383"/>
            <a:ext cx="2514600" cy="65405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Detalle de Grupo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y Galería de Fotos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91000" y="3200400"/>
            <a:ext cx="1447800" cy="5334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Detalle de Foto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66800" y="2406501"/>
            <a:ext cx="2133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Detalle de Evento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39000" y="1600200"/>
            <a:ext cx="17526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</a:rPr>
              <a:t>Login</a:t>
            </a:r>
            <a:r>
              <a:rPr lang="es-ES" dirty="0">
                <a:solidFill>
                  <a:schemeClr val="tx1"/>
                </a:solidFill>
              </a:rPr>
              <a:t>/Registro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934200" y="2438400"/>
            <a:ext cx="1066800" cy="5461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Datos de Alta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143000" y="1143000"/>
            <a:ext cx="69723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7347099" y="4533900"/>
            <a:ext cx="1371600" cy="6037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Información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Cuenta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6200" y="4495800"/>
            <a:ext cx="990600" cy="6418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Evento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6974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Usuario No Registrado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86600" y="3733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Usuario Registrado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91400" y="529726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Usuario Administrador</a:t>
            </a:r>
          </a:p>
        </p:txBody>
      </p:sp>
      <p:cxnSp>
        <p:nvCxnSpPr>
          <p:cNvPr id="33" name="Straight Connector 32"/>
          <p:cNvCxnSpPr>
            <a:endCxn id="12" idx="0"/>
          </p:cNvCxnSpPr>
          <p:nvPr/>
        </p:nvCxnSpPr>
        <p:spPr>
          <a:xfrm>
            <a:off x="8115300" y="114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24000" y="2895600"/>
            <a:ext cx="0" cy="15758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2514600" y="4533900"/>
            <a:ext cx="1219200" cy="6217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Publicación Comentario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" y="2057400"/>
            <a:ext cx="0" cy="2438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625600" y="2057400"/>
            <a:ext cx="0" cy="34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9" idx="0"/>
          </p:cNvCxnSpPr>
          <p:nvPr/>
        </p:nvCxnSpPr>
        <p:spPr>
          <a:xfrm flipH="1">
            <a:off x="4762500" y="2057400"/>
            <a:ext cx="1624" cy="270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68701" y="114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7" idx="0"/>
          </p:cNvCxnSpPr>
          <p:nvPr/>
        </p:nvCxnSpPr>
        <p:spPr>
          <a:xfrm>
            <a:off x="1143000" y="1143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3657600" y="5562600"/>
            <a:ext cx="2209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Lista Anunciantes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660849" y="6151750"/>
            <a:ext cx="2209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Creación Anunciante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4745666" y="2982433"/>
            <a:ext cx="0" cy="217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620000" y="2057400"/>
            <a:ext cx="0" cy="368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1143000" y="4521716"/>
            <a:ext cx="1295400" cy="62178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Reserva/</a:t>
            </a: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Cancelación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3048000" y="2908300"/>
            <a:ext cx="0" cy="1625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" idx="2"/>
          </p:cNvCxnSpPr>
          <p:nvPr/>
        </p:nvCxnSpPr>
        <p:spPr>
          <a:xfrm>
            <a:off x="3505200" y="838200"/>
            <a:ext cx="127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62" idx="2"/>
            <a:endCxn id="63" idx="0"/>
          </p:cNvCxnSpPr>
          <p:nvPr/>
        </p:nvCxnSpPr>
        <p:spPr>
          <a:xfrm>
            <a:off x="4762500" y="6019800"/>
            <a:ext cx="3249" cy="131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3200400" y="2620930"/>
            <a:ext cx="311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096000" y="4511675"/>
            <a:ext cx="1143000" cy="6418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Creación Grupo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791200" y="2984500"/>
            <a:ext cx="0" cy="15271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98066" y="4529101"/>
            <a:ext cx="1066800" cy="6418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Unión a Grupo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6477000" y="2057400"/>
            <a:ext cx="0" cy="2438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153400" y="2057400"/>
            <a:ext cx="0" cy="196283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8915400" y="2075766"/>
            <a:ext cx="0" cy="337047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72200" y="5657671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Notas</a:t>
            </a:r>
            <a:r>
              <a:rPr lang="es-ES" sz="1200" dirty="0"/>
              <a:t>: </a:t>
            </a:r>
          </a:p>
          <a:p>
            <a:pPr marL="228600" indent="-228600">
              <a:buAutoNum type="arabicPeriod"/>
            </a:pPr>
            <a:r>
              <a:rPr lang="es-ES" sz="1200" dirty="0"/>
              <a:t>Las líneas a trazos son extensiones para usuarios registrados.</a:t>
            </a:r>
          </a:p>
          <a:p>
            <a:pPr marL="228600" indent="-228600">
              <a:buAutoNum type="arabicPeriod"/>
            </a:pPr>
            <a:r>
              <a:rPr lang="es-ES" sz="1200" dirty="0"/>
              <a:t> La creación incluye implícitamente modificación y borrado. En el caso de subir fotografía también el borrado.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3810000" y="4539734"/>
            <a:ext cx="990600" cy="64186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Subir Foto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4038600" y="2984500"/>
            <a:ext cx="0" cy="153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ounded Rectangle 104"/>
          <p:cNvSpPr/>
          <p:nvPr/>
        </p:nvSpPr>
        <p:spPr>
          <a:xfrm>
            <a:off x="1143000" y="5562600"/>
            <a:ext cx="2209800" cy="4572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Panel Administrador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3352800" y="5791200"/>
            <a:ext cx="304800" cy="6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7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154</Words>
  <Application>Microsoft Office PowerPoint</Application>
  <PresentationFormat>Presentación en pantalla (4:3)</PresentationFormat>
  <Paragraphs>55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</dc:creator>
  <cp:lastModifiedBy>Javier Bermejo Torrent</cp:lastModifiedBy>
  <cp:revision>15</cp:revision>
  <dcterms:created xsi:type="dcterms:W3CDTF">2006-08-16T00:00:00Z</dcterms:created>
  <dcterms:modified xsi:type="dcterms:W3CDTF">2020-01-28T18:03:09Z</dcterms:modified>
</cp:coreProperties>
</file>