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88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E17F-949F-45A5-B9EE-9CB1FEAB8F40}" type="datetimeFigureOut">
              <a:rPr lang="es-ES" smtClean="0"/>
              <a:t>27/01/2019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4A109-DA5F-4E5F-9E30-198D54F0A00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A109-DA5F-4E5F-9E30-198D54F0A00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7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0" y="3846036"/>
            <a:ext cx="9144000" cy="1600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angle 97"/>
          <p:cNvSpPr/>
          <p:nvPr/>
        </p:nvSpPr>
        <p:spPr>
          <a:xfrm>
            <a:off x="0" y="5322332"/>
            <a:ext cx="9144000" cy="153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angle 95"/>
          <p:cNvSpPr/>
          <p:nvPr/>
        </p:nvSpPr>
        <p:spPr>
          <a:xfrm>
            <a:off x="0" y="0"/>
            <a:ext cx="9144000" cy="4030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ounded Rectangle 3"/>
          <p:cNvSpPr/>
          <p:nvPr/>
        </p:nvSpPr>
        <p:spPr>
          <a:xfrm>
            <a:off x="2057400" y="304800"/>
            <a:ext cx="28956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Página Principal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Eventos de Ocio y Cultura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6200" y="1600200"/>
            <a:ext cx="2133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 de Eventos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1600200"/>
            <a:ext cx="3276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 de Grupos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00" y="2328383"/>
            <a:ext cx="2514600" cy="654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Detalle de Grupo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y</a:t>
            </a:r>
            <a:r>
              <a:rPr lang="es-ES" dirty="0" smtClean="0">
                <a:solidFill>
                  <a:schemeClr val="tx1"/>
                </a:solidFill>
              </a:rPr>
              <a:t> Galería de Fotos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91000" y="3200400"/>
            <a:ext cx="14478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Detalle de Foto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6800" y="2406501"/>
            <a:ext cx="2133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Detalle de Evento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39000" y="1600200"/>
            <a:ext cx="1752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Login</a:t>
            </a:r>
            <a:r>
              <a:rPr lang="es-ES" dirty="0" smtClean="0">
                <a:solidFill>
                  <a:schemeClr val="tx1"/>
                </a:solidFill>
              </a:rPr>
              <a:t>/Registro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34200" y="2438400"/>
            <a:ext cx="1066800" cy="5461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Datos </a:t>
            </a:r>
            <a:r>
              <a:rPr lang="es-ES" dirty="0" smtClean="0">
                <a:solidFill>
                  <a:schemeClr val="tx1"/>
                </a:solidFill>
              </a:rPr>
              <a:t>de Alta</a:t>
            </a:r>
            <a:endParaRPr lang="es-ES" dirty="0" smtClean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1143000"/>
            <a:ext cx="6972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347099" y="4533900"/>
            <a:ext cx="1371600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Información</a:t>
            </a:r>
          </a:p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200" y="4495800"/>
            <a:ext cx="9906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Creación Evento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69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Usuario No Registrado</a:t>
            </a:r>
            <a:endParaRPr lang="es-E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86600" y="3733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Usuario Registrado</a:t>
            </a:r>
            <a:endParaRPr lang="es-E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91400" y="52972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Usuario Administrador</a:t>
            </a:r>
            <a:endParaRPr lang="es-ES" b="1" dirty="0"/>
          </a:p>
        </p:txBody>
      </p:sp>
      <p:cxnSp>
        <p:nvCxnSpPr>
          <p:cNvPr id="33" name="Straight Connector 32"/>
          <p:cNvCxnSpPr>
            <a:endCxn id="12" idx="0"/>
          </p:cNvCxnSpPr>
          <p:nvPr/>
        </p:nvCxnSpPr>
        <p:spPr>
          <a:xfrm>
            <a:off x="81153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4000" y="2895600"/>
            <a:ext cx="0" cy="15758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514600" y="4533900"/>
            <a:ext cx="1219200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Publicación Comentario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2057400"/>
            <a:ext cx="0" cy="243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25600" y="2057400"/>
            <a:ext cx="0" cy="3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9" idx="0"/>
          </p:cNvCxnSpPr>
          <p:nvPr/>
        </p:nvCxnSpPr>
        <p:spPr>
          <a:xfrm flipH="1">
            <a:off x="4762500" y="2057400"/>
            <a:ext cx="1624" cy="27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68701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7" idx="0"/>
          </p:cNvCxnSpPr>
          <p:nvPr/>
        </p:nvCxnSpPr>
        <p:spPr>
          <a:xfrm>
            <a:off x="11430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657600" y="556260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Lista Anunciantes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60849" y="615175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Creación Anunciante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745666" y="2982433"/>
            <a:ext cx="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0" y="2057400"/>
            <a:ext cx="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43000" y="4521716"/>
            <a:ext cx="1295400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Reserva/</a:t>
            </a:r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Cancelación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048000" y="2908300"/>
            <a:ext cx="0" cy="162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" idx="2"/>
          </p:cNvCxnSpPr>
          <p:nvPr/>
        </p:nvCxnSpPr>
        <p:spPr>
          <a:xfrm>
            <a:off x="3505200" y="838200"/>
            <a:ext cx="12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2" idx="2"/>
            <a:endCxn id="63" idx="0"/>
          </p:cNvCxnSpPr>
          <p:nvPr/>
        </p:nvCxnSpPr>
        <p:spPr>
          <a:xfrm>
            <a:off x="4762500" y="6019800"/>
            <a:ext cx="3249" cy="1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00400" y="2620930"/>
            <a:ext cx="311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096000" y="4511675"/>
            <a:ext cx="11430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Creación </a:t>
            </a:r>
            <a:r>
              <a:rPr lang="es-ES" sz="1600" dirty="0" smtClean="0">
                <a:solidFill>
                  <a:schemeClr val="tx1"/>
                </a:solidFill>
              </a:rPr>
              <a:t>Grupo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984500"/>
            <a:ext cx="0" cy="1527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98066" y="4529101"/>
            <a:ext cx="10668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Unión a Grupo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6477000" y="2057400"/>
            <a:ext cx="0" cy="243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53400" y="2057400"/>
            <a:ext cx="0" cy="196283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915400" y="2075766"/>
            <a:ext cx="0" cy="337047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72200" y="56576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Notas</a:t>
            </a:r>
            <a:r>
              <a:rPr lang="es-ES" sz="1200" dirty="0" smtClean="0"/>
              <a:t>: 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Las líneas a trazos son extensiones para usuarios registrados.</a:t>
            </a:r>
          </a:p>
          <a:p>
            <a:pPr marL="228600" indent="-228600">
              <a:buAutoNum type="arabicPeriod"/>
            </a:pPr>
            <a:r>
              <a:rPr lang="es-ES" sz="1200" dirty="0" smtClean="0"/>
              <a:t> La creación incluye implícitamente modificación y borrado. En el caso de subir fotografía también el borrado.</a:t>
            </a:r>
            <a:endParaRPr lang="es-ES" sz="1200" dirty="0"/>
          </a:p>
        </p:txBody>
      </p:sp>
      <p:sp>
        <p:nvSpPr>
          <p:cNvPr id="103" name="Rounded Rectangle 102"/>
          <p:cNvSpPr/>
          <p:nvPr/>
        </p:nvSpPr>
        <p:spPr>
          <a:xfrm>
            <a:off x="3810000" y="4539734"/>
            <a:ext cx="9906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solidFill>
                  <a:schemeClr val="tx1"/>
                </a:solidFill>
              </a:rPr>
              <a:t>Subir</a:t>
            </a:r>
            <a:r>
              <a:rPr lang="es-ES" sz="1600" dirty="0" smtClean="0">
                <a:solidFill>
                  <a:schemeClr val="tx1"/>
                </a:solidFill>
              </a:rPr>
              <a:t> Foto</a:t>
            </a:r>
            <a:endParaRPr lang="es-ES" sz="1600" dirty="0" smtClean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038600" y="2984500"/>
            <a:ext cx="0" cy="153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143000" y="556260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Panel Administrador</a:t>
            </a:r>
            <a:endParaRPr lang="es-ES" dirty="0" smtClean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352800" y="5791200"/>
            <a:ext cx="304800" cy="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91</Words>
  <Application>Microsoft Office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</dc:creator>
  <cp:lastModifiedBy>Jesus</cp:lastModifiedBy>
  <cp:revision>5</cp:revision>
  <dcterms:created xsi:type="dcterms:W3CDTF">2006-08-16T00:00:00Z</dcterms:created>
  <dcterms:modified xsi:type="dcterms:W3CDTF">2019-01-27T16:54:53Z</dcterms:modified>
</cp:coreProperties>
</file>