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190"/>
    <a:srgbClr val="0F2E54"/>
    <a:srgbClr val="89AFB2"/>
    <a:srgbClr val="D9D1A6"/>
    <a:srgbClr val="D1D3B9"/>
    <a:srgbClr val="1C2F6F"/>
    <a:srgbClr val="28314E"/>
    <a:srgbClr val="475C90"/>
    <a:srgbClr val="CFB74F"/>
    <a:srgbClr val="BFC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86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1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5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3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2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1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6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6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3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7FBA-3F22-4D97-90BE-91021891F47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8A7A-BA40-4643-A4D2-FD884AEF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1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D0337F-146B-8BF0-B51D-6479B14D0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7762" y="1974718"/>
            <a:ext cx="3885456" cy="29140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9FF6E1-DB99-FDD4-9A77-E4AF92ABD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74718"/>
            <a:ext cx="3885456" cy="29140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05F121-2C1F-143B-7B5A-69B954DAF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8881" y="1974718"/>
            <a:ext cx="3885456" cy="291409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1E2CA0A-8486-B4FB-2246-E64F1C59D768}"/>
              </a:ext>
            </a:extLst>
          </p:cNvPr>
          <p:cNvSpPr/>
          <p:nvPr/>
        </p:nvSpPr>
        <p:spPr>
          <a:xfrm>
            <a:off x="468086" y="359222"/>
            <a:ext cx="941614" cy="348343"/>
          </a:xfrm>
          <a:prstGeom prst="rect">
            <a:avLst/>
          </a:prstGeom>
          <a:solidFill>
            <a:srgbClr val="0B3D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780019-A052-A24D-CB3B-7A9D3F6EDC5E}"/>
              </a:ext>
            </a:extLst>
          </p:cNvPr>
          <p:cNvSpPr/>
          <p:nvPr/>
        </p:nvSpPr>
        <p:spPr>
          <a:xfrm>
            <a:off x="1588408" y="359222"/>
            <a:ext cx="941614" cy="348343"/>
          </a:xfrm>
          <a:prstGeom prst="rect">
            <a:avLst/>
          </a:prstGeom>
          <a:solidFill>
            <a:srgbClr val="1E88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A9FDCB-50FA-D2B1-8932-4C4993CD65F5}"/>
              </a:ext>
            </a:extLst>
          </p:cNvPr>
          <p:cNvSpPr/>
          <p:nvPr/>
        </p:nvSpPr>
        <p:spPr>
          <a:xfrm>
            <a:off x="4949374" y="359222"/>
            <a:ext cx="941614" cy="348343"/>
          </a:xfrm>
          <a:prstGeom prst="rect">
            <a:avLst/>
          </a:prstGeom>
          <a:solidFill>
            <a:srgbClr val="FDD8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6AF90B-7344-DC8A-E2BF-64082AB40662}"/>
              </a:ext>
            </a:extLst>
          </p:cNvPr>
          <p:cNvSpPr/>
          <p:nvPr/>
        </p:nvSpPr>
        <p:spPr>
          <a:xfrm>
            <a:off x="3829052" y="359222"/>
            <a:ext cx="941614" cy="34834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30FDF7-7B1E-EEBD-6503-3B99715B4FC6}"/>
              </a:ext>
            </a:extLst>
          </p:cNvPr>
          <p:cNvSpPr/>
          <p:nvPr/>
        </p:nvSpPr>
        <p:spPr>
          <a:xfrm>
            <a:off x="2708730" y="343501"/>
            <a:ext cx="941614" cy="348343"/>
          </a:xfrm>
          <a:prstGeom prst="rect">
            <a:avLst/>
          </a:prstGeom>
          <a:solidFill>
            <a:srgbClr val="FF9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CE872F-4737-E096-8679-DC9B388A4B8B}"/>
              </a:ext>
            </a:extLst>
          </p:cNvPr>
          <p:cNvSpPr/>
          <p:nvPr/>
        </p:nvSpPr>
        <p:spPr>
          <a:xfrm>
            <a:off x="6069696" y="359222"/>
            <a:ext cx="941614" cy="348343"/>
          </a:xfrm>
          <a:prstGeom prst="rect">
            <a:avLst/>
          </a:prstGeom>
          <a:solidFill>
            <a:srgbClr val="2E7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1B946B-1BDC-69CF-4050-0B7228B64896}"/>
              </a:ext>
            </a:extLst>
          </p:cNvPr>
          <p:cNvSpPr/>
          <p:nvPr/>
        </p:nvSpPr>
        <p:spPr>
          <a:xfrm>
            <a:off x="7190018" y="359222"/>
            <a:ext cx="941614" cy="3483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4D0C0E-6184-15D0-1B16-99DDDD4BC759}"/>
              </a:ext>
            </a:extLst>
          </p:cNvPr>
          <p:cNvSpPr/>
          <p:nvPr/>
        </p:nvSpPr>
        <p:spPr>
          <a:xfrm>
            <a:off x="468086" y="1462696"/>
            <a:ext cx="941614" cy="348343"/>
          </a:xfrm>
          <a:prstGeom prst="rect">
            <a:avLst/>
          </a:prstGeom>
          <a:solidFill>
            <a:srgbClr val="1B61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879690-7097-305B-AF81-D04CD69B8782}"/>
              </a:ext>
            </a:extLst>
          </p:cNvPr>
          <p:cNvSpPr/>
          <p:nvPr/>
        </p:nvSpPr>
        <p:spPr>
          <a:xfrm>
            <a:off x="1588408" y="1462696"/>
            <a:ext cx="941614" cy="348343"/>
          </a:xfrm>
          <a:prstGeom prst="rect">
            <a:avLst/>
          </a:prstGeom>
          <a:solidFill>
            <a:srgbClr val="1B61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3BA0BC-FDFA-5527-16AD-7AD45F1F8A2D}"/>
              </a:ext>
            </a:extLst>
          </p:cNvPr>
          <p:cNvSpPr/>
          <p:nvPr/>
        </p:nvSpPr>
        <p:spPr>
          <a:xfrm>
            <a:off x="2708730" y="1462696"/>
            <a:ext cx="941614" cy="348343"/>
          </a:xfrm>
          <a:prstGeom prst="rect">
            <a:avLst/>
          </a:prstGeom>
          <a:solidFill>
            <a:srgbClr val="DB96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829CEF-6AE1-94AF-3228-EA292D2F6E1E}"/>
              </a:ext>
            </a:extLst>
          </p:cNvPr>
          <p:cNvSpPr/>
          <p:nvPr/>
        </p:nvSpPr>
        <p:spPr>
          <a:xfrm>
            <a:off x="3829052" y="1462696"/>
            <a:ext cx="941614" cy="348343"/>
          </a:xfrm>
          <a:prstGeom prst="rect">
            <a:avLst/>
          </a:prstGeom>
          <a:solidFill>
            <a:srgbClr val="D9D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38ED3D-EC61-9B7D-5CDD-FB12804BB8F4}"/>
              </a:ext>
            </a:extLst>
          </p:cNvPr>
          <p:cNvSpPr/>
          <p:nvPr/>
        </p:nvSpPr>
        <p:spPr>
          <a:xfrm>
            <a:off x="4949374" y="1462696"/>
            <a:ext cx="941614" cy="348343"/>
          </a:xfrm>
          <a:prstGeom prst="rect">
            <a:avLst/>
          </a:prstGeom>
          <a:solidFill>
            <a:srgbClr val="89AF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3B9540-1EDA-893C-1A56-7675F7C6D3E5}"/>
              </a:ext>
            </a:extLst>
          </p:cNvPr>
          <p:cNvSpPr/>
          <p:nvPr/>
        </p:nvSpPr>
        <p:spPr>
          <a:xfrm>
            <a:off x="6069696" y="1462696"/>
            <a:ext cx="941614" cy="348343"/>
          </a:xfrm>
          <a:prstGeom prst="rect">
            <a:avLst/>
          </a:prstGeom>
          <a:solidFill>
            <a:srgbClr val="865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D57BDBB-2240-E0DF-5D44-6C114C797058}"/>
              </a:ext>
            </a:extLst>
          </p:cNvPr>
          <p:cNvSpPr/>
          <p:nvPr/>
        </p:nvSpPr>
        <p:spPr>
          <a:xfrm>
            <a:off x="7190018" y="1462696"/>
            <a:ext cx="941614" cy="348343"/>
          </a:xfrm>
          <a:prstGeom prst="rect">
            <a:avLst/>
          </a:prstGeom>
          <a:solidFill>
            <a:srgbClr val="3430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99065D-0367-2FF9-E85C-3F15A05AC7DA}"/>
              </a:ext>
            </a:extLst>
          </p:cNvPr>
          <p:cNvSpPr/>
          <p:nvPr/>
        </p:nvSpPr>
        <p:spPr>
          <a:xfrm>
            <a:off x="468086" y="910959"/>
            <a:ext cx="941614" cy="348343"/>
          </a:xfrm>
          <a:prstGeom prst="rect">
            <a:avLst/>
          </a:prstGeom>
          <a:solidFill>
            <a:srgbClr val="2831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EC555F-49AB-2443-27B5-D0B372A964BC}"/>
              </a:ext>
            </a:extLst>
          </p:cNvPr>
          <p:cNvSpPr/>
          <p:nvPr/>
        </p:nvSpPr>
        <p:spPr>
          <a:xfrm>
            <a:off x="1588408" y="910959"/>
            <a:ext cx="941614" cy="348343"/>
          </a:xfrm>
          <a:prstGeom prst="rect">
            <a:avLst/>
          </a:prstGeom>
          <a:solidFill>
            <a:srgbClr val="475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2B2185-1A0A-AEAD-97CC-7AE2EE07EB4B}"/>
              </a:ext>
            </a:extLst>
          </p:cNvPr>
          <p:cNvSpPr/>
          <p:nvPr/>
        </p:nvSpPr>
        <p:spPr>
          <a:xfrm>
            <a:off x="2708730" y="910959"/>
            <a:ext cx="941614" cy="348343"/>
          </a:xfrm>
          <a:prstGeom prst="rect">
            <a:avLst/>
          </a:prstGeom>
          <a:solidFill>
            <a:srgbClr val="CFB74F"/>
          </a:solidFill>
          <a:ln>
            <a:solidFill>
              <a:srgbClr val="CFB7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A25261-5025-787D-C7CD-A4A9089768EF}"/>
              </a:ext>
            </a:extLst>
          </p:cNvPr>
          <p:cNvSpPr/>
          <p:nvPr/>
        </p:nvSpPr>
        <p:spPr>
          <a:xfrm>
            <a:off x="3829052" y="910959"/>
            <a:ext cx="941614" cy="348343"/>
          </a:xfrm>
          <a:prstGeom prst="rect">
            <a:avLst/>
          </a:prstGeom>
          <a:solidFill>
            <a:srgbClr val="BFCAD8"/>
          </a:solidFill>
          <a:ln>
            <a:solidFill>
              <a:srgbClr val="D1D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CB52C2E-7530-0637-9D61-2C8845C28EED}"/>
              </a:ext>
            </a:extLst>
          </p:cNvPr>
          <p:cNvSpPr/>
          <p:nvPr/>
        </p:nvSpPr>
        <p:spPr>
          <a:xfrm>
            <a:off x="4949374" y="910959"/>
            <a:ext cx="941614" cy="348343"/>
          </a:xfrm>
          <a:prstGeom prst="rect">
            <a:avLst/>
          </a:prstGeom>
          <a:solidFill>
            <a:srgbClr val="D1D3B9"/>
          </a:solidFill>
          <a:ln>
            <a:solidFill>
              <a:srgbClr val="5544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7F6C72-790C-7B7E-D93E-188E460A005E}"/>
              </a:ext>
            </a:extLst>
          </p:cNvPr>
          <p:cNvSpPr/>
          <p:nvPr/>
        </p:nvSpPr>
        <p:spPr>
          <a:xfrm>
            <a:off x="6069696" y="910959"/>
            <a:ext cx="941614" cy="348343"/>
          </a:xfrm>
          <a:prstGeom prst="rect">
            <a:avLst/>
          </a:prstGeom>
          <a:solidFill>
            <a:srgbClr val="4241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96539D1-0811-2E50-AD02-3D2E4D4FF450}"/>
              </a:ext>
            </a:extLst>
          </p:cNvPr>
          <p:cNvSpPr/>
          <p:nvPr/>
        </p:nvSpPr>
        <p:spPr>
          <a:xfrm>
            <a:off x="7190018" y="910959"/>
            <a:ext cx="941614" cy="348343"/>
          </a:xfrm>
          <a:prstGeom prst="rect">
            <a:avLst/>
          </a:prstGeom>
          <a:solidFill>
            <a:srgbClr val="2E2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9380D8-D9D6-C5BB-FD4E-08F2A4FE63FC}"/>
              </a:ext>
            </a:extLst>
          </p:cNvPr>
          <p:cNvSpPr txBox="1"/>
          <p:nvPr/>
        </p:nvSpPr>
        <p:spPr>
          <a:xfrm>
            <a:off x="583484" y="4888810"/>
            <a:ext cx="9225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/>
              <a:t>chatGPT:['#000000', '#2e7d32', '#0b3d91', '#1e88e5', '#fdd835', '#ffffff', '#ff9f00']</a:t>
            </a:r>
          </a:p>
          <a:p>
            <a:r>
              <a:rPr lang="it-IT" altLang="zh-CN" sz="1400" dirty="0"/>
              <a:t>test.png:['#a349a4', '#d3a9d4', '#00a2e8', '#ed1c24', '#60c5f1', '#f46a70', '#9fdcf6', '#f8aaad', '#f7fcfe', '#ffffff']</a:t>
            </a:r>
          </a:p>
          <a:p>
            <a:r>
              <a:rPr lang="it-IT" altLang="zh-CN" sz="1400" dirty="0"/>
              <a:t>VanGogh.jpg:['#000000', '#031624', '#18333e', '#34514d', '#1d3d78', '#3f608d', '#6b8f85', '#6d94b1', '#bacb6d', '#b0d2af']</a:t>
            </a:r>
          </a:p>
          <a:p>
            <a:r>
              <a:rPr lang="it-IT" altLang="zh-CN" sz="1400" dirty="0"/>
              <a:t>VanGogh.png:['#2e2f38', '#424138', '#28334f', '#54452f', '#1d2d70', '#697785', '#485e90', '#cfb74f', '#d1d3b9', '#bfcad8']</a:t>
            </a:r>
          </a:p>
          <a:p>
            <a:r>
              <a:rPr lang="it-IT" altLang="zh-CN" sz="1400" dirty="0"/>
              <a:t>vangogh1.png:['#343041', '#21294a', '#0f2e54', '#564e40', '#865939', '#1b6190', '#49809f', '#89afb2', '#d9d1a6', '#db973f']</a:t>
            </a:r>
          </a:p>
          <a:p>
            <a:r>
              <a:rPr lang="it-IT" altLang="zh-CN" sz="1400" dirty="0"/>
              <a:t>vangogh2.png:['#29222b', '#202b3f', '#415355', '#5c5a4b', '#634d39', '#315f76', '#784f29', '#71908a', '#b37537', '#b8a481']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188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85093-C9EF-303A-B096-F0B3F58A3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>
                <a:solidFill>
                  <a:schemeClr val="accent3"/>
                </a:solidFill>
              </a:rPr>
              <a:t>标题</a:t>
            </a:r>
            <a:r>
              <a:rPr lang="zh-CN" altLang="en-US" dirty="0">
                <a:solidFill>
                  <a:schemeClr val="accent5"/>
                </a:solidFill>
              </a:rPr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81386-D78F-C49D-A4C7-02BA1DB3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文本内容，</a:t>
            </a:r>
            <a:r>
              <a:rPr lang="zh-CN" altLang="en-US" dirty="0">
                <a:solidFill>
                  <a:schemeClr val="accent3"/>
                </a:solidFill>
              </a:rPr>
              <a:t>重点</a:t>
            </a:r>
            <a:r>
              <a:rPr lang="zh-CN" altLang="en-US" dirty="0">
                <a:solidFill>
                  <a:schemeClr val="accent2"/>
                </a:solidFill>
              </a:rPr>
              <a:t>关键</a:t>
            </a:r>
            <a:r>
              <a:rPr lang="zh-CN" altLang="en-US" dirty="0">
                <a:solidFill>
                  <a:schemeClr val="accent3"/>
                </a:solidFill>
              </a:rPr>
              <a:t>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53200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angogh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3D91"/>
      </a:accent1>
      <a:accent2>
        <a:srgbClr val="1E88E5"/>
      </a:accent2>
      <a:accent3>
        <a:srgbClr val="FF9F00"/>
      </a:accent3>
      <a:accent4>
        <a:srgbClr val="FFFFFF"/>
      </a:accent4>
      <a:accent5>
        <a:srgbClr val="FDD835"/>
      </a:accent5>
      <a:accent6>
        <a:srgbClr val="2E7D32"/>
      </a:accent6>
      <a:hlink>
        <a:srgbClr val="000000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195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标题标题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T175799</dc:creator>
  <cp:lastModifiedBy>T175799</cp:lastModifiedBy>
  <cp:revision>26</cp:revision>
  <dcterms:created xsi:type="dcterms:W3CDTF">2023-04-27T05:17:56Z</dcterms:created>
  <dcterms:modified xsi:type="dcterms:W3CDTF">2023-04-27T06:46:36Z</dcterms:modified>
</cp:coreProperties>
</file>