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70" r:id="rId9"/>
    <p:sldId id="271" r:id="rId10"/>
    <p:sldId id="265" r:id="rId11"/>
    <p:sldId id="272" r:id="rId12"/>
    <p:sldId id="26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CDDEA89-5FFE-7042-886C-6EE946F94C38}">
          <p14:sldIdLst>
            <p14:sldId id="256"/>
            <p14:sldId id="257"/>
          </p14:sldIdLst>
        </p14:section>
        <p14:section name="kjkhj" id="{73C70B93-36D2-0B4E-8AF3-6AFFB29B9D4A}">
          <p14:sldIdLst>
            <p14:sldId id="261"/>
            <p14:sldId id="259"/>
            <p14:sldId id="260"/>
            <p14:sldId id="262"/>
            <p14:sldId id="263"/>
            <p14:sldId id="270"/>
            <p14:sldId id="271"/>
            <p14:sldId id="265"/>
            <p14:sldId id="272"/>
            <p14:sldId id="267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456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10/3/2013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10/3/2013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10/3/2013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Arrastre la imagen al marcador de posición o haga clic en el icono para agregar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1319914"/>
            <a:ext cx="7543800" cy="1524000"/>
          </a:xfrm>
        </p:spPr>
        <p:txBody>
          <a:bodyPr/>
          <a:lstStyle/>
          <a:p>
            <a:pPr algn="ctr"/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Poli </a:t>
            </a:r>
            <a:r>
              <a:rPr lang="es-ES" dirty="0" err="1" smtClean="0"/>
              <a:t>AuLink</a:t>
            </a:r>
            <a:r>
              <a:rPr lang="es-ES" dirty="0" smtClean="0"/>
              <a:t>                </a:t>
            </a:r>
            <a:endParaRPr lang="es-ES" sz="1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Oscar Mesa.</a:t>
            </a:r>
          </a:p>
          <a:p>
            <a:r>
              <a:rPr lang="es-ES" dirty="0" smtClean="0"/>
              <a:t>Diego Ochoa.</a:t>
            </a:r>
            <a:endParaRPr lang="es-ES" dirty="0"/>
          </a:p>
        </p:txBody>
      </p:sp>
      <p:pic>
        <p:nvPicPr>
          <p:cNvPr id="1026" name="Picture 2" descr="\\192.168.0.21\Compartir\1j+ojl1FOMkX9WypfBe43D6kj...aDqRVGmR7bkmAyK3Uc+A5vmCAqgvZp9Pg=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4783" y="4313471"/>
            <a:ext cx="1851990" cy="11259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21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Objetivos específicos. 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907184" y="41238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709253" y="26722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5" name="Imagen 4" descr="Screen shot 2013-06-15 at 6.43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338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Bibliografía</a:t>
            </a:r>
            <a:endParaRPr lang="es-CO" dirty="0"/>
          </a:p>
        </p:txBody>
      </p:sp>
      <p:sp>
        <p:nvSpPr>
          <p:cNvPr id="3" name="CuadroTexto 5"/>
          <p:cNvSpPr txBox="1"/>
          <p:nvPr/>
        </p:nvSpPr>
        <p:spPr>
          <a:xfrm>
            <a:off x="1105115" y="725802"/>
            <a:ext cx="7389424" cy="1815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/>
            <a:endParaRPr lang="es-ES" sz="2800" dirty="0" smtClean="0"/>
          </a:p>
          <a:p>
            <a:pPr marL="342900" indent="-342900">
              <a:buFont typeface="Arial"/>
              <a:buChar char="•"/>
            </a:pPr>
            <a:r>
              <a:rPr lang="es-ES" sz="2800" dirty="0" smtClean="0"/>
              <a:t>Ingeniería del Software - Roger </a:t>
            </a:r>
            <a:r>
              <a:rPr lang="es-ES" sz="2800" dirty="0" err="1" smtClean="0"/>
              <a:t>Pressman</a:t>
            </a:r>
            <a:r>
              <a:rPr lang="es-ES" sz="2800" dirty="0" smtClean="0"/>
              <a:t> 6ta Edición.</a:t>
            </a:r>
            <a:br>
              <a:rPr lang="es-ES" sz="2800" dirty="0" smtClean="0"/>
            </a:br>
            <a:endParaRPr lang="es-E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Preguntas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376" y="0"/>
            <a:ext cx="5348424" cy="534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14878174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529" y="770359"/>
            <a:ext cx="3447036" cy="3447036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4" name="CuadroTexto 3"/>
          <p:cNvSpPr txBox="1"/>
          <p:nvPr/>
        </p:nvSpPr>
        <p:spPr>
          <a:xfrm>
            <a:off x="3067930" y="4519765"/>
            <a:ext cx="34925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200" b="1" dirty="0" smtClean="0"/>
              <a:t>Gracias.</a:t>
            </a:r>
            <a:endParaRPr lang="es-ES" sz="7200" b="1" dirty="0"/>
          </a:p>
        </p:txBody>
      </p:sp>
    </p:spTree>
    <p:extLst>
      <p:ext uri="{BB962C8B-B14F-4D97-AF65-F5344CB8AC3E}">
        <p14:creationId xmlns:p14="http://schemas.microsoft.com/office/powerpoint/2010/main" val="8183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0" y="685800"/>
            <a:ext cx="8708964" cy="5269072"/>
          </a:xfrm>
        </p:spPr>
        <p:txBody>
          <a:bodyPr/>
          <a:lstStyle/>
          <a:p>
            <a:pPr algn="ctr"/>
            <a:r>
              <a:rPr lang="es-ES" dirty="0" smtClean="0"/>
              <a:t>POLITÉCNICO COLOMBIANO JAIME ISAZA CADAVID </a:t>
            </a:r>
          </a:p>
          <a:p>
            <a:pPr algn="ctr"/>
            <a:r>
              <a:rPr lang="es-ES" dirty="0" smtClean="0"/>
              <a:t>FACULTAD DE INGENIERÍA</a:t>
            </a:r>
          </a:p>
          <a:p>
            <a:pPr algn="ctr"/>
            <a:r>
              <a:rPr lang="es-ES" dirty="0" smtClean="0"/>
              <a:t>TECNOLOGÍA EN SITEMATIZACIÓN DE DATOS</a:t>
            </a:r>
          </a:p>
          <a:p>
            <a:pPr algn="ctr"/>
            <a:r>
              <a:rPr lang="es-ES" dirty="0" smtClean="0"/>
              <a:t>MEDELLÍN</a:t>
            </a:r>
          </a:p>
          <a:p>
            <a:pPr algn="ctr"/>
            <a:r>
              <a:rPr lang="es-ES" dirty="0" smtClean="0"/>
              <a:t>2013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387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Necesidad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381885" y="725802"/>
            <a:ext cx="8367426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s-ES" sz="3600" dirty="0" smtClean="0"/>
              <a:t>Se </a:t>
            </a:r>
            <a:r>
              <a:rPr lang="es-ES_tradnl" sz="3600" dirty="0" smtClean="0"/>
              <a:t>centra </a:t>
            </a:r>
            <a:r>
              <a:rPr lang="es-ES_tradnl" sz="3600" dirty="0"/>
              <a:t>en la creación de un ambiente genérico y común que le permita a al estudiante complementar y poder extender sus conocimientos </a:t>
            </a:r>
            <a:r>
              <a:rPr lang="es-ES_tradnl" sz="3600" dirty="0" smtClean="0"/>
              <a:t>en </a:t>
            </a:r>
            <a:r>
              <a:rPr lang="es-ES_tradnl" sz="3600" smtClean="0"/>
              <a:t>el transcurso de </a:t>
            </a:r>
            <a:r>
              <a:rPr lang="es-ES_tradnl" sz="3600" dirty="0"/>
              <a:t>su ciclo educativo. </a:t>
            </a:r>
            <a:endParaRPr lang="es-ES" dirty="0"/>
          </a:p>
          <a:p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7735803" y="49156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828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Problema</a:t>
            </a:r>
            <a:endParaRPr lang="es-ES" dirty="0"/>
          </a:p>
        </p:txBody>
      </p:sp>
      <p:sp>
        <p:nvSpPr>
          <p:cNvPr id="3" name="2 Triángulo isósceles"/>
          <p:cNvSpPr/>
          <p:nvPr/>
        </p:nvSpPr>
        <p:spPr>
          <a:xfrm rot="5400000">
            <a:off x="3843130" y="2054087"/>
            <a:ext cx="1510748" cy="13782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658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Delimitación y alcance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105115" y="725802"/>
            <a:ext cx="7191493" cy="3970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sz="2800" dirty="0" smtClean="0"/>
              <a:t>Este sistema esta enfocado en gran parte </a:t>
            </a:r>
            <a:r>
              <a:rPr lang="es-ES_tradnl" sz="2800" dirty="0"/>
              <a:t>a cualquier modulo que tenga un fin educativo y que se rija bajo los parámetros de la educación convencional que se utiliza en nuestro país</a:t>
            </a:r>
            <a:r>
              <a:rPr lang="es-ES_tradnl" sz="2800" dirty="0" smtClean="0"/>
              <a:t>.</a:t>
            </a:r>
          </a:p>
          <a:p>
            <a:endParaRPr lang="es-ES_tradnl" sz="2800" dirty="0"/>
          </a:p>
          <a:p>
            <a:r>
              <a:rPr lang="es-ES_tradnl" sz="2800" dirty="0" smtClean="0"/>
              <a:t>El proyecto contara estrictamente con los siguientes módulos: usuarios, perfiles, materias, imágenes, videos, exámenes, chat, ejercicios, tablero virtual.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907184" y="41238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709253" y="26722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220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062330"/>
            <a:ext cx="6781800" cy="1109870"/>
          </a:xfrm>
        </p:spPr>
        <p:txBody>
          <a:bodyPr>
            <a:normAutofit/>
          </a:bodyPr>
          <a:lstStyle/>
          <a:p>
            <a:r>
              <a:rPr lang="es-ES" dirty="0" smtClean="0"/>
              <a:t>Requisitos de usuario</a:t>
            </a:r>
            <a:endParaRPr lang="es-ES" dirty="0"/>
          </a:p>
        </p:txBody>
      </p:sp>
      <p:sp>
        <p:nvSpPr>
          <p:cNvPr id="17" name="16 Rectángulo"/>
          <p:cNvSpPr/>
          <p:nvPr/>
        </p:nvSpPr>
        <p:spPr>
          <a:xfrm>
            <a:off x="4889437" y="1775785"/>
            <a:ext cx="2654363" cy="5698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Administrar  </a:t>
            </a:r>
            <a:r>
              <a:rPr lang="es-ES_tradnl" dirty="0" smtClean="0"/>
              <a:t>ejercicios</a:t>
            </a:r>
            <a:endParaRPr lang="es-ES" dirty="0"/>
          </a:p>
        </p:txBody>
      </p:sp>
      <p:sp>
        <p:nvSpPr>
          <p:cNvPr id="18" name="17 Rectángulo"/>
          <p:cNvSpPr/>
          <p:nvPr/>
        </p:nvSpPr>
        <p:spPr>
          <a:xfrm>
            <a:off x="4889437" y="2544637"/>
            <a:ext cx="2654363" cy="5698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Administrar  </a:t>
            </a:r>
            <a:r>
              <a:rPr lang="es-ES_tradnl" dirty="0" smtClean="0"/>
              <a:t>sonidos</a:t>
            </a:r>
            <a:endParaRPr lang="es-ES" dirty="0"/>
          </a:p>
        </p:txBody>
      </p:sp>
      <p:sp>
        <p:nvSpPr>
          <p:cNvPr id="19" name="18 Rectángulo"/>
          <p:cNvSpPr/>
          <p:nvPr/>
        </p:nvSpPr>
        <p:spPr>
          <a:xfrm>
            <a:off x="4889437" y="4096497"/>
            <a:ext cx="2654363" cy="5698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Administrar  </a:t>
            </a:r>
            <a:r>
              <a:rPr lang="es-ES_tradnl" dirty="0" smtClean="0"/>
              <a:t>videos</a:t>
            </a:r>
            <a:endParaRPr lang="es-ES" dirty="0"/>
          </a:p>
        </p:txBody>
      </p:sp>
      <p:sp>
        <p:nvSpPr>
          <p:cNvPr id="20" name="19 Rectángulo"/>
          <p:cNvSpPr/>
          <p:nvPr/>
        </p:nvSpPr>
        <p:spPr>
          <a:xfrm>
            <a:off x="4889437" y="3341987"/>
            <a:ext cx="2654363" cy="5698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Administrar  </a:t>
            </a:r>
            <a:r>
              <a:rPr lang="es-ES_tradnl" dirty="0" smtClean="0"/>
              <a:t>imágenes</a:t>
            </a:r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1503506" y="1775785"/>
            <a:ext cx="2710685" cy="5698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Administrar  </a:t>
            </a:r>
            <a:r>
              <a:rPr lang="es-ES_tradnl" dirty="0" smtClean="0"/>
              <a:t>cursos</a:t>
            </a:r>
            <a:endParaRPr lang="es-ES" dirty="0"/>
          </a:p>
        </p:txBody>
      </p:sp>
      <p:sp>
        <p:nvSpPr>
          <p:cNvPr id="22" name="21 Rectángulo"/>
          <p:cNvSpPr/>
          <p:nvPr/>
        </p:nvSpPr>
        <p:spPr>
          <a:xfrm>
            <a:off x="1503506" y="2544637"/>
            <a:ext cx="2710685" cy="5698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Administrar  </a:t>
            </a:r>
            <a:r>
              <a:rPr lang="es-ES_tradnl" dirty="0" smtClean="0"/>
              <a:t>contenidos</a:t>
            </a:r>
            <a:endParaRPr lang="es-ES" dirty="0"/>
          </a:p>
        </p:txBody>
      </p:sp>
      <p:sp>
        <p:nvSpPr>
          <p:cNvPr id="23" name="22 Rectángulo"/>
          <p:cNvSpPr/>
          <p:nvPr/>
        </p:nvSpPr>
        <p:spPr>
          <a:xfrm>
            <a:off x="1503506" y="4096497"/>
            <a:ext cx="2710685" cy="5698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Administrar  </a:t>
            </a:r>
            <a:r>
              <a:rPr lang="es-ES_tradnl" dirty="0" smtClean="0"/>
              <a:t>evaluaciones</a:t>
            </a:r>
            <a:endParaRPr lang="es-ES" dirty="0"/>
          </a:p>
        </p:txBody>
      </p:sp>
      <p:sp>
        <p:nvSpPr>
          <p:cNvPr id="24" name="23 Rectángulo"/>
          <p:cNvSpPr/>
          <p:nvPr/>
        </p:nvSpPr>
        <p:spPr>
          <a:xfrm>
            <a:off x="1503506" y="3341987"/>
            <a:ext cx="2710685" cy="5698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Administrar talleres</a:t>
            </a:r>
            <a:endParaRPr lang="es-ES" dirty="0"/>
          </a:p>
        </p:txBody>
      </p:sp>
      <p:sp>
        <p:nvSpPr>
          <p:cNvPr id="25" name="24 Rectángulo"/>
          <p:cNvSpPr/>
          <p:nvPr/>
        </p:nvSpPr>
        <p:spPr>
          <a:xfrm>
            <a:off x="3140149" y="881264"/>
            <a:ext cx="2690808" cy="5698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Administrar  usuarios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048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4956312"/>
            <a:ext cx="6781800" cy="1215887"/>
          </a:xfrm>
        </p:spPr>
        <p:txBody>
          <a:bodyPr>
            <a:normAutofit/>
          </a:bodyPr>
          <a:lstStyle/>
          <a:p>
            <a:r>
              <a:rPr lang="es-ES" dirty="0" smtClean="0"/>
              <a:t>Diagrama </a:t>
            </a:r>
            <a:r>
              <a:rPr lang="es-ES" dirty="0" smtClean="0"/>
              <a:t>casos de uso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907184" y="41238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709253" y="26722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1026" name="Picture 2" descr="\\10.100.3.250\PoliAuLink\archivos\diagramas\Casos de uso\General\General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84" y="450950"/>
            <a:ext cx="7308744" cy="48649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75912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Diagrama de despliegue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907184" y="41238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709253" y="26722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4" name="Imagen 3" descr="Screen shot 2013-06-15 at 6.00.4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74" y="643559"/>
            <a:ext cx="8308318" cy="47608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1875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960" y="1411292"/>
            <a:ext cx="8072992" cy="2414634"/>
          </a:xfrm>
        </p:spPr>
        <p:txBody>
          <a:bodyPr>
            <a:normAutofit/>
          </a:bodyPr>
          <a:lstStyle/>
          <a:p>
            <a:r>
              <a:rPr lang="es-ES" dirty="0" smtClean="0"/>
              <a:t>MODELO ENTIDAD RELACION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483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l de periódico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Papel de periódico.thmx</Template>
  <TotalTime>1587</TotalTime>
  <Words>165</Words>
  <Application>Microsoft Office PowerPoint</Application>
  <PresentationFormat>Presentación en pantalla (4:3)</PresentationFormat>
  <Paragraphs>34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Papel de periódico</vt:lpstr>
      <vt:lpstr>  Poli AuLink                </vt:lpstr>
      <vt:lpstr>Presentación de PowerPoint</vt:lpstr>
      <vt:lpstr>Necesidad</vt:lpstr>
      <vt:lpstr>Problema</vt:lpstr>
      <vt:lpstr>Delimitación y alcance</vt:lpstr>
      <vt:lpstr>Requisitos de usuario</vt:lpstr>
      <vt:lpstr>Diagrama casos de uso</vt:lpstr>
      <vt:lpstr>Diagrama de despliegue</vt:lpstr>
      <vt:lpstr>MODELO ENTIDAD RELACION</vt:lpstr>
      <vt:lpstr>Objetivos específicos. </vt:lpstr>
      <vt:lpstr>Bibliografía</vt:lpstr>
      <vt:lpstr>Preguntas</vt:lpstr>
      <vt:lpstr>Presentación de PowerPoint</vt:lpstr>
    </vt:vector>
  </TitlesOfParts>
  <Company>politecnico colombiano jaime isaza cadavid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FORDUMMIES</dc:title>
  <dc:creator>oscar mesa</dc:creator>
  <cp:lastModifiedBy>Dehost</cp:lastModifiedBy>
  <cp:revision>96</cp:revision>
  <dcterms:created xsi:type="dcterms:W3CDTF">2013-04-13T08:32:47Z</dcterms:created>
  <dcterms:modified xsi:type="dcterms:W3CDTF">2013-10-03T01:59:19Z</dcterms:modified>
</cp:coreProperties>
</file>