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8" r:id="rId5"/>
    <p:sldId id="261" r:id="rId6"/>
    <p:sldId id="260" r:id="rId7"/>
    <p:sldId id="262" r:id="rId8"/>
    <p:sldId id="283" r:id="rId9"/>
    <p:sldId id="282" r:id="rId10"/>
    <p:sldId id="284" r:id="rId11"/>
    <p:sldId id="285" r:id="rId12"/>
    <p:sldId id="272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cción predeterminada" id="{2CDDEA89-5FFE-7042-886C-6EE946F94C38}">
          <p14:sldIdLst>
            <p14:sldId id="256"/>
            <p14:sldId id="257"/>
          </p14:sldIdLst>
        </p14:section>
        <p14:section name="kjkhj" id="{73C70B93-36D2-0B4E-8AF3-6AFFB29B9D4A}">
          <p14:sldIdLst>
            <p14:sldId id="261"/>
            <p14:sldId id="259"/>
            <p14:sldId id="275"/>
            <p14:sldId id="276"/>
            <p14:sldId id="260"/>
            <p14:sldId id="262"/>
            <p14:sldId id="263"/>
            <p14:sldId id="273"/>
            <p14:sldId id="274"/>
            <p14:sldId id="277"/>
            <p14:sldId id="270"/>
            <p14:sldId id="272"/>
            <p14:sldId id="267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36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1319914"/>
            <a:ext cx="7543800" cy="1524000"/>
          </a:xfrm>
        </p:spPr>
        <p:txBody>
          <a:bodyPr/>
          <a:lstStyle/>
          <a:p>
            <a:pPr algn="ctr"/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Poli </a:t>
            </a:r>
            <a:r>
              <a:rPr lang="es-ES" dirty="0" err="1" smtClean="0"/>
              <a:t>AuLink</a:t>
            </a:r>
            <a:r>
              <a:rPr lang="es-ES" dirty="0" smtClean="0"/>
              <a:t>                </a:t>
            </a:r>
            <a:endParaRPr lang="es-ES" sz="1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Oscar Mesa.</a:t>
            </a:r>
          </a:p>
          <a:p>
            <a:r>
              <a:rPr lang="es-ES" dirty="0" smtClean="0"/>
              <a:t>Diego Ochoa.</a:t>
            </a:r>
            <a:endParaRPr lang="es-ES" dirty="0"/>
          </a:p>
        </p:txBody>
      </p:sp>
      <p:pic>
        <p:nvPicPr>
          <p:cNvPr id="1026" name="Picture 2" descr="\\192.168.0.21\Compartir\1j+ojl1FOMkX9WypfBe43D6kj...aDqRVGmR7bkmAyK3Uc+A5vmCAqgvZp9Pg=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4783" y="4313471"/>
            <a:ext cx="1851990" cy="11259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4212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\\10.100.3.215\www\PoliAuLink\archivos\diagramas\Diagrama de paquetes\curs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306" y="612290"/>
            <a:ext cx="7641067" cy="5828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Bibliografía</a:t>
            </a:r>
            <a:endParaRPr lang="es-CO" dirty="0"/>
          </a:p>
        </p:txBody>
      </p:sp>
      <p:sp>
        <p:nvSpPr>
          <p:cNvPr id="3" name="CuadroTexto 5"/>
          <p:cNvSpPr txBox="1"/>
          <p:nvPr/>
        </p:nvSpPr>
        <p:spPr>
          <a:xfrm>
            <a:off x="1105115" y="725802"/>
            <a:ext cx="7389424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endParaRPr lang="es-ES" sz="2800" dirty="0" smtClean="0"/>
          </a:p>
          <a:p>
            <a:pPr marL="342900" indent="-342900">
              <a:buFont typeface="Arial"/>
              <a:buChar char="•"/>
            </a:pPr>
            <a:r>
              <a:rPr lang="es-ES" sz="2800" dirty="0" smtClean="0"/>
              <a:t>Ingeniería del Software - Roger </a:t>
            </a:r>
            <a:r>
              <a:rPr lang="es-ES" sz="2800" dirty="0" err="1" smtClean="0"/>
              <a:t>Pressman</a:t>
            </a:r>
            <a:r>
              <a:rPr lang="es-ES" sz="2800" dirty="0" smtClean="0"/>
              <a:t> 6ta Edición</a:t>
            </a:r>
            <a:r>
              <a:rPr lang="es-ES" sz="28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s-CO" sz="2800" dirty="0" err="1" smtClean="0"/>
              <a:t>Booch</a:t>
            </a:r>
            <a:r>
              <a:rPr lang="es-CO" sz="2800" dirty="0" smtClean="0"/>
              <a:t>, </a:t>
            </a:r>
            <a:r>
              <a:rPr lang="es-CO" sz="2800" dirty="0" err="1" smtClean="0"/>
              <a:t>Rumbaugh</a:t>
            </a:r>
            <a:r>
              <a:rPr lang="es-CO" sz="2800" dirty="0" smtClean="0"/>
              <a:t> y Jacobson (2006): El Lenguaje Unificado de Modelado. 2ª edición</a:t>
            </a:r>
          </a:p>
          <a:p>
            <a:pPr marL="342900" indent="-342900">
              <a:buFont typeface="Arial"/>
              <a:buChar char="•"/>
            </a:pPr>
            <a:r>
              <a:rPr lang="es-CO" sz="2800" dirty="0" err="1" smtClean="0"/>
              <a:t>Rumbaugh</a:t>
            </a:r>
            <a:r>
              <a:rPr lang="es-CO" sz="2800" dirty="0" smtClean="0"/>
              <a:t>, Jacobson y </a:t>
            </a:r>
            <a:r>
              <a:rPr lang="es-CO" sz="2800" dirty="0" err="1" smtClean="0"/>
              <a:t>Booch</a:t>
            </a:r>
            <a:r>
              <a:rPr lang="es-CO" sz="2800" dirty="0" smtClean="0"/>
              <a:t> (2007): El Lenguaje Unificado de Modelado. Manual de Referencia. 2ª edición.</a:t>
            </a:r>
            <a:r>
              <a:rPr lang="es-ES" sz="2800" dirty="0" smtClean="0"/>
              <a:t/>
            </a:r>
            <a:br>
              <a:rPr lang="es-ES" sz="2800" dirty="0" smtClean="0"/>
            </a:b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376" y="0"/>
            <a:ext cx="5348424" cy="534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029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14878174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87529" y="770359"/>
            <a:ext cx="3447036" cy="344703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4" name="CuadroTexto 3"/>
          <p:cNvSpPr txBox="1"/>
          <p:nvPr/>
        </p:nvSpPr>
        <p:spPr>
          <a:xfrm>
            <a:off x="3067930" y="4519765"/>
            <a:ext cx="3492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b="1" dirty="0" smtClean="0"/>
              <a:t>Gracias.</a:t>
            </a:r>
            <a:endParaRPr lang="es-ES" sz="7200" b="1" dirty="0"/>
          </a:p>
        </p:txBody>
      </p:sp>
    </p:spTree>
    <p:extLst>
      <p:ext uri="{BB962C8B-B14F-4D97-AF65-F5344CB8AC3E}">
        <p14:creationId xmlns:p14="http://schemas.microsoft.com/office/powerpoint/2010/main" xmlns="" val="81837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0" y="685800"/>
            <a:ext cx="8708964" cy="5269072"/>
          </a:xfrm>
        </p:spPr>
        <p:txBody>
          <a:bodyPr/>
          <a:lstStyle/>
          <a:p>
            <a:pPr algn="ctr"/>
            <a:r>
              <a:rPr lang="es-ES" dirty="0" smtClean="0"/>
              <a:t>POLITÉCNICO COLOMBIANO JAIME ISAZA CADAVID </a:t>
            </a:r>
          </a:p>
          <a:p>
            <a:pPr algn="ctr"/>
            <a:r>
              <a:rPr lang="es-ES" dirty="0" smtClean="0"/>
              <a:t>FACULTAD DE INGENIERÍA</a:t>
            </a:r>
          </a:p>
          <a:p>
            <a:pPr algn="ctr"/>
            <a:r>
              <a:rPr lang="es-ES" dirty="0" smtClean="0"/>
              <a:t>TECNOLOGÍA EN SITEMATIZACIÓN DE DATOS</a:t>
            </a:r>
          </a:p>
          <a:p>
            <a:pPr algn="ctr"/>
            <a:r>
              <a:rPr lang="es-ES" dirty="0" smtClean="0"/>
              <a:t>MEDELLÍN</a:t>
            </a:r>
          </a:p>
          <a:p>
            <a:pPr algn="ctr"/>
            <a:r>
              <a:rPr lang="es-ES" dirty="0" smtClean="0"/>
              <a:t>2013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75387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Problema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81885" y="725802"/>
            <a:ext cx="8367426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CO" sz="3600" dirty="0" smtClean="0"/>
              <a:t>Poco </a:t>
            </a:r>
            <a:r>
              <a:rPr lang="es-CO" sz="3600" dirty="0" smtClean="0"/>
              <a:t>uso de herramientas ofimáticas.</a:t>
            </a:r>
          </a:p>
          <a:p>
            <a:pPr marL="342900" indent="-342900">
              <a:buFont typeface="Arial"/>
              <a:buChar char="•"/>
            </a:pPr>
            <a:r>
              <a:rPr lang="es-CO" sz="3600" dirty="0" smtClean="0"/>
              <a:t>Baja interactividad. </a:t>
            </a:r>
          </a:p>
          <a:p>
            <a:pPr marL="342900" indent="-342900">
              <a:buFont typeface="Arial"/>
              <a:buChar char="•"/>
            </a:pPr>
            <a:r>
              <a:rPr lang="es-CO" sz="3600" dirty="0" smtClean="0"/>
              <a:t>Sistemas de gestión acorde a la necesidad de la institución y los módulos.</a:t>
            </a:r>
          </a:p>
          <a:p>
            <a:pPr marL="342900" indent="-342900">
              <a:buFont typeface="Arial"/>
              <a:buChar char="•"/>
            </a:pPr>
            <a:r>
              <a:rPr lang="es-CO" sz="3600" dirty="0" smtClean="0"/>
              <a:t>Falta de comunicación entre el estudiante y el docente.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126583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762000" y="5049078"/>
            <a:ext cx="7321826" cy="1123122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Metodologías </a:t>
            </a:r>
            <a:r>
              <a:rPr lang="es-CO" dirty="0" smtClean="0"/>
              <a:t>de enseñanza</a:t>
            </a:r>
            <a:endParaRPr lang="es-ES" dirty="0"/>
          </a:p>
        </p:txBody>
      </p:sp>
      <p:pic>
        <p:nvPicPr>
          <p:cNvPr id="1027" name="Picture 3" descr="C:\Documents and Settings\Administrador\Escritorio\lapi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002" y="3048000"/>
            <a:ext cx="2157664" cy="1762539"/>
          </a:xfrm>
          <a:prstGeom prst="rect">
            <a:avLst/>
          </a:prstGeom>
          <a:noFill/>
        </p:spPr>
      </p:pic>
      <p:pic>
        <p:nvPicPr>
          <p:cNvPr id="1028" name="Picture 4" descr="C:\Documents and Settings\Administrador\Escritorio\Copia de modulo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9834" y="750405"/>
            <a:ext cx="3582329" cy="1847022"/>
          </a:xfrm>
          <a:prstGeom prst="rect">
            <a:avLst/>
          </a:prstGeom>
          <a:noFill/>
        </p:spPr>
      </p:pic>
      <p:pic>
        <p:nvPicPr>
          <p:cNvPr id="1033" name="Picture 9" descr="C:\Documents and Settings\Administrador\Escritorio\imgs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63868" y="3048001"/>
            <a:ext cx="2124913" cy="15637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Necesidad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81885" y="725802"/>
            <a:ext cx="8367426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" sz="3600" dirty="0" smtClean="0"/>
              <a:t>Se </a:t>
            </a:r>
            <a:r>
              <a:rPr lang="es-ES_tradnl" sz="3600" dirty="0" smtClean="0"/>
              <a:t>centra </a:t>
            </a:r>
            <a:r>
              <a:rPr lang="es-ES_tradnl" sz="3600" dirty="0"/>
              <a:t>en la creación de un ambiente genérico y común que le permita a al estudiante complementar y poder extender sus conocimientos </a:t>
            </a:r>
            <a:r>
              <a:rPr lang="es-ES_tradnl" sz="3600" dirty="0" smtClean="0"/>
              <a:t>en el transcurso de </a:t>
            </a:r>
            <a:r>
              <a:rPr lang="es-ES_tradnl" sz="3600" dirty="0"/>
              <a:t>su ciclo educativo. </a:t>
            </a:r>
            <a:endParaRPr lang="es-ES" dirty="0"/>
          </a:p>
          <a:p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735803" y="49156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61828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Delimitación y alcance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105115" y="625555"/>
            <a:ext cx="7191493" cy="37856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400" dirty="0" smtClean="0"/>
              <a:t>Este sistema está enfocado en gran parte a los módulos </a:t>
            </a:r>
            <a:r>
              <a:rPr lang="es-CO" sz="2400" dirty="0" smtClean="0"/>
              <a:t>que tenga un fin educativo y que se </a:t>
            </a:r>
            <a:r>
              <a:rPr lang="es-CO" sz="2400" dirty="0" smtClean="0"/>
              <a:t>rijan </a:t>
            </a:r>
            <a:r>
              <a:rPr lang="es-CO" sz="2400" dirty="0" smtClean="0"/>
              <a:t>bajo los parámetros de la educación </a:t>
            </a:r>
            <a:r>
              <a:rPr lang="es-CO" sz="2400" dirty="0" smtClean="0"/>
              <a:t>convencional. Centrándonos en la Técnica Profesional </a:t>
            </a:r>
            <a:r>
              <a:rPr lang="es-CO" sz="2400" dirty="0" smtClean="0"/>
              <a:t>en </a:t>
            </a:r>
            <a:r>
              <a:rPr lang="es-CO" sz="2400" dirty="0" smtClean="0"/>
              <a:t>Sistemas </a:t>
            </a:r>
            <a:r>
              <a:rPr lang="es-CO" sz="2400" dirty="0" smtClean="0"/>
              <a:t>de </a:t>
            </a:r>
            <a:r>
              <a:rPr lang="es-CO" sz="2400" dirty="0" smtClean="0"/>
              <a:t>Datos del Politécnico Colombiano Jaime Isaza Cadavid, de la cual  tenemos un mayor conocimiento de su problemática.</a:t>
            </a:r>
          </a:p>
          <a:p>
            <a:endParaRPr lang="es-ES_tradnl" sz="2400" dirty="0"/>
          </a:p>
          <a:p>
            <a:r>
              <a:rPr lang="es-ES_tradnl" sz="2400" dirty="0" smtClean="0"/>
              <a:t>El proyecto contara estrictamente con los siguientes módulos: usuarios, perfiles, materias, imágenes, videos, exámenes, chat, ejercicios, </a:t>
            </a:r>
            <a:r>
              <a:rPr lang="es-ES_tradnl" sz="2400" dirty="0" smtClean="0"/>
              <a:t>talleres y tablero </a:t>
            </a:r>
            <a:r>
              <a:rPr lang="es-ES_tradnl" sz="2400" dirty="0" smtClean="0"/>
              <a:t>virtual.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152204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062330"/>
            <a:ext cx="6781800" cy="1109870"/>
          </a:xfrm>
        </p:spPr>
        <p:txBody>
          <a:bodyPr>
            <a:normAutofit/>
          </a:bodyPr>
          <a:lstStyle/>
          <a:p>
            <a:r>
              <a:rPr lang="es-ES" dirty="0" smtClean="0"/>
              <a:t>Requisitos de usuario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4889437" y="1775785"/>
            <a:ext cx="2654363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ejercicios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4889437" y="2544637"/>
            <a:ext cx="2654363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sonidos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4889437" y="4096497"/>
            <a:ext cx="2654363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videos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4889437" y="3341987"/>
            <a:ext cx="2654363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imágenes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1503506" y="1775785"/>
            <a:ext cx="2710685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Administrar  cursos *</a:t>
            </a:r>
            <a:endParaRPr lang="es-ES" dirty="0"/>
          </a:p>
        </p:txBody>
      </p:sp>
      <p:sp>
        <p:nvSpPr>
          <p:cNvPr id="22" name="21 Rectángulo"/>
          <p:cNvSpPr/>
          <p:nvPr/>
        </p:nvSpPr>
        <p:spPr>
          <a:xfrm>
            <a:off x="1503506" y="2544637"/>
            <a:ext cx="2710685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contenidos</a:t>
            </a:r>
            <a:endParaRPr lang="es-ES" dirty="0"/>
          </a:p>
        </p:txBody>
      </p:sp>
      <p:sp>
        <p:nvSpPr>
          <p:cNvPr id="23" name="22 Rectángulo"/>
          <p:cNvSpPr/>
          <p:nvPr/>
        </p:nvSpPr>
        <p:spPr>
          <a:xfrm>
            <a:off x="1503506" y="4096497"/>
            <a:ext cx="2710685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evaluaciones </a:t>
            </a:r>
            <a:r>
              <a:rPr lang="es-ES_tradnl" baseline="-25000" dirty="0" smtClean="0"/>
              <a:t>*</a:t>
            </a:r>
            <a:endParaRPr lang="es-ES" dirty="0"/>
          </a:p>
        </p:txBody>
      </p:sp>
      <p:sp>
        <p:nvSpPr>
          <p:cNvPr id="24" name="23 Rectángulo"/>
          <p:cNvSpPr/>
          <p:nvPr/>
        </p:nvSpPr>
        <p:spPr>
          <a:xfrm>
            <a:off x="1503506" y="3341987"/>
            <a:ext cx="2710685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Administrar talleres *</a:t>
            </a:r>
            <a:endParaRPr lang="es-ES" dirty="0"/>
          </a:p>
        </p:txBody>
      </p:sp>
      <p:sp>
        <p:nvSpPr>
          <p:cNvPr id="25" name="24 Rectángulo"/>
          <p:cNvSpPr/>
          <p:nvPr/>
        </p:nvSpPr>
        <p:spPr>
          <a:xfrm>
            <a:off x="3140149" y="881264"/>
            <a:ext cx="2690808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usuarios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22048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6070" y="1802296"/>
            <a:ext cx="6781800" cy="1600200"/>
          </a:xfrm>
        </p:spPr>
        <p:txBody>
          <a:bodyPr>
            <a:normAutofit/>
          </a:bodyPr>
          <a:lstStyle/>
          <a:p>
            <a:r>
              <a:rPr lang="es-ES" dirty="0" smtClean="0"/>
              <a:t>Diagrama </a:t>
            </a:r>
            <a:r>
              <a:rPr lang="es-ES" dirty="0" smtClean="0"/>
              <a:t>de </a:t>
            </a:r>
            <a:r>
              <a:rPr lang="es-ES" dirty="0" smtClean="0"/>
              <a:t>paquetes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\\10.100.3.215\www\PoliAuLink\archivos\diagramas\Diagrama de paquetes\Diagrama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140" y="479977"/>
            <a:ext cx="8638797" cy="5390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 de periódico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Papel de periódico.thmx</Template>
  <TotalTime>2379</TotalTime>
  <Words>254</Words>
  <Application>Microsoft Office PowerPoint</Application>
  <PresentationFormat>Presentación en pantalla (4:3)</PresentationFormat>
  <Paragraphs>38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Papel de periódico</vt:lpstr>
      <vt:lpstr>  Poli AuLink                </vt:lpstr>
      <vt:lpstr>Diapositiva 2</vt:lpstr>
      <vt:lpstr>Problema</vt:lpstr>
      <vt:lpstr>Metodologías de enseñanza</vt:lpstr>
      <vt:lpstr>Necesidad</vt:lpstr>
      <vt:lpstr>Delimitación y alcance</vt:lpstr>
      <vt:lpstr>Requisitos de usuario</vt:lpstr>
      <vt:lpstr>Diagrama de paquetes</vt:lpstr>
      <vt:lpstr>Diapositiva 9</vt:lpstr>
      <vt:lpstr>Diapositiva 10</vt:lpstr>
      <vt:lpstr>Diapositiva 11</vt:lpstr>
      <vt:lpstr>Bibliografía</vt:lpstr>
      <vt:lpstr>Preguntas</vt:lpstr>
      <vt:lpstr>Diapositiva 14</vt:lpstr>
    </vt:vector>
  </TitlesOfParts>
  <Company>politecnico colombiano jaime isaza cadavid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FORDUMMIES</dc:title>
  <dc:creator>oscar mesa</dc:creator>
  <cp:lastModifiedBy>USUARIO</cp:lastModifiedBy>
  <cp:revision>172</cp:revision>
  <dcterms:created xsi:type="dcterms:W3CDTF">2013-04-13T08:32:47Z</dcterms:created>
  <dcterms:modified xsi:type="dcterms:W3CDTF">2013-11-30T02:42:46Z</dcterms:modified>
</cp:coreProperties>
</file>