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70" r:id="rId9"/>
    <p:sldId id="271" r:id="rId10"/>
    <p:sldId id="265" r:id="rId11"/>
    <p:sldId id="272" r:id="rId12"/>
    <p:sldId id="26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ección predeterminada" id="{2CDDEA89-5FFE-7042-886C-6EE946F94C38}">
          <p14:sldIdLst>
            <p14:sldId id="256"/>
            <p14:sldId id="257"/>
          </p14:sldIdLst>
        </p14:section>
        <p14:section name="kjkhj" id="{73C70B93-36D2-0B4E-8AF3-6AFFB29B9D4A}">
          <p14:sldIdLst>
            <p14:sldId id="259"/>
            <p14:sldId id="261"/>
            <p14:sldId id="260"/>
            <p14:sldId id="262"/>
            <p14:sldId id="263"/>
            <p14:sldId id="270"/>
            <p14:sldId id="271"/>
            <p14:sldId id="265"/>
            <p14:sldId id="267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4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6/15/2013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6/15/2013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6/15/2013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Arrastre la imagen al marcador de posición o haga clic en el icono para agregar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REQUISITOS%20DE%20USUARIO.docx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1319914"/>
            <a:ext cx="7543800" cy="1524000"/>
          </a:xfrm>
        </p:spPr>
        <p:txBody>
          <a:bodyPr/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Poli </a:t>
            </a:r>
            <a:r>
              <a:rPr lang="es-ES" dirty="0" err="1" smtClean="0"/>
              <a:t>AuLink</a:t>
            </a:r>
            <a:r>
              <a:rPr lang="es-ES" dirty="0" smtClean="0"/>
              <a:t>.                </a:t>
            </a:r>
            <a:r>
              <a:rPr lang="es-ES" sz="1400" dirty="0" smtClean="0"/>
              <a:t>MATH </a:t>
            </a:r>
            <a:r>
              <a:rPr lang="es-ES" sz="1400" dirty="0" smtClean="0"/>
              <a:t>FORDUMMIES</a:t>
            </a:r>
            <a:endParaRPr lang="es-ES" sz="1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Oscar Mesa.</a:t>
            </a:r>
            <a:endParaRPr lang="es-ES" dirty="0"/>
          </a:p>
        </p:txBody>
      </p:sp>
      <p:pic>
        <p:nvPicPr>
          <p:cNvPr id="7" name="Imagen 6" descr="14877499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19134" y="3401562"/>
            <a:ext cx="1438704" cy="180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212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Objetivos específicos. 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907184" y="41238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709253" y="26722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5" name="Imagen 4" descr="Screen shot 2013-06-15 at 6.43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613389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Bibliografía</a:t>
            </a:r>
            <a:endParaRPr lang="es-CO" dirty="0"/>
          </a:p>
        </p:txBody>
      </p:sp>
      <p:sp>
        <p:nvSpPr>
          <p:cNvPr id="3" name="CuadroTexto 5"/>
          <p:cNvSpPr txBox="1"/>
          <p:nvPr/>
        </p:nvSpPr>
        <p:spPr>
          <a:xfrm>
            <a:off x="1105115" y="725802"/>
            <a:ext cx="7389424" cy="1815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/>
            <a:endParaRPr lang="es-ES" sz="2800" dirty="0" smtClean="0"/>
          </a:p>
          <a:p>
            <a:pPr marL="342900" indent="-342900">
              <a:buFont typeface="Arial"/>
              <a:buChar char="•"/>
            </a:pPr>
            <a:r>
              <a:rPr lang="es-ES" sz="2800" dirty="0" smtClean="0"/>
              <a:t>Ingeniería del Software - Roger </a:t>
            </a:r>
            <a:r>
              <a:rPr lang="es-ES" sz="2800" dirty="0" err="1" smtClean="0"/>
              <a:t>Pressman</a:t>
            </a:r>
            <a:r>
              <a:rPr lang="es-ES" sz="2800" dirty="0" smtClean="0"/>
              <a:t> 6ta </a:t>
            </a:r>
            <a:r>
              <a:rPr lang="es-ES" sz="2800" dirty="0" smtClean="0"/>
              <a:t>Edición.</a:t>
            </a:r>
            <a:r>
              <a:rPr lang="es-ES" sz="2800" dirty="0" smtClean="0"/>
              <a:t/>
            </a:r>
            <a:br>
              <a:rPr lang="es-ES" sz="2800" dirty="0" smtClean="0"/>
            </a:br>
            <a:endParaRPr lang="es-E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Preguntas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376" y="0"/>
            <a:ext cx="5348424" cy="534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1029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14878174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87529" y="770359"/>
            <a:ext cx="3447036" cy="3447036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4" name="CuadroTexto 3"/>
          <p:cNvSpPr txBox="1"/>
          <p:nvPr/>
        </p:nvSpPr>
        <p:spPr>
          <a:xfrm>
            <a:off x="3067930" y="4519765"/>
            <a:ext cx="34925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200" b="1" dirty="0" smtClean="0"/>
              <a:t>Gracias.</a:t>
            </a:r>
            <a:endParaRPr lang="es-ES" sz="7200" b="1" dirty="0"/>
          </a:p>
        </p:txBody>
      </p:sp>
    </p:spTree>
    <p:extLst>
      <p:ext uri="{BB962C8B-B14F-4D97-AF65-F5344CB8AC3E}">
        <p14:creationId xmlns:p14="http://schemas.microsoft.com/office/powerpoint/2010/main" xmlns="" val="81837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0" y="685800"/>
            <a:ext cx="8708964" cy="5269072"/>
          </a:xfrm>
        </p:spPr>
        <p:txBody>
          <a:bodyPr/>
          <a:lstStyle/>
          <a:p>
            <a:pPr algn="ctr"/>
            <a:r>
              <a:rPr lang="es-ES" dirty="0" smtClean="0"/>
              <a:t>POLITÉCNICO COLOMBIANO JAIME ISAZA CADAVID </a:t>
            </a:r>
          </a:p>
          <a:p>
            <a:pPr algn="ctr"/>
            <a:r>
              <a:rPr lang="es-ES" dirty="0" smtClean="0"/>
              <a:t>FACULTAD DE INGENIERÍA</a:t>
            </a:r>
          </a:p>
          <a:p>
            <a:pPr algn="ctr"/>
            <a:r>
              <a:rPr lang="es-ES" dirty="0" smtClean="0"/>
              <a:t>TECNOLOGÍA EN SITEMATIZACIÓN DE DATOS</a:t>
            </a:r>
          </a:p>
          <a:p>
            <a:pPr algn="ctr"/>
            <a:r>
              <a:rPr lang="es-ES" dirty="0" smtClean="0"/>
              <a:t>MEDELLÍN</a:t>
            </a:r>
          </a:p>
          <a:p>
            <a:pPr algn="ctr"/>
            <a:r>
              <a:rPr lang="es-ES" dirty="0" smtClean="0"/>
              <a:t>2013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753873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Problema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105115" y="725802"/>
            <a:ext cx="7389424" cy="33855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s-ES" sz="2800" dirty="0" smtClean="0"/>
              <a:t>Poco interés por  parte del estudiante.</a:t>
            </a:r>
          </a:p>
          <a:p>
            <a:pPr marL="342900" indent="-342900">
              <a:buFont typeface="Arial"/>
              <a:buChar char="•"/>
            </a:pPr>
            <a:r>
              <a:rPr lang="es-ES" sz="2800" dirty="0" smtClean="0"/>
              <a:t>Poco uso de herramientas ofimáticas.</a:t>
            </a:r>
          </a:p>
          <a:p>
            <a:pPr marL="342900" indent="-342900">
              <a:buFont typeface="Arial"/>
              <a:buChar char="•"/>
            </a:pPr>
            <a:r>
              <a:rPr lang="es-ES" sz="2800" dirty="0" smtClean="0"/>
              <a:t>Baja interactividad. </a:t>
            </a:r>
          </a:p>
          <a:p>
            <a:pPr marL="342900" indent="-342900">
              <a:buFont typeface="Arial"/>
              <a:buChar char="•"/>
            </a:pPr>
            <a:r>
              <a:rPr lang="es-ES" sz="2800" dirty="0" smtClean="0"/>
              <a:t>Sistemas de gestión acorde a la necesidad de la institución y los módulos.</a:t>
            </a:r>
          </a:p>
          <a:p>
            <a:pPr marL="342900" indent="-342900">
              <a:buFont typeface="Arial"/>
              <a:buChar char="•"/>
            </a:pPr>
            <a:r>
              <a:rPr lang="es-ES" sz="2800" dirty="0" smtClean="0"/>
              <a:t>Falta de comunicación entre el estudiante y el docente.</a:t>
            </a:r>
            <a:endParaRPr lang="es-ES" sz="28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126583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Necesidad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381885" y="725802"/>
            <a:ext cx="8367426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s-ES" sz="3600" dirty="0" smtClean="0"/>
              <a:t>Desarrollar un sistema de información, mediante el cual se gestionen los contenidos de los módulos y sirva de apoyo a estudiantes y docentes.</a:t>
            </a:r>
            <a:endParaRPr lang="es-ES" sz="3600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7735803" y="49156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618284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Delimitación y alcance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105115" y="725802"/>
            <a:ext cx="7191493" cy="1815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800" dirty="0" smtClean="0"/>
              <a:t>EL sistema puede ser adoptado por cualquier curso.</a:t>
            </a:r>
          </a:p>
          <a:p>
            <a:pPr marL="285750" indent="-285750">
              <a:buFont typeface="Arial"/>
              <a:buChar char="•"/>
            </a:pPr>
            <a:r>
              <a:rPr lang="es-ES" sz="2800" dirty="0" smtClean="0"/>
              <a:t>Esta plataforma da prioridad a los módulos de matemáticas.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907184" y="41238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709253" y="26722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152204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Requisitos de usuario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907184" y="41238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709253" y="26722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3" name="Elipse 2">
            <a:hlinkClick r:id="rId2" action="ppaction://hlinkfile"/>
          </p:cNvPr>
          <p:cNvSpPr/>
          <p:nvPr/>
        </p:nvSpPr>
        <p:spPr>
          <a:xfrm>
            <a:off x="3510308" y="1773150"/>
            <a:ext cx="2293167" cy="1989293"/>
          </a:xfrm>
          <a:prstGeom prst="ellipse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ABRIR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4220489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Diagrama de despliegue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907184" y="41238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709253" y="26722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7" name="Imagen 6" descr="Screen shot 2013-06-15 at 5.18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705646"/>
            <a:ext cx="9144000" cy="45943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3759127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Diagrama de despliegue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907184" y="41238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709253" y="26722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4" name="Imagen 3" descr="Screen shot 2013-06-15 at 6.00.4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8074" y="643559"/>
            <a:ext cx="8308318" cy="47608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3118755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960" y="1411292"/>
            <a:ext cx="8072992" cy="2414634"/>
          </a:xfrm>
        </p:spPr>
        <p:txBody>
          <a:bodyPr>
            <a:normAutofit/>
          </a:bodyPr>
          <a:lstStyle/>
          <a:p>
            <a:r>
              <a:rPr lang="es-ES" dirty="0" smtClean="0"/>
              <a:t>MODELO ENTIDAD RELACION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604839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l de periódico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Papel de periódico.thmx</Template>
  <TotalTime>787</TotalTime>
  <Words>136</Words>
  <Application>Microsoft Macintosh PowerPoint</Application>
  <PresentationFormat>Presentación en pantalla (4:3)</PresentationFormat>
  <Paragraphs>29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Papel de periódico</vt:lpstr>
      <vt:lpstr>  Poli AuLink.                MATH FORDUMMIES</vt:lpstr>
      <vt:lpstr>Diapositiva 2</vt:lpstr>
      <vt:lpstr>Problema</vt:lpstr>
      <vt:lpstr>Necesidad</vt:lpstr>
      <vt:lpstr>Delimitación y alcance</vt:lpstr>
      <vt:lpstr>Requisitos de usuario</vt:lpstr>
      <vt:lpstr>Diagrama de despliegue</vt:lpstr>
      <vt:lpstr>Diagrama de despliegue</vt:lpstr>
      <vt:lpstr>MODELO ENTIDAD RELACION</vt:lpstr>
      <vt:lpstr>Objetivos específicos. </vt:lpstr>
      <vt:lpstr>Bibliografía</vt:lpstr>
      <vt:lpstr>Preguntas</vt:lpstr>
      <vt:lpstr>Diapositiva 13</vt:lpstr>
    </vt:vector>
  </TitlesOfParts>
  <Company>politecnico colombiano jaime isaza cadavid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FORDUMMIES </dc:title>
  <dc:creator>oscar mesa</dc:creator>
  <cp:lastModifiedBy>oskar</cp:lastModifiedBy>
  <cp:revision>40</cp:revision>
  <dcterms:created xsi:type="dcterms:W3CDTF">2013-04-13T08:32:47Z</dcterms:created>
  <dcterms:modified xsi:type="dcterms:W3CDTF">2013-06-15T19:44:45Z</dcterms:modified>
</cp:coreProperties>
</file>