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75" r:id="rId6"/>
    <p:sldId id="276" r:id="rId7"/>
    <p:sldId id="260" r:id="rId8"/>
    <p:sldId id="262" r:id="rId9"/>
    <p:sldId id="263" r:id="rId10"/>
    <p:sldId id="273" r:id="rId11"/>
    <p:sldId id="274" r:id="rId12"/>
    <p:sldId id="277" r:id="rId13"/>
    <p:sldId id="270" r:id="rId14"/>
    <p:sldId id="272" r:id="rId15"/>
    <p:sldId id="267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CDDEA89-5FFE-7042-886C-6EE946F94C38}">
          <p14:sldIdLst>
            <p14:sldId id="256"/>
            <p14:sldId id="257"/>
          </p14:sldIdLst>
        </p14:section>
        <p14:section name="kjkhj" id="{73C70B93-36D2-0B4E-8AF3-6AFFB29B9D4A}">
          <p14:sldIdLst>
            <p14:sldId id="261"/>
            <p14:sldId id="259"/>
            <p14:sldId id="275"/>
            <p14:sldId id="276"/>
            <p14:sldId id="260"/>
            <p14:sldId id="262"/>
            <p14:sldId id="263"/>
            <p14:sldId id="273"/>
            <p14:sldId id="274"/>
            <p14:sldId id="277"/>
            <p14:sldId id="270"/>
            <p14:sldId id="272"/>
            <p14:sldId id="267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45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10/3/2013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10/3/2013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10/3/2013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Arrastre la imagen al marcador de posición o haga clic en el icono para agregar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1319914"/>
            <a:ext cx="7543800" cy="1524000"/>
          </a:xfrm>
        </p:spPr>
        <p:txBody>
          <a:bodyPr/>
          <a:lstStyle/>
          <a:p>
            <a:pPr algn="ctr"/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Poli </a:t>
            </a:r>
            <a:r>
              <a:rPr lang="es-ES" dirty="0" err="1" smtClean="0"/>
              <a:t>AuLink</a:t>
            </a:r>
            <a:r>
              <a:rPr lang="es-ES" dirty="0" smtClean="0"/>
              <a:t>                </a:t>
            </a:r>
            <a:endParaRPr lang="es-ES" sz="1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Oscar Mesa.</a:t>
            </a:r>
          </a:p>
          <a:p>
            <a:r>
              <a:rPr lang="es-ES" dirty="0" smtClean="0"/>
              <a:t>Diego Ochoa.</a:t>
            </a:r>
            <a:endParaRPr lang="es-ES" dirty="0"/>
          </a:p>
        </p:txBody>
      </p:sp>
      <p:pic>
        <p:nvPicPr>
          <p:cNvPr id="1026" name="Picture 2" descr="\\192.168.0.21\Compartir\1j+ojl1FOMkX9WypfBe43D6kj...aDqRVGmR7bkmAyK3Uc+A5vmCAqgvZp9Pg=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4783" y="4313471"/>
            <a:ext cx="1851990" cy="11259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21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488" y="4956312"/>
            <a:ext cx="6781800" cy="1215887"/>
          </a:xfrm>
        </p:spPr>
        <p:txBody>
          <a:bodyPr>
            <a:normAutofit/>
          </a:bodyPr>
          <a:lstStyle/>
          <a:p>
            <a:r>
              <a:rPr lang="es-ES" dirty="0" smtClean="0"/>
              <a:t>Diagrama casos de uso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907184" y="41238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709253" y="26722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3" name="Picture 2" descr="\\10.100.4.76\PoliAuLink\archivos\diagramas\Casos de uso\GestionCursos\GestionCursos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90" y="440511"/>
            <a:ext cx="7441267" cy="48063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07329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488" y="4956312"/>
            <a:ext cx="6781800" cy="1215887"/>
          </a:xfrm>
        </p:spPr>
        <p:txBody>
          <a:bodyPr>
            <a:normAutofit/>
          </a:bodyPr>
          <a:lstStyle/>
          <a:p>
            <a:r>
              <a:rPr lang="es-ES" dirty="0" smtClean="0"/>
              <a:t>Diagrama casos de uso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907184" y="41238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709253" y="26722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2050" name="Picture 2" descr="\\10.100.4.76\PoliAuLink\archivos\diagramas\Casos de uso\GestionEvaluaciones\Evaluaciones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19" y="450801"/>
            <a:ext cx="7362185" cy="48235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23262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488" y="4956312"/>
            <a:ext cx="6781800" cy="1215887"/>
          </a:xfrm>
        </p:spPr>
        <p:txBody>
          <a:bodyPr>
            <a:normAutofit/>
          </a:bodyPr>
          <a:lstStyle/>
          <a:p>
            <a:r>
              <a:rPr lang="es-ES" dirty="0" smtClean="0"/>
              <a:t>Diagrama casos de uso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907184" y="41238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709253" y="26722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4098" name="Picture 2" descr="\\10.100.4.76\PoliAuLink\archivos\diagramas\Casos de uso\GestionMultimediaContenidos\GestionMultimediaContenid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84" y="469963"/>
            <a:ext cx="7321825" cy="480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74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4969564"/>
            <a:ext cx="6781800" cy="1202635"/>
          </a:xfrm>
        </p:spPr>
        <p:txBody>
          <a:bodyPr>
            <a:normAutofit/>
          </a:bodyPr>
          <a:lstStyle/>
          <a:p>
            <a:r>
              <a:rPr lang="es-ES" dirty="0" smtClean="0"/>
              <a:t>Diagrama de </a:t>
            </a:r>
            <a:r>
              <a:rPr lang="es-ES" dirty="0" smtClean="0"/>
              <a:t>clases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907184" y="41238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709253" y="26722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3074" name="Picture 2" descr="\\10.100.4.76\PoliAuLink\archivos\diagramas\clases\diagrama de clases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63" y="431750"/>
            <a:ext cx="7401942" cy="48558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11875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Bibliografía</a:t>
            </a:r>
            <a:endParaRPr lang="es-CO" dirty="0"/>
          </a:p>
        </p:txBody>
      </p:sp>
      <p:sp>
        <p:nvSpPr>
          <p:cNvPr id="3" name="CuadroTexto 5"/>
          <p:cNvSpPr txBox="1"/>
          <p:nvPr/>
        </p:nvSpPr>
        <p:spPr>
          <a:xfrm>
            <a:off x="1105115" y="725802"/>
            <a:ext cx="7389424" cy="1815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/>
            <a:endParaRPr lang="es-ES" sz="2800" dirty="0" smtClean="0"/>
          </a:p>
          <a:p>
            <a:pPr marL="342900" indent="-342900">
              <a:buFont typeface="Arial"/>
              <a:buChar char="•"/>
            </a:pPr>
            <a:r>
              <a:rPr lang="es-ES" sz="2800" dirty="0" smtClean="0"/>
              <a:t>Ingeniería del Software - Roger </a:t>
            </a:r>
            <a:r>
              <a:rPr lang="es-ES" sz="2800" dirty="0" err="1" smtClean="0"/>
              <a:t>Pressman</a:t>
            </a:r>
            <a:r>
              <a:rPr lang="es-ES" sz="2800" dirty="0" smtClean="0"/>
              <a:t> 6ta Edición.</a:t>
            </a:r>
            <a:br>
              <a:rPr lang="es-ES" sz="2800" dirty="0" smtClean="0"/>
            </a:br>
            <a:endParaRPr lang="es-E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Preguntas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376" y="0"/>
            <a:ext cx="5348424" cy="534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14878174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529" y="770359"/>
            <a:ext cx="3447036" cy="3447036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4" name="CuadroTexto 3"/>
          <p:cNvSpPr txBox="1"/>
          <p:nvPr/>
        </p:nvSpPr>
        <p:spPr>
          <a:xfrm>
            <a:off x="3067930" y="4519765"/>
            <a:ext cx="34925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200" b="1" dirty="0" smtClean="0"/>
              <a:t>Gracias.</a:t>
            </a:r>
            <a:endParaRPr lang="es-ES" sz="7200" b="1" dirty="0"/>
          </a:p>
        </p:txBody>
      </p:sp>
    </p:spTree>
    <p:extLst>
      <p:ext uri="{BB962C8B-B14F-4D97-AF65-F5344CB8AC3E}">
        <p14:creationId xmlns:p14="http://schemas.microsoft.com/office/powerpoint/2010/main" val="8183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0" y="685800"/>
            <a:ext cx="8708964" cy="5269072"/>
          </a:xfrm>
        </p:spPr>
        <p:txBody>
          <a:bodyPr/>
          <a:lstStyle/>
          <a:p>
            <a:pPr algn="ctr"/>
            <a:r>
              <a:rPr lang="es-ES" dirty="0" smtClean="0"/>
              <a:t>POLITÉCNICO COLOMBIANO JAIME ISAZA CADAVID </a:t>
            </a:r>
          </a:p>
          <a:p>
            <a:pPr algn="ctr"/>
            <a:r>
              <a:rPr lang="es-ES" dirty="0" smtClean="0"/>
              <a:t>FACULTAD DE INGENIERÍA</a:t>
            </a:r>
          </a:p>
          <a:p>
            <a:pPr algn="ctr"/>
            <a:r>
              <a:rPr lang="es-ES" dirty="0" smtClean="0"/>
              <a:t>TECNOLOGÍA EN SITEMATIZACIÓN DE DATOS</a:t>
            </a:r>
          </a:p>
          <a:p>
            <a:pPr algn="ctr"/>
            <a:r>
              <a:rPr lang="es-ES" dirty="0" smtClean="0"/>
              <a:t>MEDELLÍN</a:t>
            </a:r>
          </a:p>
          <a:p>
            <a:pPr algn="ctr"/>
            <a:r>
              <a:rPr lang="es-ES" dirty="0" smtClean="0"/>
              <a:t>2013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387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Necesidad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381885" y="725802"/>
            <a:ext cx="8367426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s-ES" sz="3600" dirty="0" smtClean="0"/>
              <a:t>Se </a:t>
            </a:r>
            <a:r>
              <a:rPr lang="es-ES_tradnl" sz="3600" dirty="0" smtClean="0"/>
              <a:t>centra </a:t>
            </a:r>
            <a:r>
              <a:rPr lang="es-ES_tradnl" sz="3600" dirty="0"/>
              <a:t>en la creación de un ambiente genérico y común que le permita a al estudiante complementar y poder extender sus conocimientos </a:t>
            </a:r>
            <a:r>
              <a:rPr lang="es-ES_tradnl" sz="3600" dirty="0" smtClean="0"/>
              <a:t>en el transcurso de </a:t>
            </a:r>
            <a:r>
              <a:rPr lang="es-ES_tradnl" sz="3600" dirty="0"/>
              <a:t>su ciclo educativo. </a:t>
            </a:r>
            <a:endParaRPr lang="es-ES" dirty="0"/>
          </a:p>
          <a:p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7735803" y="49156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828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Problema</a:t>
            </a:r>
            <a:endParaRPr lang="es-ES" dirty="0"/>
          </a:p>
        </p:txBody>
      </p:sp>
      <p:sp>
        <p:nvSpPr>
          <p:cNvPr id="3" name="2 Triángulo isósceles"/>
          <p:cNvSpPr/>
          <p:nvPr/>
        </p:nvSpPr>
        <p:spPr>
          <a:xfrm rot="5400000">
            <a:off x="3843130" y="2054087"/>
            <a:ext cx="1510748" cy="13782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658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4770782"/>
            <a:ext cx="6781800" cy="1401417"/>
          </a:xfrm>
        </p:spPr>
        <p:txBody>
          <a:bodyPr>
            <a:normAutofit/>
          </a:bodyPr>
          <a:lstStyle/>
          <a:p>
            <a:r>
              <a:rPr lang="es-ES" dirty="0" smtClean="0"/>
              <a:t>Objetivos del proyecto</a:t>
            </a:r>
            <a:endParaRPr lang="es-ES" dirty="0"/>
          </a:p>
        </p:txBody>
      </p:sp>
      <p:sp>
        <p:nvSpPr>
          <p:cNvPr id="4" name="CuadroTexto 5"/>
          <p:cNvSpPr txBox="1"/>
          <p:nvPr/>
        </p:nvSpPr>
        <p:spPr>
          <a:xfrm>
            <a:off x="762000" y="474010"/>
            <a:ext cx="7533862" cy="4524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sz="2400" b="1" i="1" dirty="0" smtClean="0"/>
              <a:t>General</a:t>
            </a:r>
            <a:endParaRPr lang="es-ES" sz="2400" dirty="0"/>
          </a:p>
          <a:p>
            <a:r>
              <a:rPr lang="es-ES_tradnl" sz="2400" dirty="0"/>
              <a:t>Desarrollar un sistema de educación virtual, el cual complemente el aprendizaje de los estudiantes en los módulos que se imparten de forma presencial en la institución universitaria. </a:t>
            </a:r>
            <a:endParaRPr lang="es-ES_tradnl" sz="2400" dirty="0" smtClean="0"/>
          </a:p>
          <a:p>
            <a:endParaRPr lang="es-ES" sz="2400" dirty="0"/>
          </a:p>
          <a:p>
            <a:r>
              <a:rPr lang="es-ES_tradnl" sz="2400" b="1" i="1" dirty="0" smtClean="0"/>
              <a:t>Especifico</a:t>
            </a:r>
            <a:endParaRPr lang="es-ES" sz="2400" dirty="0"/>
          </a:p>
          <a:p>
            <a:pPr lvl="1"/>
            <a:r>
              <a:rPr lang="es-ES_tradnl" sz="2400" dirty="0" smtClean="0"/>
              <a:t>Analizar </a:t>
            </a:r>
            <a:r>
              <a:rPr lang="es-ES_tradnl" sz="2400" dirty="0"/>
              <a:t>la </a:t>
            </a:r>
            <a:r>
              <a:rPr lang="es-ES_tradnl" sz="2400" dirty="0" smtClean="0"/>
              <a:t>información.</a:t>
            </a:r>
          </a:p>
          <a:p>
            <a:pPr lvl="1"/>
            <a:r>
              <a:rPr lang="es-ES_tradnl" sz="2400" dirty="0" smtClean="0"/>
              <a:t>Crear </a:t>
            </a:r>
            <a:r>
              <a:rPr lang="es-ES_tradnl" sz="2400" dirty="0"/>
              <a:t>una </a:t>
            </a:r>
            <a:r>
              <a:rPr lang="es-ES_tradnl" sz="2400" dirty="0" smtClean="0"/>
              <a:t>planificación.</a:t>
            </a:r>
            <a:endParaRPr lang="es-ES" sz="2400" dirty="0"/>
          </a:p>
          <a:p>
            <a:pPr lvl="1"/>
            <a:r>
              <a:rPr lang="es-ES_tradnl" sz="2400" dirty="0"/>
              <a:t>Desarrollar una </a:t>
            </a:r>
            <a:r>
              <a:rPr lang="es-ES_tradnl" sz="2400" dirty="0" smtClean="0"/>
              <a:t>plataforma.</a:t>
            </a:r>
            <a:endParaRPr lang="es-ES_tradnl" sz="2400" dirty="0"/>
          </a:p>
          <a:p>
            <a:pPr lvl="1"/>
            <a:r>
              <a:rPr lang="es-ES_tradnl" sz="2400" dirty="0" smtClean="0"/>
              <a:t>Estudio de </a:t>
            </a:r>
            <a:r>
              <a:rPr lang="es-ES_tradnl" sz="2400" dirty="0"/>
              <a:t>los </a:t>
            </a:r>
            <a:r>
              <a:rPr lang="es-ES_tradnl" sz="2400" dirty="0" smtClean="0"/>
              <a:t>indicadores.</a:t>
            </a:r>
          </a:p>
          <a:p>
            <a:pPr lvl="1"/>
            <a:r>
              <a:rPr lang="es-ES_tradnl" sz="2400" dirty="0" smtClean="0"/>
              <a:t>Realizar pruebas.</a:t>
            </a:r>
            <a:endParaRPr lang="es-ES" sz="2400" dirty="0"/>
          </a:p>
        </p:txBody>
      </p:sp>
      <p:sp>
        <p:nvSpPr>
          <p:cNvPr id="6" name="5 Flecha derecha"/>
          <p:cNvSpPr/>
          <p:nvPr/>
        </p:nvSpPr>
        <p:spPr>
          <a:xfrm>
            <a:off x="954155" y="3597959"/>
            <a:ext cx="265044" cy="14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Flecha derecha"/>
          <p:cNvSpPr/>
          <p:nvPr/>
        </p:nvSpPr>
        <p:spPr>
          <a:xfrm>
            <a:off x="960781" y="3962393"/>
            <a:ext cx="265044" cy="14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Flecha derecha"/>
          <p:cNvSpPr/>
          <p:nvPr/>
        </p:nvSpPr>
        <p:spPr>
          <a:xfrm>
            <a:off x="960781" y="4313576"/>
            <a:ext cx="265044" cy="14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Flecha derecha"/>
          <p:cNvSpPr/>
          <p:nvPr/>
        </p:nvSpPr>
        <p:spPr>
          <a:xfrm>
            <a:off x="954156" y="4684636"/>
            <a:ext cx="265044" cy="14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Flecha derecha"/>
          <p:cNvSpPr/>
          <p:nvPr/>
        </p:nvSpPr>
        <p:spPr>
          <a:xfrm>
            <a:off x="947529" y="3226899"/>
            <a:ext cx="265044" cy="14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5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4770782"/>
            <a:ext cx="6781800" cy="1401417"/>
          </a:xfrm>
        </p:spPr>
        <p:txBody>
          <a:bodyPr>
            <a:normAutofit/>
          </a:bodyPr>
          <a:lstStyle/>
          <a:p>
            <a:r>
              <a:rPr lang="es-ES" dirty="0" smtClean="0"/>
              <a:t>Objetivos del sistema</a:t>
            </a:r>
            <a:endParaRPr lang="es-ES" dirty="0"/>
          </a:p>
        </p:txBody>
      </p:sp>
      <p:sp>
        <p:nvSpPr>
          <p:cNvPr id="3" name="CuadroTexto 5"/>
          <p:cNvSpPr txBox="1"/>
          <p:nvPr/>
        </p:nvSpPr>
        <p:spPr>
          <a:xfrm>
            <a:off x="762000" y="447506"/>
            <a:ext cx="7533862" cy="41549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sz="2400" b="1" i="1" dirty="0" smtClean="0"/>
              <a:t>General </a:t>
            </a:r>
            <a:r>
              <a:rPr lang="es-ES_tradnl" sz="2400" b="1" i="1" dirty="0"/>
              <a:t>proyecto</a:t>
            </a:r>
            <a:endParaRPr lang="es-ES" sz="2400" b="1" i="1" dirty="0"/>
          </a:p>
          <a:p>
            <a:r>
              <a:rPr lang="es-ES_tradnl" sz="2400" dirty="0"/>
              <a:t>Virtualizar y sistematizar una plataforma de cursos, que cuenten con las diferentes herramientas que ayuden al estudiante en su formación educativa.  </a:t>
            </a:r>
            <a:endParaRPr lang="es-ES_tradnl" sz="2400" dirty="0" smtClean="0"/>
          </a:p>
          <a:p>
            <a:endParaRPr lang="es-ES" sz="2400" dirty="0"/>
          </a:p>
          <a:p>
            <a:r>
              <a:rPr lang="es-ES_tradnl" sz="2400" b="1" i="1" dirty="0" smtClean="0"/>
              <a:t>Especifico proyecto</a:t>
            </a:r>
            <a:r>
              <a:rPr lang="es-ES_tradnl" sz="2400" dirty="0"/>
              <a:t> </a:t>
            </a:r>
            <a:endParaRPr lang="es-ES" sz="2400" dirty="0"/>
          </a:p>
          <a:p>
            <a:pPr lvl="1"/>
            <a:r>
              <a:rPr lang="es-ES_tradnl" sz="2400" dirty="0"/>
              <a:t>Identificar los </a:t>
            </a:r>
            <a:r>
              <a:rPr lang="es-ES_tradnl" sz="2400" dirty="0" smtClean="0"/>
              <a:t>módulos. </a:t>
            </a:r>
          </a:p>
          <a:p>
            <a:pPr lvl="1"/>
            <a:r>
              <a:rPr lang="es-ES_tradnl" sz="2400" dirty="0" smtClean="0"/>
              <a:t>Asegurar </a:t>
            </a:r>
            <a:r>
              <a:rPr lang="es-ES_tradnl" sz="2400" dirty="0"/>
              <a:t>la </a:t>
            </a:r>
            <a:r>
              <a:rPr lang="es-ES_tradnl" sz="2400" dirty="0" smtClean="0"/>
              <a:t>integridad de la información. </a:t>
            </a:r>
          </a:p>
          <a:p>
            <a:pPr lvl="1"/>
            <a:r>
              <a:rPr lang="es-ES_tradnl" sz="2400" dirty="0" smtClean="0"/>
              <a:t>Estandarizar </a:t>
            </a:r>
            <a:r>
              <a:rPr lang="es-ES_tradnl" sz="2400" dirty="0"/>
              <a:t>un modelo de </a:t>
            </a:r>
            <a:r>
              <a:rPr lang="es-ES_tradnl" sz="2400" dirty="0" smtClean="0"/>
              <a:t>negocio</a:t>
            </a:r>
            <a:r>
              <a:rPr lang="es-ES" sz="2400" dirty="0" smtClean="0"/>
              <a:t>.</a:t>
            </a:r>
            <a:endParaRPr lang="es-ES" sz="2400" dirty="0"/>
          </a:p>
          <a:p>
            <a:pPr lvl="1"/>
            <a:r>
              <a:rPr lang="es-ES_tradnl" sz="2400" dirty="0"/>
              <a:t>Asegurar la disponibilidad </a:t>
            </a:r>
            <a:r>
              <a:rPr lang="es-ES_tradnl" sz="2400" dirty="0" smtClean="0"/>
              <a:t>de la aplicación.</a:t>
            </a:r>
          </a:p>
          <a:p>
            <a:pPr lvl="1"/>
            <a:r>
              <a:rPr lang="es-ES_tradnl" sz="2400" dirty="0" smtClean="0"/>
              <a:t>Estudiar  </a:t>
            </a:r>
            <a:r>
              <a:rPr lang="es-ES_tradnl" sz="2400" dirty="0"/>
              <a:t>la </a:t>
            </a:r>
            <a:r>
              <a:rPr lang="es-ES_tradnl" sz="2400" dirty="0" smtClean="0"/>
              <a:t>información recolecta.</a:t>
            </a:r>
            <a:endParaRPr lang="es-ES" sz="2400" dirty="0"/>
          </a:p>
        </p:txBody>
      </p:sp>
      <p:sp>
        <p:nvSpPr>
          <p:cNvPr id="4" name="3 Flecha derecha"/>
          <p:cNvSpPr/>
          <p:nvPr/>
        </p:nvSpPr>
        <p:spPr>
          <a:xfrm>
            <a:off x="954155" y="3213651"/>
            <a:ext cx="265044" cy="14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Flecha derecha"/>
          <p:cNvSpPr/>
          <p:nvPr/>
        </p:nvSpPr>
        <p:spPr>
          <a:xfrm>
            <a:off x="960781" y="3578085"/>
            <a:ext cx="265044" cy="14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Flecha derecha"/>
          <p:cNvSpPr/>
          <p:nvPr/>
        </p:nvSpPr>
        <p:spPr>
          <a:xfrm>
            <a:off x="960781" y="3929268"/>
            <a:ext cx="265044" cy="14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Flecha derecha"/>
          <p:cNvSpPr/>
          <p:nvPr/>
        </p:nvSpPr>
        <p:spPr>
          <a:xfrm>
            <a:off x="954156" y="4300328"/>
            <a:ext cx="265044" cy="14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Flecha derecha"/>
          <p:cNvSpPr/>
          <p:nvPr/>
        </p:nvSpPr>
        <p:spPr>
          <a:xfrm>
            <a:off x="947529" y="2842591"/>
            <a:ext cx="265044" cy="14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017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Delimitación y alcance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105115" y="725802"/>
            <a:ext cx="7191493" cy="3970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sz="2800" dirty="0" smtClean="0"/>
              <a:t>Este sistema esta enfocado en gran parte </a:t>
            </a:r>
            <a:r>
              <a:rPr lang="es-ES_tradnl" sz="2800" dirty="0"/>
              <a:t>a cualquier modulo que tenga un fin educativo y que se rija bajo los parámetros de la educación convencional que se utiliza en nuestro país</a:t>
            </a:r>
            <a:r>
              <a:rPr lang="es-ES_tradnl" sz="2800" dirty="0" smtClean="0"/>
              <a:t>.</a:t>
            </a:r>
          </a:p>
          <a:p>
            <a:endParaRPr lang="es-ES_tradnl" sz="2800" dirty="0"/>
          </a:p>
          <a:p>
            <a:r>
              <a:rPr lang="es-ES_tradnl" sz="2800" dirty="0" smtClean="0"/>
              <a:t>El proyecto contara estrictamente con los siguientes módulos: usuarios, perfiles, materias, imágenes, videos, exámenes, chat, ejercicios, tablero virtual.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907184" y="41238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709253" y="26722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220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062330"/>
            <a:ext cx="6781800" cy="1109870"/>
          </a:xfrm>
        </p:spPr>
        <p:txBody>
          <a:bodyPr>
            <a:normAutofit/>
          </a:bodyPr>
          <a:lstStyle/>
          <a:p>
            <a:r>
              <a:rPr lang="es-ES" dirty="0" smtClean="0"/>
              <a:t>Requisitos de usuario</a:t>
            </a:r>
            <a:endParaRPr lang="es-ES" dirty="0"/>
          </a:p>
        </p:txBody>
      </p:sp>
      <p:sp>
        <p:nvSpPr>
          <p:cNvPr id="17" name="16 Rectángulo"/>
          <p:cNvSpPr/>
          <p:nvPr/>
        </p:nvSpPr>
        <p:spPr>
          <a:xfrm>
            <a:off x="4889437" y="1775785"/>
            <a:ext cx="2654363" cy="5698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Administrar  </a:t>
            </a:r>
            <a:r>
              <a:rPr lang="es-ES_tradnl" dirty="0" smtClean="0"/>
              <a:t>ejercicios</a:t>
            </a:r>
            <a:endParaRPr lang="es-ES" dirty="0"/>
          </a:p>
        </p:txBody>
      </p:sp>
      <p:sp>
        <p:nvSpPr>
          <p:cNvPr id="18" name="17 Rectángulo"/>
          <p:cNvSpPr/>
          <p:nvPr/>
        </p:nvSpPr>
        <p:spPr>
          <a:xfrm>
            <a:off x="4889437" y="2544637"/>
            <a:ext cx="2654363" cy="5698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Administrar  </a:t>
            </a:r>
            <a:r>
              <a:rPr lang="es-ES_tradnl" dirty="0" smtClean="0"/>
              <a:t>sonidos</a:t>
            </a:r>
            <a:endParaRPr lang="es-ES" dirty="0"/>
          </a:p>
        </p:txBody>
      </p:sp>
      <p:sp>
        <p:nvSpPr>
          <p:cNvPr id="19" name="18 Rectángulo"/>
          <p:cNvSpPr/>
          <p:nvPr/>
        </p:nvSpPr>
        <p:spPr>
          <a:xfrm>
            <a:off x="4889437" y="4096497"/>
            <a:ext cx="2654363" cy="5698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Administrar  </a:t>
            </a:r>
            <a:r>
              <a:rPr lang="es-ES_tradnl" dirty="0" smtClean="0"/>
              <a:t>videos</a:t>
            </a:r>
            <a:endParaRPr lang="es-ES" dirty="0"/>
          </a:p>
        </p:txBody>
      </p:sp>
      <p:sp>
        <p:nvSpPr>
          <p:cNvPr id="20" name="19 Rectángulo"/>
          <p:cNvSpPr/>
          <p:nvPr/>
        </p:nvSpPr>
        <p:spPr>
          <a:xfrm>
            <a:off x="4889437" y="3341987"/>
            <a:ext cx="2654363" cy="5698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Administrar  </a:t>
            </a:r>
            <a:r>
              <a:rPr lang="es-ES_tradnl" dirty="0" smtClean="0"/>
              <a:t>imágenes</a:t>
            </a:r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1503506" y="1775785"/>
            <a:ext cx="2710685" cy="5698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Administrar  </a:t>
            </a:r>
            <a:r>
              <a:rPr lang="es-ES_tradnl" dirty="0" smtClean="0"/>
              <a:t>cursos</a:t>
            </a:r>
            <a:endParaRPr lang="es-ES" dirty="0"/>
          </a:p>
        </p:txBody>
      </p:sp>
      <p:sp>
        <p:nvSpPr>
          <p:cNvPr id="22" name="21 Rectángulo"/>
          <p:cNvSpPr/>
          <p:nvPr/>
        </p:nvSpPr>
        <p:spPr>
          <a:xfrm>
            <a:off x="1503506" y="2544637"/>
            <a:ext cx="2710685" cy="5698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Administrar  </a:t>
            </a:r>
            <a:r>
              <a:rPr lang="es-ES_tradnl" dirty="0" smtClean="0"/>
              <a:t>contenidos</a:t>
            </a:r>
            <a:endParaRPr lang="es-ES" dirty="0"/>
          </a:p>
        </p:txBody>
      </p:sp>
      <p:sp>
        <p:nvSpPr>
          <p:cNvPr id="23" name="22 Rectángulo"/>
          <p:cNvSpPr/>
          <p:nvPr/>
        </p:nvSpPr>
        <p:spPr>
          <a:xfrm>
            <a:off x="1503506" y="4096497"/>
            <a:ext cx="2710685" cy="5698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Administrar  </a:t>
            </a:r>
            <a:r>
              <a:rPr lang="es-ES_tradnl" dirty="0" smtClean="0"/>
              <a:t>evaluaciones</a:t>
            </a:r>
            <a:endParaRPr lang="es-ES" dirty="0"/>
          </a:p>
        </p:txBody>
      </p:sp>
      <p:sp>
        <p:nvSpPr>
          <p:cNvPr id="24" name="23 Rectángulo"/>
          <p:cNvSpPr/>
          <p:nvPr/>
        </p:nvSpPr>
        <p:spPr>
          <a:xfrm>
            <a:off x="1503506" y="3341987"/>
            <a:ext cx="2710685" cy="5698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Administrar talleres</a:t>
            </a:r>
            <a:endParaRPr lang="es-ES" dirty="0"/>
          </a:p>
        </p:txBody>
      </p:sp>
      <p:sp>
        <p:nvSpPr>
          <p:cNvPr id="25" name="24 Rectángulo"/>
          <p:cNvSpPr/>
          <p:nvPr/>
        </p:nvSpPr>
        <p:spPr>
          <a:xfrm>
            <a:off x="3140149" y="881264"/>
            <a:ext cx="2690808" cy="5698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Administrar  usuarios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048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4956312"/>
            <a:ext cx="6781800" cy="1215887"/>
          </a:xfrm>
        </p:spPr>
        <p:txBody>
          <a:bodyPr>
            <a:normAutofit/>
          </a:bodyPr>
          <a:lstStyle/>
          <a:p>
            <a:r>
              <a:rPr lang="es-ES" dirty="0" smtClean="0"/>
              <a:t>Diagrama casos de uso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907184" y="41238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709253" y="26722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1026" name="Picture 2" descr="\\10.100.3.250\PoliAuLink\archivos\diagramas\Casos de uso\General\General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84" y="450950"/>
            <a:ext cx="7308744" cy="48649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75912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l de periódico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Papel de periódico.thmx</Template>
  <TotalTime>1735</TotalTime>
  <Words>255</Words>
  <Application>Microsoft Office PowerPoint</Application>
  <PresentationFormat>Presentación en pantalla (4:3)</PresentationFormat>
  <Paragraphs>55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Papel de periódico</vt:lpstr>
      <vt:lpstr>  Poli AuLink                </vt:lpstr>
      <vt:lpstr>Presentación de PowerPoint</vt:lpstr>
      <vt:lpstr>Necesidad</vt:lpstr>
      <vt:lpstr>Problema</vt:lpstr>
      <vt:lpstr>Objetivos del proyecto</vt:lpstr>
      <vt:lpstr>Objetivos del sistema</vt:lpstr>
      <vt:lpstr>Delimitación y alcance</vt:lpstr>
      <vt:lpstr>Requisitos de usuario</vt:lpstr>
      <vt:lpstr>Diagrama casos de uso</vt:lpstr>
      <vt:lpstr>Diagrama casos de uso</vt:lpstr>
      <vt:lpstr>Diagrama casos de uso</vt:lpstr>
      <vt:lpstr>Diagrama casos de uso</vt:lpstr>
      <vt:lpstr>Diagrama de clases</vt:lpstr>
      <vt:lpstr>Bibliografía</vt:lpstr>
      <vt:lpstr>Preguntas</vt:lpstr>
      <vt:lpstr>Presentación de PowerPoint</vt:lpstr>
    </vt:vector>
  </TitlesOfParts>
  <Company>politecnico colombiano jaime isaza cadavid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FORDUMMIES</dc:title>
  <dc:creator>oscar mesa</dc:creator>
  <cp:lastModifiedBy>Dehost</cp:lastModifiedBy>
  <cp:revision>104</cp:revision>
  <dcterms:created xsi:type="dcterms:W3CDTF">2013-04-13T08:32:47Z</dcterms:created>
  <dcterms:modified xsi:type="dcterms:W3CDTF">2013-10-03T09:23:39Z</dcterms:modified>
</cp:coreProperties>
</file>