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8" r:id="rId5"/>
    <p:sldId id="261" r:id="rId6"/>
    <p:sldId id="260" r:id="rId7"/>
    <p:sldId id="262" r:id="rId8"/>
    <p:sldId id="283" r:id="rId9"/>
    <p:sldId id="282" r:id="rId10"/>
    <p:sldId id="284" r:id="rId11"/>
    <p:sldId id="285" r:id="rId12"/>
    <p:sldId id="272"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ección predeterminada" id="{2CDDEA89-5FFE-7042-886C-6EE946F94C38}">
          <p14:sldIdLst>
            <p14:sldId id="256"/>
            <p14:sldId id="257"/>
          </p14:sldIdLst>
        </p14:section>
        <p14:section name="kjkhj" id="{73C70B93-36D2-0B4E-8AF3-6AFFB29B9D4A}">
          <p14:sldIdLst>
            <p14:sldId id="261"/>
            <p14:sldId id="259"/>
            <p14:sldId id="275"/>
            <p14:sldId id="276"/>
            <p14:sldId id="260"/>
            <p14:sldId id="262"/>
            <p14:sldId id="263"/>
            <p14:sldId id="273"/>
            <p14:sldId id="274"/>
            <p14:sldId id="277"/>
            <p14:sldId id="270"/>
            <p14:sldId id="272"/>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p:scale>
          <a:sx n="72" d="100"/>
          <a:sy n="72" d="100"/>
        </p:scale>
        <p:origin x="-306"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 para editar título</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‹Nº›</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11/30/2013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 para editar título</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a:p>
        </p:txBody>
      </p:sp>
      <p:sp>
        <p:nvSpPr>
          <p:cNvPr id="3" name="Content Placeholder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 para editar título</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Date Placeholder 3"/>
          <p:cNvSpPr>
            <a:spLocks noGrp="1"/>
          </p:cNvSpPr>
          <p:nvPr>
            <p:ph type="dt" sz="half" idx="10"/>
          </p:nvPr>
        </p:nvSpPr>
        <p:spPr/>
        <p:txBody>
          <a:bodyPr/>
          <a:lstStyle/>
          <a:p>
            <a:fld id="{2A2683B9-6ECA-47FA-93CF-B124A0FAC208}" type="datetime1">
              <a:rPr lang="en-US" smtClean="0"/>
              <a:pPr/>
              <a:t>11/30/2013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‹Nº›</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 para editar título</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11/30/2013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‹Nº›</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11/30/2013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11/30/2013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 para editar título</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493F2040-9975-4642-A906-1DF87F8BE202}" type="datetime1">
              <a:rPr lang="en-US" smtClean="0"/>
              <a:pPr/>
              <a:t>11/30/2013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‹Nº›</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 para editar título</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51E52B4A-BA08-4841-AB08-A0D822ABC34D}" type="datetime1">
              <a:rPr lang="en-US" smtClean="0"/>
              <a:pPr/>
              <a:t>11/30/2013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 para editar título</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11/30/2013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‹Nº›</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62000" y="1319914"/>
            <a:ext cx="7543800" cy="1524000"/>
          </a:xfrm>
        </p:spPr>
        <p:txBody>
          <a:bodyPr/>
          <a:lstStyle/>
          <a:p>
            <a:pPr algn="ctr"/>
            <a:r>
              <a:rPr lang="es-ES" dirty="0" smtClean="0"/>
              <a:t/>
            </a:r>
            <a:br>
              <a:rPr lang="es-ES" dirty="0" smtClean="0"/>
            </a:br>
            <a:r>
              <a:rPr lang="es-ES" dirty="0"/>
              <a:t/>
            </a:r>
            <a:br>
              <a:rPr lang="es-ES" dirty="0"/>
            </a:br>
            <a:r>
              <a:rPr lang="es-ES" dirty="0" smtClean="0"/>
              <a:t>Poli </a:t>
            </a:r>
            <a:r>
              <a:rPr lang="es-ES" dirty="0" err="1" smtClean="0"/>
              <a:t>AuLink</a:t>
            </a:r>
            <a:r>
              <a:rPr lang="es-ES" dirty="0" smtClean="0"/>
              <a:t>                </a:t>
            </a:r>
            <a:endParaRPr lang="es-ES" sz="1200" dirty="0"/>
          </a:p>
        </p:txBody>
      </p:sp>
      <p:sp>
        <p:nvSpPr>
          <p:cNvPr id="3" name="Subtítulo 2"/>
          <p:cNvSpPr>
            <a:spLocks noGrp="1"/>
          </p:cNvSpPr>
          <p:nvPr>
            <p:ph type="subTitle" idx="1"/>
          </p:nvPr>
        </p:nvSpPr>
        <p:spPr/>
        <p:txBody>
          <a:bodyPr>
            <a:normAutofit lnSpcReduction="10000"/>
          </a:bodyPr>
          <a:lstStyle/>
          <a:p>
            <a:r>
              <a:rPr lang="es-ES" dirty="0" smtClean="0"/>
              <a:t>Oscar Mesa.</a:t>
            </a:r>
          </a:p>
          <a:p>
            <a:r>
              <a:rPr lang="es-ES" dirty="0" smtClean="0"/>
              <a:t>Diego Ochoa.</a:t>
            </a:r>
            <a:endParaRPr lang="es-ES" dirty="0"/>
          </a:p>
        </p:txBody>
      </p:sp>
      <p:pic>
        <p:nvPicPr>
          <p:cNvPr id="1026" name="Picture 2" descr="\\192.168.0.21\Compartir\1j+ojl1FOMkX9WypfBe43D6kj...aDqRVGmR7bkmAyK3Uc+A5vmCAqgvZp9Pg=.png"/>
          <p:cNvPicPr>
            <a:picLocks noChangeAspect="1" noChangeArrowheads="1"/>
          </p:cNvPicPr>
          <p:nvPr/>
        </p:nvPicPr>
        <p:blipFill>
          <a:blip r:embed="rId2"/>
          <a:srcRect/>
          <a:stretch>
            <a:fillRect/>
          </a:stretch>
        </p:blipFill>
        <p:spPr bwMode="auto">
          <a:xfrm>
            <a:off x="6294783" y="4313471"/>
            <a:ext cx="1851990" cy="1125926"/>
          </a:xfrm>
          <a:prstGeom prst="rect">
            <a:avLst/>
          </a:prstGeom>
          <a:noFill/>
        </p:spPr>
      </p:pic>
    </p:spTree>
    <p:extLst>
      <p:ext uri="{BB962C8B-B14F-4D97-AF65-F5344CB8AC3E}">
        <p14:creationId xmlns="" xmlns:p14="http://schemas.microsoft.com/office/powerpoint/2010/main" val="842125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10.100.3.215\www\PoliAuLink\archivos\diagramas\Diagrama de paquetes\curso.png"/>
          <p:cNvPicPr>
            <a:picLocks noChangeAspect="1" noChangeArrowheads="1"/>
          </p:cNvPicPr>
          <p:nvPr/>
        </p:nvPicPr>
        <p:blipFill>
          <a:blip r:embed="rId2"/>
          <a:srcRect/>
          <a:stretch>
            <a:fillRect/>
          </a:stretch>
        </p:blipFill>
        <p:spPr bwMode="auto">
          <a:xfrm>
            <a:off x="734306" y="612290"/>
            <a:ext cx="7641067" cy="582826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pic>
        <p:nvPicPr>
          <p:cNvPr id="3" name="Picture"/>
          <p:cNvPicPr/>
          <p:nvPr/>
        </p:nvPicPr>
        <p:blipFill>
          <a:blip r:embed="rId2"/>
          <a:srcRect/>
          <a:stretch>
            <a:fillRect/>
          </a:stretch>
        </p:blipFill>
        <p:spPr bwMode="auto">
          <a:xfrm>
            <a:off x="132520" y="781878"/>
            <a:ext cx="8878957" cy="5039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Bibliografía</a:t>
            </a:r>
            <a:endParaRPr lang="es-CO" dirty="0"/>
          </a:p>
        </p:txBody>
      </p:sp>
      <p:sp>
        <p:nvSpPr>
          <p:cNvPr id="3" name="CuadroTexto 5"/>
          <p:cNvSpPr txBox="1"/>
          <p:nvPr/>
        </p:nvSpPr>
        <p:spPr>
          <a:xfrm>
            <a:off x="1105115" y="725802"/>
            <a:ext cx="7389424" cy="3970318"/>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342900" indent="-342900"/>
            <a:endParaRPr lang="es-ES" sz="2800" dirty="0" smtClean="0"/>
          </a:p>
          <a:p>
            <a:pPr marL="342900" indent="-342900">
              <a:buFont typeface="Arial"/>
              <a:buChar char="•"/>
            </a:pPr>
            <a:r>
              <a:rPr lang="es-ES" sz="2800" dirty="0" smtClean="0"/>
              <a:t>Ingeniería del Software - Roger </a:t>
            </a:r>
            <a:r>
              <a:rPr lang="es-ES" sz="2800" dirty="0" err="1" smtClean="0"/>
              <a:t>Pressman</a:t>
            </a:r>
            <a:r>
              <a:rPr lang="es-ES" sz="2800" dirty="0" smtClean="0"/>
              <a:t> 6ta Edición.</a:t>
            </a:r>
          </a:p>
          <a:p>
            <a:pPr marL="342900" indent="-342900">
              <a:buFont typeface="Arial"/>
              <a:buChar char="•"/>
            </a:pPr>
            <a:r>
              <a:rPr lang="es-CO" sz="2800" dirty="0" err="1" smtClean="0"/>
              <a:t>Booch</a:t>
            </a:r>
            <a:r>
              <a:rPr lang="es-CO" sz="2800" dirty="0" smtClean="0"/>
              <a:t>, </a:t>
            </a:r>
            <a:r>
              <a:rPr lang="es-CO" sz="2800" dirty="0" err="1" smtClean="0"/>
              <a:t>Rumbaugh</a:t>
            </a:r>
            <a:r>
              <a:rPr lang="es-CO" sz="2800" dirty="0" smtClean="0"/>
              <a:t> y Jacobson (2006): El Lenguaje Unificado de Modelado. 2ª edición</a:t>
            </a:r>
          </a:p>
          <a:p>
            <a:pPr marL="342900" indent="-342900">
              <a:buFont typeface="Arial"/>
              <a:buChar char="•"/>
            </a:pPr>
            <a:r>
              <a:rPr lang="es-CO" sz="2800" dirty="0" err="1" smtClean="0"/>
              <a:t>Rumbaugh</a:t>
            </a:r>
            <a:r>
              <a:rPr lang="es-CO" sz="2800" dirty="0" smtClean="0"/>
              <a:t>, Jacobson y </a:t>
            </a:r>
            <a:r>
              <a:rPr lang="es-CO" sz="2800" dirty="0" err="1" smtClean="0"/>
              <a:t>Booch</a:t>
            </a:r>
            <a:r>
              <a:rPr lang="es-CO" sz="2800" dirty="0" smtClean="0"/>
              <a:t> (2007): El Lenguaje Unificado de Modelado. Manual de Referencia. 2ª edición.</a:t>
            </a:r>
            <a:r>
              <a:rPr lang="es-ES" sz="2800" dirty="0" smtClean="0"/>
              <a:t/>
            </a:r>
            <a:br>
              <a:rPr lang="es-ES" sz="2800" dirty="0" smtClean="0"/>
            </a:br>
            <a:endParaRPr lang="es-E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pic>
        <p:nvPicPr>
          <p:cNvPr id="8" name="Imagen 7"/>
          <p:cNvPicPr>
            <a:picLocks noChangeAspect="1"/>
          </p:cNvPicPr>
          <p:nvPr/>
        </p:nvPicPr>
        <p:blipFill>
          <a:blip r:embed="rId2"/>
          <a:stretch>
            <a:fillRect/>
          </a:stretch>
        </p:blipFill>
        <p:spPr>
          <a:xfrm>
            <a:off x="2195376" y="0"/>
            <a:ext cx="5348424" cy="5348424"/>
          </a:xfrm>
          <a:prstGeom prst="rect">
            <a:avLst/>
          </a:prstGeom>
        </p:spPr>
      </p:pic>
    </p:spTree>
    <p:extLst>
      <p:ext uri="{BB962C8B-B14F-4D97-AF65-F5344CB8AC3E}">
        <p14:creationId xmlns="" xmlns:p14="http://schemas.microsoft.com/office/powerpoint/2010/main" val="510299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148781743.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87529" y="770359"/>
            <a:ext cx="3447036" cy="3447036"/>
          </a:xfrm>
          <a:prstGeom prst="rect">
            <a:avLst/>
          </a:prstGeom>
          <a:effectLst>
            <a:glow rad="228600">
              <a:schemeClr val="accent4">
                <a:satMod val="175000"/>
                <a:alpha val="40000"/>
              </a:schemeClr>
            </a:glow>
          </a:effectLst>
        </p:spPr>
      </p:pic>
      <p:sp>
        <p:nvSpPr>
          <p:cNvPr id="4" name="CuadroTexto 3"/>
          <p:cNvSpPr txBox="1"/>
          <p:nvPr/>
        </p:nvSpPr>
        <p:spPr>
          <a:xfrm>
            <a:off x="3067930" y="4519765"/>
            <a:ext cx="3492512" cy="1200329"/>
          </a:xfrm>
          <a:prstGeom prst="rect">
            <a:avLst/>
          </a:prstGeom>
          <a:noFill/>
        </p:spPr>
        <p:txBody>
          <a:bodyPr wrap="none" rtlCol="0">
            <a:spAutoFit/>
          </a:bodyPr>
          <a:lstStyle/>
          <a:p>
            <a:r>
              <a:rPr lang="es-ES" sz="7200" b="1" dirty="0" smtClean="0"/>
              <a:t>Gracias.</a:t>
            </a:r>
            <a:endParaRPr lang="es-ES" sz="7200" b="1" dirty="0"/>
          </a:p>
        </p:txBody>
      </p:sp>
    </p:spTree>
    <p:extLst>
      <p:ext uri="{BB962C8B-B14F-4D97-AF65-F5344CB8AC3E}">
        <p14:creationId xmlns="" xmlns:p14="http://schemas.microsoft.com/office/powerpoint/2010/main" val="818373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0" y="685800"/>
            <a:ext cx="8708964" cy="5269072"/>
          </a:xfrm>
        </p:spPr>
        <p:txBody>
          <a:bodyPr/>
          <a:lstStyle/>
          <a:p>
            <a:pPr algn="ctr"/>
            <a:r>
              <a:rPr lang="es-ES" dirty="0" smtClean="0"/>
              <a:t>POLITÉCNICO COLOMBIANO JAIME ISAZA CADAVID </a:t>
            </a:r>
          </a:p>
          <a:p>
            <a:pPr algn="ctr"/>
            <a:r>
              <a:rPr lang="es-ES" dirty="0" smtClean="0"/>
              <a:t>FACULTAD DE INGENIERÍA</a:t>
            </a:r>
          </a:p>
          <a:p>
            <a:pPr algn="ctr"/>
            <a:r>
              <a:rPr lang="es-ES" dirty="0" smtClean="0"/>
              <a:t>TECNOLOGÍA EN SITEMATIZACIÓN DE DATOS</a:t>
            </a:r>
          </a:p>
          <a:p>
            <a:pPr algn="ctr"/>
            <a:r>
              <a:rPr lang="es-ES" dirty="0" smtClean="0"/>
              <a:t>MEDELLÍN</a:t>
            </a:r>
          </a:p>
          <a:p>
            <a:pPr algn="ctr"/>
            <a:r>
              <a:rPr lang="es-ES" dirty="0" smtClean="0"/>
              <a:t>2013</a:t>
            </a:r>
            <a:endParaRPr lang="es-ES" dirty="0"/>
          </a:p>
        </p:txBody>
      </p:sp>
    </p:spTree>
    <p:extLst>
      <p:ext uri="{BB962C8B-B14F-4D97-AF65-F5344CB8AC3E}">
        <p14:creationId xmlns="" xmlns:p14="http://schemas.microsoft.com/office/powerpoint/2010/main" val="17538733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Problema</a:t>
            </a:r>
            <a:endParaRPr lang="es-ES" dirty="0"/>
          </a:p>
        </p:txBody>
      </p:sp>
      <p:sp>
        <p:nvSpPr>
          <p:cNvPr id="6" name="CuadroTexto 5"/>
          <p:cNvSpPr txBox="1"/>
          <p:nvPr/>
        </p:nvSpPr>
        <p:spPr>
          <a:xfrm>
            <a:off x="381885" y="725802"/>
            <a:ext cx="8367426" cy="341632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342900" indent="-342900">
              <a:buFont typeface="Arial"/>
              <a:buChar char="•"/>
            </a:pPr>
            <a:r>
              <a:rPr lang="es-CO" sz="3600" dirty="0" smtClean="0"/>
              <a:t>Poco uso de herramientas ofimáticas.</a:t>
            </a:r>
          </a:p>
          <a:p>
            <a:pPr marL="342900" indent="-342900">
              <a:buFont typeface="Arial"/>
              <a:buChar char="•"/>
            </a:pPr>
            <a:r>
              <a:rPr lang="es-CO" sz="3600" dirty="0" smtClean="0"/>
              <a:t>Baja interactividad. </a:t>
            </a:r>
          </a:p>
          <a:p>
            <a:pPr marL="342900" indent="-342900">
              <a:buFont typeface="Arial"/>
              <a:buChar char="•"/>
            </a:pPr>
            <a:r>
              <a:rPr lang="es-CO" sz="3600" dirty="0" smtClean="0"/>
              <a:t>Sistemas de gestión acorde a la necesidad de la institución y los módulos.</a:t>
            </a:r>
          </a:p>
          <a:p>
            <a:pPr marL="342900" indent="-342900">
              <a:buFont typeface="Arial"/>
              <a:buChar char="•"/>
            </a:pPr>
            <a:r>
              <a:rPr lang="es-CO" sz="3600" dirty="0" smtClean="0"/>
              <a:t>Falta de comunicación entre el estudiante y el docente.</a:t>
            </a:r>
            <a:endParaRPr lang="es-ES" dirty="0"/>
          </a:p>
        </p:txBody>
      </p:sp>
    </p:spTree>
    <p:extLst>
      <p:ext uri="{BB962C8B-B14F-4D97-AF65-F5344CB8AC3E}">
        <p14:creationId xmlns="" xmlns:p14="http://schemas.microsoft.com/office/powerpoint/2010/main" val="11265838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762000" y="5049078"/>
            <a:ext cx="7321826" cy="1123122"/>
          </a:xfrm>
        </p:spPr>
        <p:txBody>
          <a:bodyPr>
            <a:normAutofit fontScale="90000"/>
          </a:bodyPr>
          <a:lstStyle/>
          <a:p>
            <a:r>
              <a:rPr lang="es-CO" dirty="0" smtClean="0"/>
              <a:t>Metodologías de enseñanza</a:t>
            </a:r>
            <a:endParaRPr lang="es-ES" dirty="0"/>
          </a:p>
        </p:txBody>
      </p:sp>
      <p:pic>
        <p:nvPicPr>
          <p:cNvPr id="1027" name="Picture 3" descr="C:\Documents and Settings\Administrador\Escritorio\lapiz.png"/>
          <p:cNvPicPr>
            <a:picLocks noChangeAspect="1" noChangeArrowheads="1"/>
          </p:cNvPicPr>
          <p:nvPr/>
        </p:nvPicPr>
        <p:blipFill>
          <a:blip r:embed="rId2" cstate="print"/>
          <a:srcRect/>
          <a:stretch>
            <a:fillRect/>
          </a:stretch>
        </p:blipFill>
        <p:spPr bwMode="auto">
          <a:xfrm>
            <a:off x="1381002" y="3048000"/>
            <a:ext cx="2157664" cy="1762539"/>
          </a:xfrm>
          <a:prstGeom prst="rect">
            <a:avLst/>
          </a:prstGeom>
          <a:noFill/>
        </p:spPr>
      </p:pic>
      <p:pic>
        <p:nvPicPr>
          <p:cNvPr id="1028" name="Picture 4" descr="C:\Documents and Settings\Administrador\Escritorio\Copia de modulos.png"/>
          <p:cNvPicPr>
            <a:picLocks noChangeAspect="1" noChangeArrowheads="1"/>
          </p:cNvPicPr>
          <p:nvPr/>
        </p:nvPicPr>
        <p:blipFill>
          <a:blip r:embed="rId3"/>
          <a:srcRect/>
          <a:stretch>
            <a:fillRect/>
          </a:stretch>
        </p:blipFill>
        <p:spPr bwMode="auto">
          <a:xfrm>
            <a:off x="2459834" y="750405"/>
            <a:ext cx="3582329" cy="1847022"/>
          </a:xfrm>
          <a:prstGeom prst="rect">
            <a:avLst/>
          </a:prstGeom>
          <a:noFill/>
        </p:spPr>
      </p:pic>
      <p:pic>
        <p:nvPicPr>
          <p:cNvPr id="1033" name="Picture 9" descr="C:\Documents and Settings\Administrador\Escritorio\imgs\2.PNG"/>
          <p:cNvPicPr>
            <a:picLocks noChangeAspect="1" noChangeArrowheads="1"/>
          </p:cNvPicPr>
          <p:nvPr/>
        </p:nvPicPr>
        <p:blipFill>
          <a:blip r:embed="rId4"/>
          <a:srcRect/>
          <a:stretch>
            <a:fillRect/>
          </a:stretch>
        </p:blipFill>
        <p:spPr bwMode="auto">
          <a:xfrm>
            <a:off x="5763868" y="3048001"/>
            <a:ext cx="2124913" cy="156375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ox(in)">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3"/>
                                        </p:tgtEl>
                                        <p:attrNameLst>
                                          <p:attrName>style.visibility</p:attrName>
                                        </p:attrNameLst>
                                      </p:cBhvr>
                                      <p:to>
                                        <p:strVal val="visible"/>
                                      </p:to>
                                    </p:set>
                                    <p:animEffect transition="in" filter="box(in)">
                                      <p:cBhvr>
                                        <p:cTn id="12" dur="500"/>
                                        <p:tgtEl>
                                          <p:spTgt spid="10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box(in)">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Necesidad</a:t>
            </a:r>
            <a:endParaRPr lang="es-ES" dirty="0"/>
          </a:p>
        </p:txBody>
      </p:sp>
      <p:sp>
        <p:nvSpPr>
          <p:cNvPr id="6" name="CuadroTexto 5"/>
          <p:cNvSpPr txBox="1"/>
          <p:nvPr/>
        </p:nvSpPr>
        <p:spPr>
          <a:xfrm>
            <a:off x="381885" y="725802"/>
            <a:ext cx="8367426" cy="313932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342900" indent="-342900">
              <a:buFont typeface="Arial"/>
              <a:buChar char="•"/>
            </a:pPr>
            <a:r>
              <a:rPr lang="es-ES" sz="3600" dirty="0" smtClean="0"/>
              <a:t>Se </a:t>
            </a:r>
            <a:r>
              <a:rPr lang="es-ES_tradnl" sz="3600" dirty="0" smtClean="0"/>
              <a:t>centra </a:t>
            </a:r>
            <a:r>
              <a:rPr lang="es-ES_tradnl" sz="3600" dirty="0"/>
              <a:t>en la creación de un ambiente genérico y común que le permita a al estudiante complementar y poder extender sus conocimientos </a:t>
            </a:r>
            <a:r>
              <a:rPr lang="es-ES_tradnl" sz="3600" dirty="0" smtClean="0"/>
              <a:t>en el transcurso de </a:t>
            </a:r>
            <a:r>
              <a:rPr lang="es-ES_tradnl" sz="3600" dirty="0"/>
              <a:t>su ciclo educativo. </a:t>
            </a:r>
            <a:endParaRPr lang="es-ES" dirty="0"/>
          </a:p>
          <a:p>
            <a:endParaRPr lang="es-ES" dirty="0"/>
          </a:p>
        </p:txBody>
      </p:sp>
      <p:sp>
        <p:nvSpPr>
          <p:cNvPr id="3" name="CuadroTexto 2"/>
          <p:cNvSpPr txBox="1"/>
          <p:nvPr/>
        </p:nvSpPr>
        <p:spPr>
          <a:xfrm>
            <a:off x="7735803" y="4915656"/>
            <a:ext cx="184666" cy="369332"/>
          </a:xfrm>
          <a:prstGeom prst="rect">
            <a:avLst/>
          </a:prstGeom>
          <a:noFill/>
        </p:spPr>
        <p:txBody>
          <a:bodyPr wrap="none" rtlCol="0">
            <a:spAutoFit/>
          </a:bodyPr>
          <a:lstStyle/>
          <a:p>
            <a:endParaRPr lang="es-ES" dirty="0"/>
          </a:p>
        </p:txBody>
      </p:sp>
    </p:spTree>
    <p:extLst>
      <p:ext uri="{BB962C8B-B14F-4D97-AF65-F5344CB8AC3E}">
        <p14:creationId xmlns="" xmlns:p14="http://schemas.microsoft.com/office/powerpoint/2010/main" val="26182844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Delimitación y alcance</a:t>
            </a:r>
            <a:endParaRPr lang="es-ES" dirty="0"/>
          </a:p>
        </p:txBody>
      </p:sp>
      <p:sp>
        <p:nvSpPr>
          <p:cNvPr id="6" name="CuadroTexto 5"/>
          <p:cNvSpPr txBox="1"/>
          <p:nvPr/>
        </p:nvSpPr>
        <p:spPr>
          <a:xfrm>
            <a:off x="1105115" y="625555"/>
            <a:ext cx="7191493" cy="378565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sz="2400" dirty="0" smtClean="0"/>
              <a:t>Este sistema está enfocado en gran parte a los módulos que tenga un fin educativo y que se rijan bajo los parámetros de la educación convencional. Centrándonos en la Técnica Profesional en Sistemas de Datos del Politécnico Colombiano Jaime Isaza Cadavid, de la cual  tenemos un mayor conocimiento de su problemática.</a:t>
            </a:r>
          </a:p>
          <a:p>
            <a:endParaRPr lang="es-ES_tradnl" sz="2400" dirty="0"/>
          </a:p>
          <a:p>
            <a:r>
              <a:rPr lang="es-ES_tradnl" sz="2400" dirty="0" smtClean="0"/>
              <a:t>El proyecto contara estrictamente con los siguientes módulos: usuarios, perfiles, materias, imágenes, videos, exámenes, chat, ejercicios, talleres y tablero virtual.</a:t>
            </a:r>
          </a:p>
        </p:txBody>
      </p:sp>
      <p:sp>
        <p:nvSpPr>
          <p:cNvPr id="8" name="CuadroTexto 7"/>
          <p:cNvSpPr txBox="1"/>
          <p:nvPr/>
        </p:nvSpPr>
        <p:spPr>
          <a:xfrm>
            <a:off x="907184" y="4123873"/>
            <a:ext cx="184666" cy="369332"/>
          </a:xfrm>
          <a:prstGeom prst="rect">
            <a:avLst/>
          </a:prstGeom>
          <a:noFill/>
        </p:spPr>
        <p:txBody>
          <a:bodyPr wrap="none" rtlCol="0">
            <a:spAutoFit/>
          </a:bodyPr>
          <a:lstStyle/>
          <a:p>
            <a:endParaRPr lang="es-ES" dirty="0"/>
          </a:p>
        </p:txBody>
      </p:sp>
      <p:sp>
        <p:nvSpPr>
          <p:cNvPr id="9" name="CuadroTexto 8"/>
          <p:cNvSpPr txBox="1"/>
          <p:nvPr/>
        </p:nvSpPr>
        <p:spPr>
          <a:xfrm>
            <a:off x="709253" y="2672269"/>
            <a:ext cx="184666" cy="369332"/>
          </a:xfrm>
          <a:prstGeom prst="rect">
            <a:avLst/>
          </a:prstGeom>
          <a:noFill/>
        </p:spPr>
        <p:txBody>
          <a:bodyPr wrap="none" rtlCol="0">
            <a:spAutoFit/>
          </a:bodyPr>
          <a:lstStyle/>
          <a:p>
            <a:endParaRPr lang="es-ES" dirty="0"/>
          </a:p>
        </p:txBody>
      </p:sp>
    </p:spTree>
    <p:extLst>
      <p:ext uri="{BB962C8B-B14F-4D97-AF65-F5344CB8AC3E}">
        <p14:creationId xmlns="" xmlns:p14="http://schemas.microsoft.com/office/powerpoint/2010/main" val="11522044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2000" y="5062330"/>
            <a:ext cx="6781800" cy="1109870"/>
          </a:xfrm>
        </p:spPr>
        <p:txBody>
          <a:bodyPr>
            <a:normAutofit/>
          </a:bodyPr>
          <a:lstStyle/>
          <a:p>
            <a:r>
              <a:rPr lang="es-ES" dirty="0" smtClean="0"/>
              <a:t>Requisitos de usuario</a:t>
            </a:r>
            <a:endParaRPr lang="es-ES" dirty="0"/>
          </a:p>
        </p:txBody>
      </p:sp>
      <p:sp>
        <p:nvSpPr>
          <p:cNvPr id="17" name="16 Rectángulo"/>
          <p:cNvSpPr/>
          <p:nvPr/>
        </p:nvSpPr>
        <p:spPr>
          <a:xfrm>
            <a:off x="4889437" y="1775785"/>
            <a:ext cx="2654363"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dirty="0"/>
              <a:t>Administrar  </a:t>
            </a:r>
            <a:r>
              <a:rPr lang="es-ES_tradnl" dirty="0" smtClean="0"/>
              <a:t>ejercicios</a:t>
            </a:r>
            <a:endParaRPr lang="es-ES" dirty="0"/>
          </a:p>
        </p:txBody>
      </p:sp>
      <p:sp>
        <p:nvSpPr>
          <p:cNvPr id="18" name="17 Rectángulo"/>
          <p:cNvSpPr/>
          <p:nvPr/>
        </p:nvSpPr>
        <p:spPr>
          <a:xfrm>
            <a:off x="4889437" y="2544637"/>
            <a:ext cx="2654363"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dirty="0"/>
              <a:t>Administrar  </a:t>
            </a:r>
            <a:r>
              <a:rPr lang="es-ES_tradnl" dirty="0" smtClean="0"/>
              <a:t>sonidos</a:t>
            </a:r>
            <a:endParaRPr lang="es-ES" dirty="0"/>
          </a:p>
        </p:txBody>
      </p:sp>
      <p:sp>
        <p:nvSpPr>
          <p:cNvPr id="19" name="18 Rectángulo"/>
          <p:cNvSpPr/>
          <p:nvPr/>
        </p:nvSpPr>
        <p:spPr>
          <a:xfrm>
            <a:off x="4889437" y="4096497"/>
            <a:ext cx="2654363"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dirty="0"/>
              <a:t>Administrar  </a:t>
            </a:r>
            <a:r>
              <a:rPr lang="es-ES_tradnl" dirty="0" smtClean="0"/>
              <a:t>videos</a:t>
            </a:r>
            <a:endParaRPr lang="es-ES" dirty="0"/>
          </a:p>
        </p:txBody>
      </p:sp>
      <p:sp>
        <p:nvSpPr>
          <p:cNvPr id="20" name="19 Rectángulo"/>
          <p:cNvSpPr/>
          <p:nvPr/>
        </p:nvSpPr>
        <p:spPr>
          <a:xfrm>
            <a:off x="4889437" y="3341987"/>
            <a:ext cx="2654363"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dirty="0"/>
              <a:t>Administrar  </a:t>
            </a:r>
            <a:r>
              <a:rPr lang="es-ES_tradnl" dirty="0" smtClean="0"/>
              <a:t>imágenes</a:t>
            </a:r>
            <a:endParaRPr lang="es-ES" dirty="0"/>
          </a:p>
        </p:txBody>
      </p:sp>
      <p:sp>
        <p:nvSpPr>
          <p:cNvPr id="21" name="20 Rectángulo"/>
          <p:cNvSpPr/>
          <p:nvPr/>
        </p:nvSpPr>
        <p:spPr>
          <a:xfrm>
            <a:off x="1503506" y="1775785"/>
            <a:ext cx="2710685"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dirty="0" smtClean="0"/>
              <a:t>Administrar  cursos *</a:t>
            </a:r>
            <a:endParaRPr lang="es-ES" dirty="0"/>
          </a:p>
        </p:txBody>
      </p:sp>
      <p:sp>
        <p:nvSpPr>
          <p:cNvPr id="22" name="21 Rectángulo"/>
          <p:cNvSpPr/>
          <p:nvPr/>
        </p:nvSpPr>
        <p:spPr>
          <a:xfrm>
            <a:off x="1503506" y="2544637"/>
            <a:ext cx="2710685"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dirty="0"/>
              <a:t>Administrar  </a:t>
            </a:r>
            <a:r>
              <a:rPr lang="es-ES_tradnl" dirty="0" smtClean="0"/>
              <a:t>contenidos</a:t>
            </a:r>
            <a:endParaRPr lang="es-ES" dirty="0"/>
          </a:p>
        </p:txBody>
      </p:sp>
      <p:sp>
        <p:nvSpPr>
          <p:cNvPr id="23" name="22 Rectángulo"/>
          <p:cNvSpPr/>
          <p:nvPr/>
        </p:nvSpPr>
        <p:spPr>
          <a:xfrm>
            <a:off x="1503506" y="4096497"/>
            <a:ext cx="2710685"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sz="1600" dirty="0"/>
              <a:t>Administrar  </a:t>
            </a:r>
            <a:r>
              <a:rPr lang="es-ES_tradnl" sz="1600" dirty="0" smtClean="0"/>
              <a:t>evaluaciones </a:t>
            </a:r>
            <a:r>
              <a:rPr lang="es-ES_tradnl" baseline="-25000" dirty="0" smtClean="0"/>
              <a:t>*</a:t>
            </a:r>
            <a:endParaRPr lang="es-ES" dirty="0"/>
          </a:p>
        </p:txBody>
      </p:sp>
      <p:sp>
        <p:nvSpPr>
          <p:cNvPr id="24" name="23 Rectángulo"/>
          <p:cNvSpPr/>
          <p:nvPr/>
        </p:nvSpPr>
        <p:spPr>
          <a:xfrm>
            <a:off x="1503506" y="3341987"/>
            <a:ext cx="2710685"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dirty="0" smtClean="0"/>
              <a:t>Administrar talleres *</a:t>
            </a:r>
            <a:endParaRPr lang="es-ES" dirty="0"/>
          </a:p>
        </p:txBody>
      </p:sp>
      <p:sp>
        <p:nvSpPr>
          <p:cNvPr id="25" name="24 Rectángulo"/>
          <p:cNvSpPr/>
          <p:nvPr/>
        </p:nvSpPr>
        <p:spPr>
          <a:xfrm>
            <a:off x="3140149" y="881264"/>
            <a:ext cx="2690808" cy="569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dirty="0"/>
              <a:t>Administrar  usuarios</a:t>
            </a:r>
            <a:endParaRPr lang="es-ES" dirty="0"/>
          </a:p>
        </p:txBody>
      </p:sp>
    </p:spTree>
    <p:extLst>
      <p:ext uri="{BB962C8B-B14F-4D97-AF65-F5344CB8AC3E}">
        <p14:creationId xmlns="" xmlns:p14="http://schemas.microsoft.com/office/powerpoint/2010/main" val="42204899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6070" y="1802296"/>
            <a:ext cx="6781800" cy="1600200"/>
          </a:xfrm>
        </p:spPr>
        <p:txBody>
          <a:bodyPr>
            <a:normAutofit/>
          </a:bodyPr>
          <a:lstStyle/>
          <a:p>
            <a:r>
              <a:rPr lang="es-ES" dirty="0" smtClean="0"/>
              <a:t>Diagrama de paquetes</a:t>
            </a:r>
            <a:endParaRPr lang="es-C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10.100.3.215\www\PoliAuLink\archivos\diagramas\Diagrama de paquetes\Diagrama3.png"/>
          <p:cNvPicPr>
            <a:picLocks noChangeAspect="1" noChangeArrowheads="1"/>
          </p:cNvPicPr>
          <p:nvPr/>
        </p:nvPicPr>
        <p:blipFill>
          <a:blip r:embed="rId2"/>
          <a:srcRect/>
          <a:stretch>
            <a:fillRect/>
          </a:stretch>
        </p:blipFill>
        <p:spPr bwMode="auto">
          <a:xfrm>
            <a:off x="215140" y="479977"/>
            <a:ext cx="8638797" cy="539073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pel de periódico">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Papel de periódico.thmx</Template>
  <TotalTime>2459</TotalTime>
  <Words>254</Words>
  <Application>Microsoft Office PowerPoint</Application>
  <PresentationFormat>Presentación en pantalla (4:3)</PresentationFormat>
  <Paragraphs>38</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Papel de periódico</vt:lpstr>
      <vt:lpstr>  Poli AuLink                </vt:lpstr>
      <vt:lpstr>Diapositiva 2</vt:lpstr>
      <vt:lpstr>Problema</vt:lpstr>
      <vt:lpstr>Metodologías de enseñanza</vt:lpstr>
      <vt:lpstr>Necesidad</vt:lpstr>
      <vt:lpstr>Delimitación y alcance</vt:lpstr>
      <vt:lpstr>Requisitos de usuario</vt:lpstr>
      <vt:lpstr>Diagrama de paquetes</vt:lpstr>
      <vt:lpstr>Diapositiva 9</vt:lpstr>
      <vt:lpstr>Diapositiva 10</vt:lpstr>
      <vt:lpstr>Diapositiva 11</vt:lpstr>
      <vt:lpstr>Bibliografía</vt:lpstr>
      <vt:lpstr>Preguntas</vt:lpstr>
      <vt:lpstr>Diapositiva 14</vt:lpstr>
    </vt:vector>
  </TitlesOfParts>
  <Company>politecnico colombiano jaime isaza cadavid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FORDUMMIES</dc:title>
  <dc:creator>oscar mesa</dc:creator>
  <cp:lastModifiedBy>USUARIO</cp:lastModifiedBy>
  <cp:revision>180</cp:revision>
  <dcterms:created xsi:type="dcterms:W3CDTF">2013-04-13T08:32:47Z</dcterms:created>
  <dcterms:modified xsi:type="dcterms:W3CDTF">2013-11-30T11:39:09Z</dcterms:modified>
</cp:coreProperties>
</file>