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finicion.de/portad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1212" y="406400"/>
            <a:ext cx="8001000" cy="1943100"/>
          </a:xfrm>
        </p:spPr>
        <p:txBody>
          <a:bodyPr/>
          <a:lstStyle/>
          <a:p>
            <a:r>
              <a:rPr lang="es-GT" dirty="0" smtClean="0"/>
              <a:t>Aplicaciones hibridas y sitios web</a:t>
            </a:r>
            <a:endParaRPr lang="es-GT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8781"/>
          <a:stretch/>
        </p:blipFill>
        <p:spPr>
          <a:xfrm>
            <a:off x="6553200" y="3009899"/>
            <a:ext cx="3784600" cy="27940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3009898"/>
            <a:ext cx="3138488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Aplicaciones hibridas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Las aplicaciones híbridas son aplicaciones móviles diseñadas en un lenguaje de programación web ya sea HTML5, CSS o JavaScript, junto con un framework que permite adaptar la vista web a cualquier vista de un dispositivo móvil. En otras palabras, no son más que una aplicación construida para ser utilizada o implementada en distintos sistemas operativos móviles, tales como, iOS, Android o Windows Phone, evitándonos la tarea de crear una aplicación para cada sistema operativo. De esta manera, una aplicación híbrida puede ser adaptada a múltiples plataformas móviles sin crear nuevos códigos, pero ajustándose a algunos cambios operacionales para cada uno de ellos.</a:t>
            </a:r>
          </a:p>
        </p:txBody>
      </p:sp>
    </p:spTree>
    <p:extLst>
      <p:ext uri="{BB962C8B-B14F-4D97-AF65-F5344CB8AC3E}">
        <p14:creationId xmlns:p14="http://schemas.microsoft.com/office/powerpoint/2010/main" val="5742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12" y="4106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GT" dirty="0"/>
              <a:t>por qué desarrollar un proyecto en una aplicación móvil híbrida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012" y="2379132"/>
            <a:ext cx="8534400" cy="3615267"/>
          </a:xfrm>
        </p:spPr>
        <p:txBody>
          <a:bodyPr/>
          <a:lstStyle/>
          <a:p>
            <a:r>
              <a:rPr lang="es-GT" dirty="0" smtClean="0"/>
              <a:t>Su </a:t>
            </a:r>
            <a:r>
              <a:rPr lang="es-GT" dirty="0"/>
              <a:t>creación es mucho más sencilla y económica.</a:t>
            </a:r>
          </a:p>
          <a:p>
            <a:r>
              <a:rPr lang="es-GT" dirty="0"/>
              <a:t>El código base con el que se crea la app puede utilizarse en múltiples plataformas.  </a:t>
            </a:r>
          </a:p>
          <a:p>
            <a:r>
              <a:rPr lang="es-GT" dirty="0"/>
              <a:t>No necesitas de permisos externos para publicarla en las tiendas de aplicaciones</a:t>
            </a:r>
            <a:r>
              <a:rPr lang="es-GT" dirty="0" smtClean="0"/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081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812" y="537632"/>
            <a:ext cx="8534400" cy="1507067"/>
          </a:xfrm>
        </p:spPr>
        <p:txBody>
          <a:bodyPr/>
          <a:lstStyle/>
          <a:p>
            <a:r>
              <a:rPr lang="es-GT" dirty="0" smtClean="0"/>
              <a:t>Aplicaciones hibridas</a:t>
            </a:r>
            <a:endParaRPr lang="es-GT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438400"/>
            <a:ext cx="2857500" cy="16002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438400"/>
            <a:ext cx="3810000" cy="1714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4432301"/>
            <a:ext cx="5676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10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Sitios web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sitio </a:t>
            </a:r>
            <a:r>
              <a:rPr lang="es-GT" dirty="0"/>
              <a:t>es un lugar que sirve para algo o un espacio ocupado (o que puede llegar a serlo). La noción de Web, por su parte, hace referencia a Internet, una red de redes que permite la interconexión de computadoras mediante un conjunto de protocolos denominado TCP/IP</a:t>
            </a:r>
            <a:r>
              <a:rPr lang="es-GT" dirty="0" smtClean="0"/>
              <a:t>.</a:t>
            </a:r>
          </a:p>
          <a:p>
            <a:r>
              <a:rPr lang="es-GT" dirty="0"/>
              <a:t>Es importante establecer que en Internet encontramos una gran variedad de tipos de sitios web que suelen diferenciarse fundamentalmente por la clase de contenido que ofrecen o por el servicio que brindan a cualquiera de las personas que se encuentran navegando por la Red.</a:t>
            </a:r>
          </a:p>
        </p:txBody>
      </p:sp>
    </p:spTree>
    <p:extLst>
      <p:ext uri="{BB962C8B-B14F-4D97-AF65-F5344CB8AC3E}">
        <p14:creationId xmlns:p14="http://schemas.microsoft.com/office/powerpoint/2010/main" val="24857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499532"/>
            <a:ext cx="8534400" cy="1507067"/>
          </a:xfrm>
        </p:spPr>
        <p:txBody>
          <a:bodyPr/>
          <a:lstStyle/>
          <a:p>
            <a:r>
              <a:rPr lang="es-GT" dirty="0" smtClean="0"/>
              <a:t>Que incluyen los sitios web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0412" y="2120898"/>
            <a:ext cx="8534400" cy="3615267"/>
          </a:xfrm>
        </p:spPr>
        <p:txBody>
          <a:bodyPr/>
          <a:lstStyle/>
          <a:p>
            <a:r>
              <a:rPr lang="es-GT" dirty="0"/>
              <a:t>Los sitios web incluyen documentos HTML, fotografías, sonidos, vídeos, animaciones Flash y otro tipo de contenidos que pueden compartirse en línea. La </a:t>
            </a:r>
            <a:r>
              <a:rPr lang="es-GT" b="1" dirty="0"/>
              <a:t>URL raíz</a:t>
            </a:r>
            <a:r>
              <a:rPr lang="es-GT" dirty="0"/>
              <a:t> del sitio web se conoce como </a:t>
            </a:r>
            <a:r>
              <a:rPr lang="es-GT" b="1" u="sng" dirty="0">
                <a:hlinkClick r:id="rId2"/>
              </a:rPr>
              <a:t>portada</a:t>
            </a:r>
            <a:r>
              <a:rPr lang="es-GT" dirty="0"/>
              <a:t> o </a:t>
            </a:r>
            <a:r>
              <a:rPr lang="es-GT" b="1" dirty="0" smtClean="0"/>
              <a:t>homepaje</a:t>
            </a:r>
            <a:r>
              <a:rPr lang="es-GT" dirty="0" smtClean="0"/>
              <a:t>. </a:t>
            </a:r>
            <a:r>
              <a:rPr lang="es-GT" dirty="0"/>
              <a:t>Lo más habitual es que esta portada facilite el acceso a todas las páginas del sitio mediante </a:t>
            </a:r>
            <a:r>
              <a:rPr lang="es-GT" b="1" dirty="0"/>
              <a:t>hipervínculos</a:t>
            </a:r>
            <a:r>
              <a:rPr lang="es-GT" dirty="0"/>
              <a:t> (también conocidos como enlaces o links</a:t>
            </a:r>
            <a:r>
              <a:rPr lang="es-GT" dirty="0" smtClean="0"/>
              <a:t>).</a:t>
            </a:r>
          </a:p>
          <a:p>
            <a:r>
              <a:rPr lang="es-GT" dirty="0"/>
              <a:t>La mayor parte de los sitios web ofrecen sus contenidos de manera gratuita. Otros, en cambio, cobran una </a:t>
            </a:r>
            <a:r>
              <a:rPr lang="es-GT" b="1" dirty="0"/>
              <a:t>suscripción</a:t>
            </a:r>
            <a:r>
              <a:rPr lang="es-GT" dirty="0"/>
              <a:t> y exigen una contraseña para su acceso. </a:t>
            </a:r>
          </a:p>
        </p:txBody>
      </p:sp>
    </p:spTree>
    <p:extLst>
      <p:ext uri="{BB962C8B-B14F-4D97-AF65-F5344CB8AC3E}">
        <p14:creationId xmlns:p14="http://schemas.microsoft.com/office/powerpoint/2010/main" val="30944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2" y="321732"/>
            <a:ext cx="8534400" cy="1507067"/>
          </a:xfrm>
        </p:spPr>
        <p:txBody>
          <a:bodyPr/>
          <a:lstStyle/>
          <a:p>
            <a:r>
              <a:rPr lang="es-GT" dirty="0" smtClean="0"/>
              <a:t>Sitios web</a:t>
            </a:r>
            <a:endParaRPr lang="es-GT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1828799"/>
            <a:ext cx="3989388" cy="20954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828799"/>
            <a:ext cx="3721100" cy="20954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178300"/>
            <a:ext cx="5080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6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291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Aplicaciones hibridas y sitios web</vt:lpstr>
      <vt:lpstr>Aplicaciones hibridas</vt:lpstr>
      <vt:lpstr>por qué desarrollar un proyecto en una aplicación móvil híbrida </vt:lpstr>
      <vt:lpstr>Aplicaciones hibridas</vt:lpstr>
      <vt:lpstr>Sitios web</vt:lpstr>
      <vt:lpstr>Que incluyen los sitios web</vt:lpstr>
      <vt:lpstr>Sitios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y sitios web</dc:title>
  <dc:creator>Liceo Compu-Market</dc:creator>
  <cp:lastModifiedBy>Liceo Compu-Market</cp:lastModifiedBy>
  <cp:revision>5</cp:revision>
  <dcterms:created xsi:type="dcterms:W3CDTF">2019-05-30T13:48:29Z</dcterms:created>
  <dcterms:modified xsi:type="dcterms:W3CDTF">2019-05-30T14:15:28Z</dcterms:modified>
</cp:coreProperties>
</file>