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6CF2-46AC-B71D-30B9-24C7404B5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A59FC-F2A8-0A0F-D9F8-B8FC693DA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4A7E2-581C-23BC-176F-2007DB34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86B3-36EF-4FD2-8766-45AAA3B292C0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37C8B-0B36-6B98-8854-7B8C351B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4B999-F56A-DD72-C2B3-DE9C0077A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A01F-530D-4DF6-93BC-DEDAE2789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24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7A884-3F08-D5FC-7C6D-EFD2F0530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001EB-783F-D210-9D7D-799D2BC7A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74A1C-8CA8-27CB-3B4C-019967883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86B3-36EF-4FD2-8766-45AAA3B292C0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EA1BB-18A9-1B6D-AF83-431F52BA8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67636-670F-CF36-DEEE-506C8ABC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A01F-530D-4DF6-93BC-DEDAE2789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24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2F4E81-37BC-1845-3F16-41BFC8DC9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E2BD9-696D-8208-C28A-65CB5BE80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A09F5-0AFA-82B7-1DCE-3B263136E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86B3-36EF-4FD2-8766-45AAA3B292C0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EEB1A-AC1E-A3BC-63CF-00D92BE5B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1B42C-3D67-72AF-455A-BDEF1008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A01F-530D-4DF6-93BC-DEDAE2789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34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38979-04E5-398C-48EB-5C7DA339C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28A93-06D3-4279-3963-FB9F813AB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0B5FC-F712-B3CF-2C01-A167E2EC7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86B3-36EF-4FD2-8766-45AAA3B292C0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FAA6D-84BB-7A4A-DC1B-0B516D53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55E7F-B665-68C4-684E-7408E12B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A01F-530D-4DF6-93BC-DEDAE2789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06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A690E-5583-B7EC-5A0A-7059FC19A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EAC87-86E5-213F-5EBB-A858604E2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C4BE6-FEED-769D-5D39-E929A5F85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86B3-36EF-4FD2-8766-45AAA3B292C0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05D88-8D5E-C793-CD7E-D965A26F4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76DCE-F3B7-4653-D4D9-C8A5F0AF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A01F-530D-4DF6-93BC-DEDAE2789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07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7D980-DCBC-8EAE-14D2-6F2B72F7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EB489-F8C6-7602-61F0-0C93794D3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CBF89-D6D8-C8AD-3000-3533D0C6F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B6591-F8CC-A037-E2D6-0DBD677B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86B3-36EF-4FD2-8766-45AAA3B292C0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14D27-864B-8B46-E7C1-E6F9EE9A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8DFBE-B02E-3B58-E35D-ED596EF0B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A01F-530D-4DF6-93BC-DEDAE2789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24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6B5A-59DA-708E-3628-3C2CBEF8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D57FE-C850-4192-FD31-424BB6847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3E60E-4C69-B47C-597A-6D18DF6E0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AEBD8F-35A3-58D6-72E1-1F0994A89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85F102-E28C-4B24-A068-1277AD0F6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BB622-65AD-D34B-C07F-23AF1278C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86B3-36EF-4FD2-8766-45AAA3B292C0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9E8BA-3252-4A39-9329-529CA134D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65C9F6-38DC-71E8-9809-8FE051E9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A01F-530D-4DF6-93BC-DEDAE2789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24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8A9C-A5E8-95DA-0CC7-8AF8F4EAB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8E4C2-C343-6713-12EF-C8240F6B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86B3-36EF-4FD2-8766-45AAA3B292C0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E8BBFC-84EF-55F0-364A-0EB6F14CC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5D689-C249-EB54-4E58-FA4B8664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A01F-530D-4DF6-93BC-DEDAE2789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34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6B3666-9974-C60D-0DBF-9798EB793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86B3-36EF-4FD2-8766-45AAA3B292C0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73D9F8-D485-1B28-A4AB-E723AB53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13F86-AA70-6D06-01D0-95F13FA0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A01F-530D-4DF6-93BC-DEDAE2789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80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273E-F4DE-D58C-949D-3C052DAC5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C59FC-BDEA-5254-7D35-26B78951A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10A13-7980-8133-36AD-176FE6CB0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DC8A4-3451-0B36-D56D-B32D6765B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86B3-36EF-4FD2-8766-45AAA3B292C0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3D46A-DE15-E9B9-D791-E9EEBBA3C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6C368-890C-2BA7-B397-0CDD42E5D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A01F-530D-4DF6-93BC-DEDAE2789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85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FAA32-16C6-AB39-9C8C-14C77EB6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FA35CD-EF82-91DF-E01F-1FB4AD5C7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EAB1A-43D2-8031-324F-CF2F92211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6F683-5C14-7DE0-D0A4-35E28E30C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86B3-36EF-4FD2-8766-45AAA3B292C0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334A7-F268-DB72-64A4-FFAD277A6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A026D-E99B-5215-84DE-D3B32C8BA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A01F-530D-4DF6-93BC-DEDAE2789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03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87A071-C147-73B2-79B9-50189277C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7B091-E3FF-F9EF-6B93-A837B1DAB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C857C-A828-A637-FA5E-DDC5B7BB5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B86B3-36EF-4FD2-8766-45AAA3B292C0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39F96-CC82-96A3-2138-30DBB845B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C7794-0013-BCEA-F867-D0674E033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1A01F-530D-4DF6-93BC-DEDAE2789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70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E552-BD42-0328-3746-29D820457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CD600-0FAE-80A0-B058-F3D18D1C29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993258-3823-DAA7-CF93-85C556B19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062" y="430389"/>
            <a:ext cx="5953873" cy="63432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2BBEBA-E47E-9737-C182-9D515CDF0B7C}"/>
              </a:ext>
            </a:extLst>
          </p:cNvPr>
          <p:cNvSpPr/>
          <p:nvPr/>
        </p:nvSpPr>
        <p:spPr>
          <a:xfrm>
            <a:off x="5862320" y="1061720"/>
            <a:ext cx="45719" cy="3053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FF1FA8-F164-7884-311C-F3A719739205}"/>
              </a:ext>
            </a:extLst>
          </p:cNvPr>
          <p:cNvSpPr/>
          <p:nvPr/>
        </p:nvSpPr>
        <p:spPr>
          <a:xfrm>
            <a:off x="6095999" y="1061720"/>
            <a:ext cx="45719" cy="30530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928630-0CCD-C982-E4F9-5DCA9A1C2F4E}"/>
              </a:ext>
            </a:extLst>
          </p:cNvPr>
          <p:cNvSpPr/>
          <p:nvPr/>
        </p:nvSpPr>
        <p:spPr>
          <a:xfrm rot="16200000" flipH="1">
            <a:off x="5496562" y="3952237"/>
            <a:ext cx="45719" cy="2082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1BB043-197E-4793-4423-B1267481D24B}"/>
              </a:ext>
            </a:extLst>
          </p:cNvPr>
          <p:cNvSpPr/>
          <p:nvPr/>
        </p:nvSpPr>
        <p:spPr>
          <a:xfrm rot="16200000" flipH="1">
            <a:off x="5496562" y="3759195"/>
            <a:ext cx="45719" cy="2082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94CBAE-390C-99C9-EFA8-2C9DCBE9B751}"/>
              </a:ext>
            </a:extLst>
          </p:cNvPr>
          <p:cNvSpPr/>
          <p:nvPr/>
        </p:nvSpPr>
        <p:spPr>
          <a:xfrm rot="16200000" flipH="1">
            <a:off x="5511799" y="3520755"/>
            <a:ext cx="45719" cy="2082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DD14D7-0347-3F34-4B12-2536AC62B71A}"/>
              </a:ext>
            </a:extLst>
          </p:cNvPr>
          <p:cNvSpPr/>
          <p:nvPr/>
        </p:nvSpPr>
        <p:spPr>
          <a:xfrm rot="16200000" flipH="1">
            <a:off x="5519417" y="3287392"/>
            <a:ext cx="45719" cy="2082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77FA79-A2FF-EBBF-4DC1-B48EA2046DE8}"/>
              </a:ext>
            </a:extLst>
          </p:cNvPr>
          <p:cNvCxnSpPr/>
          <p:nvPr/>
        </p:nvCxnSpPr>
        <p:spPr>
          <a:xfrm flipH="1">
            <a:off x="4404360" y="3391533"/>
            <a:ext cx="10109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0A5556-D1D5-7402-0EF1-F638D9D56582}"/>
              </a:ext>
            </a:extLst>
          </p:cNvPr>
          <p:cNvCxnSpPr/>
          <p:nvPr/>
        </p:nvCxnSpPr>
        <p:spPr>
          <a:xfrm flipH="1">
            <a:off x="4404360" y="3624896"/>
            <a:ext cx="10109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036E6C-254A-C0DD-DF1B-D5DB14D6B3B1}"/>
              </a:ext>
            </a:extLst>
          </p:cNvPr>
          <p:cNvCxnSpPr/>
          <p:nvPr/>
        </p:nvCxnSpPr>
        <p:spPr>
          <a:xfrm flipH="1">
            <a:off x="4419597" y="3840476"/>
            <a:ext cx="10109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4DE586-B4A0-0521-7D9B-65DDD253569E}"/>
              </a:ext>
            </a:extLst>
          </p:cNvPr>
          <p:cNvCxnSpPr/>
          <p:nvPr/>
        </p:nvCxnSpPr>
        <p:spPr>
          <a:xfrm flipH="1">
            <a:off x="4404360" y="4079238"/>
            <a:ext cx="10109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B60D615-0DE9-946B-3DC3-C1BA9D43969E}"/>
              </a:ext>
            </a:extLst>
          </p:cNvPr>
          <p:cNvSpPr/>
          <p:nvPr/>
        </p:nvSpPr>
        <p:spPr>
          <a:xfrm>
            <a:off x="5623563" y="3342959"/>
            <a:ext cx="553717" cy="860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66E851-1041-4CD2-7B88-216720A22E44}"/>
              </a:ext>
            </a:extLst>
          </p:cNvPr>
          <p:cNvSpPr/>
          <p:nvPr/>
        </p:nvSpPr>
        <p:spPr>
          <a:xfrm>
            <a:off x="5618480" y="3571244"/>
            <a:ext cx="553717" cy="860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A78867-13AE-7EE3-5BD6-6550744D1B99}"/>
              </a:ext>
            </a:extLst>
          </p:cNvPr>
          <p:cNvSpPr/>
          <p:nvPr/>
        </p:nvSpPr>
        <p:spPr>
          <a:xfrm>
            <a:off x="5605141" y="3802381"/>
            <a:ext cx="553717" cy="860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AE3D5E-76E5-7A27-9320-26A1118B76FB}"/>
              </a:ext>
            </a:extLst>
          </p:cNvPr>
          <p:cNvSpPr/>
          <p:nvPr/>
        </p:nvSpPr>
        <p:spPr>
          <a:xfrm>
            <a:off x="5638805" y="4049397"/>
            <a:ext cx="553717" cy="860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FA63F0-272A-A447-3C81-856482FF36E2}"/>
              </a:ext>
            </a:extLst>
          </p:cNvPr>
          <p:cNvCxnSpPr>
            <a:cxnSpLocks/>
          </p:cNvCxnSpPr>
          <p:nvPr/>
        </p:nvCxnSpPr>
        <p:spPr>
          <a:xfrm flipH="1" flipV="1">
            <a:off x="6118858" y="4307840"/>
            <a:ext cx="576582" cy="4382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B52A85-6BD7-1E20-148C-8C4818E8DD50}"/>
              </a:ext>
            </a:extLst>
          </p:cNvPr>
          <p:cNvCxnSpPr>
            <a:cxnSpLocks/>
          </p:cNvCxnSpPr>
          <p:nvPr/>
        </p:nvCxnSpPr>
        <p:spPr>
          <a:xfrm flipH="1" flipV="1">
            <a:off x="5908039" y="4315372"/>
            <a:ext cx="787401" cy="901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D81122C-B5F6-5B7B-5DED-8DE3D257F0DC}"/>
              </a:ext>
            </a:extLst>
          </p:cNvPr>
          <p:cNvSpPr/>
          <p:nvPr/>
        </p:nvSpPr>
        <p:spPr>
          <a:xfrm>
            <a:off x="5608320" y="2897644"/>
            <a:ext cx="553717" cy="860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54D22E-06DB-9E5E-C440-1763197A266E}"/>
              </a:ext>
            </a:extLst>
          </p:cNvPr>
          <p:cNvSpPr/>
          <p:nvPr/>
        </p:nvSpPr>
        <p:spPr>
          <a:xfrm>
            <a:off x="5608320" y="2648963"/>
            <a:ext cx="553717" cy="860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0D1FF9-751D-C309-C7C4-3E085AD36C59}"/>
              </a:ext>
            </a:extLst>
          </p:cNvPr>
          <p:cNvSpPr/>
          <p:nvPr/>
        </p:nvSpPr>
        <p:spPr>
          <a:xfrm>
            <a:off x="5608319" y="2433540"/>
            <a:ext cx="553717" cy="860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F58741-45F7-8193-0EAC-5EB0AB15DAEA}"/>
              </a:ext>
            </a:extLst>
          </p:cNvPr>
          <p:cNvSpPr/>
          <p:nvPr/>
        </p:nvSpPr>
        <p:spPr>
          <a:xfrm rot="16200000" flipH="1">
            <a:off x="5519417" y="2598403"/>
            <a:ext cx="45719" cy="2082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38BA08-E437-9864-8D0A-15C0135E5CB4}"/>
              </a:ext>
            </a:extLst>
          </p:cNvPr>
          <p:cNvSpPr/>
          <p:nvPr/>
        </p:nvSpPr>
        <p:spPr>
          <a:xfrm rot="16200000" flipH="1">
            <a:off x="5513703" y="2369097"/>
            <a:ext cx="45719" cy="2082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98C587-8EBC-CDDA-2C7E-9B456140CBED}"/>
              </a:ext>
            </a:extLst>
          </p:cNvPr>
          <p:cNvSpPr/>
          <p:nvPr/>
        </p:nvSpPr>
        <p:spPr>
          <a:xfrm rot="16200000" flipH="1">
            <a:off x="5541641" y="2836522"/>
            <a:ext cx="45719" cy="2082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98FE35B-1E62-08EA-F700-D277266A8A4A}"/>
              </a:ext>
            </a:extLst>
          </p:cNvPr>
          <p:cNvCxnSpPr>
            <a:cxnSpLocks/>
          </p:cNvCxnSpPr>
          <p:nvPr/>
        </p:nvCxnSpPr>
        <p:spPr>
          <a:xfrm flipH="1" flipV="1">
            <a:off x="4404360" y="2588260"/>
            <a:ext cx="1033775" cy="352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A40575-24E7-CEFF-0183-E5FD45BACB69}"/>
              </a:ext>
            </a:extLst>
          </p:cNvPr>
          <p:cNvCxnSpPr>
            <a:cxnSpLocks/>
          </p:cNvCxnSpPr>
          <p:nvPr/>
        </p:nvCxnSpPr>
        <p:spPr>
          <a:xfrm flipH="1" flipV="1">
            <a:off x="4404360" y="2355850"/>
            <a:ext cx="1033775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4330C3D-8D0C-0FB7-3A2F-F1E9CE5F4AD9}"/>
              </a:ext>
            </a:extLst>
          </p:cNvPr>
          <p:cNvCxnSpPr>
            <a:cxnSpLocks/>
          </p:cNvCxnSpPr>
          <p:nvPr/>
        </p:nvCxnSpPr>
        <p:spPr>
          <a:xfrm flipH="1" flipV="1">
            <a:off x="4404360" y="2130425"/>
            <a:ext cx="1026157" cy="340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4D00C8C-45D6-2556-2173-5F73451455E9}"/>
              </a:ext>
            </a:extLst>
          </p:cNvPr>
          <p:cNvSpPr/>
          <p:nvPr/>
        </p:nvSpPr>
        <p:spPr>
          <a:xfrm>
            <a:off x="5605141" y="2198026"/>
            <a:ext cx="553717" cy="860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332A1B-2A01-9E69-A056-5B6E770D352B}"/>
              </a:ext>
            </a:extLst>
          </p:cNvPr>
          <p:cNvSpPr/>
          <p:nvPr/>
        </p:nvSpPr>
        <p:spPr>
          <a:xfrm rot="16200000" flipH="1">
            <a:off x="5513486" y="2127321"/>
            <a:ext cx="45719" cy="2082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00FBA7-AFA2-1586-45BB-728449DE915C}"/>
              </a:ext>
            </a:extLst>
          </p:cNvPr>
          <p:cNvCxnSpPr>
            <a:cxnSpLocks/>
          </p:cNvCxnSpPr>
          <p:nvPr/>
        </p:nvCxnSpPr>
        <p:spPr>
          <a:xfrm flipV="1">
            <a:off x="5403531" y="2130425"/>
            <a:ext cx="2478936" cy="106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BE4847A-2254-03E4-DF6B-E06DDEA7B335}"/>
              </a:ext>
            </a:extLst>
          </p:cNvPr>
          <p:cNvSpPr/>
          <p:nvPr/>
        </p:nvSpPr>
        <p:spPr>
          <a:xfrm flipH="1">
            <a:off x="6570100" y="1576155"/>
            <a:ext cx="45719" cy="2082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34322E9-BB9F-D5B5-88FC-145AD2442328}"/>
              </a:ext>
            </a:extLst>
          </p:cNvPr>
          <p:cNvSpPr/>
          <p:nvPr/>
        </p:nvSpPr>
        <p:spPr>
          <a:xfrm rot="10800000" flipH="1">
            <a:off x="6336421" y="1576155"/>
            <a:ext cx="45719" cy="2082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367D812-6B13-2356-72ED-E5C2175E4236}"/>
              </a:ext>
            </a:extLst>
          </p:cNvPr>
          <p:cNvCxnSpPr>
            <a:cxnSpLocks/>
          </p:cNvCxnSpPr>
          <p:nvPr/>
        </p:nvCxnSpPr>
        <p:spPr>
          <a:xfrm flipH="1">
            <a:off x="4404360" y="1534355"/>
            <a:ext cx="2171666" cy="3231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0DDACB0-4F4A-92DA-9BAD-EB02A4B357B3}"/>
              </a:ext>
            </a:extLst>
          </p:cNvPr>
          <p:cNvCxnSpPr>
            <a:cxnSpLocks/>
          </p:cNvCxnSpPr>
          <p:nvPr/>
        </p:nvCxnSpPr>
        <p:spPr>
          <a:xfrm flipH="1">
            <a:off x="4404360" y="1530441"/>
            <a:ext cx="1948990" cy="3456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061B0E6-12E7-26D3-904C-2BC77A821542}"/>
              </a:ext>
            </a:extLst>
          </p:cNvPr>
          <p:cNvSpPr/>
          <p:nvPr/>
        </p:nvSpPr>
        <p:spPr>
          <a:xfrm>
            <a:off x="5844951" y="1745332"/>
            <a:ext cx="770868" cy="809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207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 Spasojevic</dc:creator>
  <cp:lastModifiedBy>Boris Spasojevic</cp:lastModifiedBy>
  <cp:revision>2</cp:revision>
  <dcterms:created xsi:type="dcterms:W3CDTF">2024-01-29T00:15:18Z</dcterms:created>
  <dcterms:modified xsi:type="dcterms:W3CDTF">2024-01-29T14:24:28Z</dcterms:modified>
</cp:coreProperties>
</file>