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5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0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636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34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9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50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93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3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38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4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6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2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56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8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5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C741-871F-4407-9930-EDD0EDF0043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78E63C-CD61-405F-8E6A-50ACC185AA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45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23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182" y="1684071"/>
            <a:ext cx="8596668" cy="3880773"/>
          </a:xfrm>
        </p:spPr>
        <p:txBody>
          <a:bodyPr/>
          <a:lstStyle/>
          <a:p>
            <a:r>
              <a:rPr lang="es-MX" dirty="0" smtClean="0"/>
              <a:t>Un sistema controlador de versiones es la combinación de tecnología y practicas para darle seguimiento y control a los archivos que se utilizan en un proyecto, como el código, documentación, paginas web, etc.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53" y="2772714"/>
            <a:ext cx="4762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3244" y="924217"/>
            <a:ext cx="8596668" cy="5515220"/>
          </a:xfrm>
        </p:spPr>
        <p:txBody>
          <a:bodyPr/>
          <a:lstStyle/>
          <a:p>
            <a:r>
              <a:rPr lang="es-MX" dirty="0" smtClean="0"/>
              <a:t>Un sistema controlador de versiones registra los cambios realizados sobre un o varios archivos constantemente, con el objetivo de poder regresar a estados anteriores de un proyecto donde todo funciona correctamente en caso de cometer algún error.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23" y="2491202"/>
            <a:ext cx="5838219" cy="33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00736"/>
            <a:ext cx="8596668" cy="5151257"/>
          </a:xfrm>
        </p:spPr>
        <p:txBody>
          <a:bodyPr/>
          <a:lstStyle/>
          <a:p>
            <a:r>
              <a:rPr lang="es-MX" dirty="0" err="1" smtClean="0"/>
              <a:t>Git</a:t>
            </a:r>
            <a:r>
              <a:rPr lang="es-MX" dirty="0" smtClean="0"/>
              <a:t> es un sistema controlador de versiones que se volvió popular dado que involucra una serie de características novedosas que les facilitan el trabajo a los desarrolladores. Una de esas características es que es distribuido, no centralizado.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19" y="2418143"/>
            <a:ext cx="4105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funciona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3090"/>
          </a:xfrm>
        </p:spPr>
        <p:txBody>
          <a:bodyPr/>
          <a:lstStyle/>
          <a:p>
            <a:r>
              <a:rPr lang="es-MX" dirty="0" smtClean="0"/>
              <a:t>Hacer una copia del proyecto</a:t>
            </a:r>
          </a:p>
          <a:p>
            <a:r>
              <a:rPr lang="es-MX" dirty="0" smtClean="0"/>
              <a:t>Cada desarrollador sigue trabajando individualmente (los cambios de uno no afectan a otro)</a:t>
            </a:r>
          </a:p>
          <a:p>
            <a:r>
              <a:rPr lang="es-MX" dirty="0" smtClean="0"/>
              <a:t>El desarrollador principal jala los cambios del otro desarrollador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3710268"/>
            <a:ext cx="2671875" cy="25231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54" y="3778445"/>
            <a:ext cx="2353906" cy="23867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60" y="3778445"/>
            <a:ext cx="2315224" cy="23632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422" y="3782880"/>
            <a:ext cx="2638827" cy="23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funciona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mezcla con su trabajo.</a:t>
            </a:r>
          </a:p>
          <a:p>
            <a:r>
              <a:rPr lang="es-MX" dirty="0" smtClean="0"/>
              <a:t>Finalmente, el segundo desarrollador jala los nuevos cambios del primero con todo integrado.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43" y="3162574"/>
            <a:ext cx="2934169" cy="30446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7" y="3161404"/>
            <a:ext cx="3279083" cy="28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ramas del código es fácil y sencillo.</a:t>
            </a:r>
          </a:p>
          <a:p>
            <a:r>
              <a:rPr lang="es-MX" dirty="0" smtClean="0"/>
              <a:t>Crear ramas fomenta la experimentación y la creatividad.</a:t>
            </a:r>
          </a:p>
          <a:p>
            <a:r>
              <a:rPr lang="es-MX" dirty="0" smtClean="0"/>
              <a:t>Las ramas solo afectan a un solo.</a:t>
            </a:r>
          </a:p>
          <a:p>
            <a:r>
              <a:rPr lang="es-MX" dirty="0" smtClean="0"/>
              <a:t>Añade información pero no la remueve.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880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216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Sistema controlador de versiones</vt:lpstr>
      <vt:lpstr>Definición </vt:lpstr>
      <vt:lpstr>Presentación de PowerPoint</vt:lpstr>
      <vt:lpstr>Git</vt:lpstr>
      <vt:lpstr>Como funciona GIT</vt:lpstr>
      <vt:lpstr>Como funciona GIT</vt:lpstr>
      <vt:lpstr>Ventajas de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Oscar</dc:creator>
  <cp:lastModifiedBy>Oscar</cp:lastModifiedBy>
  <cp:revision>7</cp:revision>
  <dcterms:created xsi:type="dcterms:W3CDTF">2015-01-27T05:25:10Z</dcterms:created>
  <dcterms:modified xsi:type="dcterms:W3CDTF">2015-01-27T06:41:12Z</dcterms:modified>
</cp:coreProperties>
</file>