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  <p:sldMasterId id="2147483654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custDataLst>
    <p:tags r:id="rId10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/>
    <p:restoredTop sz="94631"/>
  </p:normalViewPr>
  <p:slideViewPr>
    <p:cSldViewPr>
      <p:cViewPr varScale="1">
        <p:scale>
          <a:sx n="97" d="100"/>
          <a:sy n="97" d="100"/>
        </p:scale>
        <p:origin x="344" y="184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0DC61E-336E-4429-B327-17D7B4B583A2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5045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5BD4FC-51E0-46BF-927E-7F5C2088B96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96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5" name="Picture 6" descr="DTU frise 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econdLogo01" descr="Electrical Engineering_SecondLogo_103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029325"/>
            <a:ext cx="5213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frise01" descr="Electrical Engineering_fris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125788"/>
            <a:ext cx="5038725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Klik for at redigere titeltypografi i masteren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Klik for at redigere undertiteltypografien i masteren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9D3C23-6875-47BB-81D8-AE8B149520C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5C0C00-22E2-4A97-94E4-C414BEC664C3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303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829E76-CD65-4692-B926-3D3B3CF3B365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D30BEF5-FB17-4AC5-A67F-9A6EC7AE61F0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2246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A7E83B-0DB5-498F-8B81-413A2517859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C5F9D8B-9ED2-43BB-AD82-4B37ADD4AC93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4269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for at redigere typografi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65124F-E0E3-438A-822B-3A5BEDF96354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D52D4DA-36E8-48AA-B2B9-3C1662FA9E00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434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Klik for at redigere titeltypografi i masteren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2EFE8-2DD3-4774-955B-65678A4E7201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52FAA49-8F04-4539-804D-551F10065F23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416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F50EA-D8F6-4586-BA95-F9A43E51B0C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AF9CCF4-3E76-43CB-A193-9F4A2033EF56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656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/>
          </p:cNvSpPr>
          <p:nvPr userDrawn="1"/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234B82F-603C-411D-B6F5-311549F62B55}" type="datetime1">
              <a:rPr lang="en-US" altLang="da-DK" sz="9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3/17/16</a:t>
            </a:fld>
            <a:endParaRPr lang="en-US" altLang="da-DK" sz="90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a-DK"/>
          </a:p>
        </p:txBody>
      </p:sp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997200"/>
            <a:ext cx="241141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DTU frise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3124200"/>
            <a:ext cx="47117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1C11BA-1CB6-48AF-A01A-FA546D3B9C61}" type="datetime3">
              <a:rPr lang="en-US" altLang="da-DK"/>
              <a:pPr/>
              <a:t>17 March 2016</a:t>
            </a:fld>
            <a:endParaRPr lang="en-US" altLang="da-DK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477000"/>
            <a:ext cx="2970213" cy="306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40A26-CC89-4764-A395-30D6814EAD50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5129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2075AD-E498-49F6-883F-F1D0D1607E25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8D348BF-4098-4464-AE78-8B659EDB22D7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158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DBDD84-1D32-4907-8B22-250C60D1FF8B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F8994C4-49E7-4EAC-BEE5-31AA37D9AA52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12705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CA7CCA-7125-41CA-8A31-0F8C0CD9F961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352ECB0-02B0-44C2-9E04-71E06ECCEB10}" type="datetime3">
              <a:rPr lang="en-US" altLang="da-DK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68601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fld id="{845026D2-2AFC-4EFE-A747-BCBE4A1EE708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titeltypografi i masteren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typografi i masteren</a:t>
            </a:r>
          </a:p>
          <a:p>
            <a:pPr lvl="1"/>
            <a:r>
              <a:rPr lang="en-US" altLang="da-DK"/>
              <a:t>Andet niveau</a:t>
            </a:r>
          </a:p>
          <a:p>
            <a:pPr lvl="2"/>
            <a:r>
              <a:rPr lang="en-US" altLang="da-DK"/>
              <a:t>Tredje niveau</a:t>
            </a:r>
          </a:p>
          <a:p>
            <a:pPr lvl="3"/>
            <a:r>
              <a:rPr lang="en-US" altLang="da-DK"/>
              <a:t>Fjerde niveau</a:t>
            </a:r>
          </a:p>
          <a:p>
            <a:pPr lvl="4"/>
            <a:r>
              <a:rPr lang="en-US" altLang="da-DK"/>
              <a:t>Femte niveau</a:t>
            </a:r>
          </a:p>
        </p:txBody>
      </p:sp>
      <p:sp>
        <p:nvSpPr>
          <p:cNvPr id="1030" name="bmkOffWorkareaText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900" b="1"/>
              <a:t>DTU Electrical Engineering, Technical University of Denmark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/>
            </a:lvl1pPr>
          </a:lstStyle>
          <a:p>
            <a:fld id="{4EBFB6F5-EB54-4481-B4DD-793B000F4C40}" type="datetime3">
              <a:rPr lang="en-US" altLang="da-DK"/>
              <a:pPr/>
              <a:t>17 March 2016</a:t>
            </a:fld>
            <a:endParaRPr lang="en-US" altLang="da-DK"/>
          </a:p>
        </p:txBody>
      </p:sp>
      <p:sp>
        <p:nvSpPr>
          <p:cNvPr id="13" name="TextBox 12"/>
          <p:cNvSpPr txBox="1"/>
          <p:nvPr/>
        </p:nvSpPr>
        <p:spPr>
          <a:xfrm>
            <a:off x="9320213" y="6245225"/>
            <a:ext cx="1731962" cy="600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Insert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;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Header &amp; Footer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endParaRPr lang="en-US" altLang="da-DK" sz="1100">
              <a:solidFill>
                <a:schemeClr val="bg1"/>
              </a:solidFill>
            </a:endParaRPr>
          </a:p>
        </p:txBody>
      </p:sp>
      <p:cxnSp>
        <p:nvCxnSpPr>
          <p:cNvPr id="1034" name="Straight Connector 13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31" r:id="rId3"/>
    <p:sldLayoutId id="2147483732" r:id="rId4"/>
    <p:sldLayoutId id="2147483733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388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900"/>
            </a:lvl1pPr>
          </a:lstStyle>
          <a:p>
            <a:fld id="{8B44A9F0-52C2-4945-88A4-959C7A0C01E0}" type="slidenum">
              <a:rPr lang="en-US" altLang="da-DK"/>
              <a:pPr/>
              <a:t>‹#›</a:t>
            </a:fld>
            <a:endParaRPr lang="en-US" altLang="da-DK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7173" name="bmkOffWorkareaText02"/>
          <p:cNvSpPr>
            <a:spLocks noChangeArrowheads="1"/>
          </p:cNvSpPr>
          <p:nvPr/>
        </p:nvSpPr>
        <p:spPr bwMode="auto">
          <a:xfrm>
            <a:off x="989013" y="6477000"/>
            <a:ext cx="4230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900" b="1"/>
              <a:t>DTU Electrical Engineering, Technical University of Denmark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435600" y="6477000"/>
            <a:ext cx="2106613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 smtClean="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279400"/>
            <a:ext cx="3651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7618413" y="6477000"/>
            <a:ext cx="763587" cy="3063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900"/>
            </a:lvl1pPr>
          </a:lstStyle>
          <a:p>
            <a:fld id="{7CF2D082-861B-47C0-A9B5-E2FADEDF72E9}" type="datetime3">
              <a:rPr lang="en-US" altLang="da-DK"/>
              <a:pPr/>
              <a:t>17 March 2016</a:t>
            </a:fld>
            <a:endParaRPr lang="en-US" altLang="da-DK"/>
          </a:p>
        </p:txBody>
      </p:sp>
      <p:sp>
        <p:nvSpPr>
          <p:cNvPr id="13" name="TextBox 12"/>
          <p:cNvSpPr txBox="1"/>
          <p:nvPr/>
        </p:nvSpPr>
        <p:spPr>
          <a:xfrm>
            <a:off x="9320213" y="6245225"/>
            <a:ext cx="1731962" cy="600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bg1"/>
                </a:solidFill>
              </a:rPr>
              <a:t>Add Presentation Title in Footer via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Insert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; 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r>
              <a:rPr lang="en-US" altLang="da-DK" sz="1100">
                <a:solidFill>
                  <a:schemeClr val="bg1"/>
                </a:solidFill>
              </a:rPr>
              <a:t>Header &amp; Footer</a:t>
            </a:r>
            <a:r>
              <a:rPr lang="en-US" altLang="en-US" sz="1100">
                <a:solidFill>
                  <a:schemeClr val="bg1"/>
                </a:solidFill>
              </a:rPr>
              <a:t>”</a:t>
            </a:r>
            <a:endParaRPr lang="en-US" altLang="da-DK" sz="1100">
              <a:solidFill>
                <a:schemeClr val="bg1"/>
              </a:solidFill>
            </a:endParaRPr>
          </a:p>
        </p:txBody>
      </p:sp>
      <p:cxnSp>
        <p:nvCxnSpPr>
          <p:cNvPr id="7178" name="Straight Connector 14"/>
          <p:cNvCxnSpPr>
            <a:cxnSpLocks noChangeShapeType="1"/>
          </p:cNvCxnSpPr>
          <p:nvPr/>
        </p:nvCxnSpPr>
        <p:spPr bwMode="auto">
          <a:xfrm>
            <a:off x="9188450" y="6548438"/>
            <a:ext cx="14446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4" r:id="rId2"/>
    <p:sldLayoutId id="2147483735" r:id="rId3"/>
    <p:sldLayoutId id="2147483736" r:id="rId4"/>
    <p:sldLayoutId id="2147483737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74675" indent="-19526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Automatic </a:t>
            </a:r>
            <a:r>
              <a:rPr lang="en-US" dirty="0" smtClean="0"/>
              <a:t>Detection </a:t>
            </a:r>
            <a:r>
              <a:rPr lang="en-US" dirty="0"/>
              <a:t>of </a:t>
            </a:r>
            <a:r>
              <a:rPr lang="en-US" dirty="0" smtClean="0"/>
              <a:t>Childhood </a:t>
            </a:r>
            <a:r>
              <a:rPr lang="en-US" dirty="0"/>
              <a:t>E</a:t>
            </a:r>
            <a:r>
              <a:rPr lang="en-US" dirty="0" smtClean="0"/>
              <a:t>pilepsy </a:t>
            </a:r>
            <a:r>
              <a:rPr lang="en-US" dirty="0"/>
              <a:t>S</a:t>
            </a:r>
            <a:r>
              <a:rPr lang="en-US" dirty="0" smtClean="0"/>
              <a:t>eizures</a:t>
            </a:r>
            <a:endParaRPr lang="en-US" altLang="da-DK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da-DK" sz="1200" b="1" i="1" dirty="0" smtClean="0"/>
              <a:t>Thursday March 17 Presentation: Group Status (Oscar, Nicolai &amp; </a:t>
            </a:r>
            <a:r>
              <a:rPr lang="en-US" altLang="da-DK" sz="1200" b="1" i="1" dirty="0" err="1" smtClean="0"/>
              <a:t>Jeppe</a:t>
            </a:r>
            <a:r>
              <a:rPr lang="en-US" altLang="da-DK" sz="1200" b="1" i="1" dirty="0" smtClean="0"/>
              <a:t>)</a:t>
            </a:r>
            <a:endParaRPr lang="en-US" altLang="da-DK" sz="1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APP idea is in place</a:t>
            </a:r>
          </a:p>
          <a:p>
            <a:pPr lvl="1"/>
            <a:r>
              <a:rPr lang="en-US" dirty="0" smtClean="0"/>
              <a:t>3 possible APP</a:t>
            </a:r>
          </a:p>
          <a:p>
            <a:pPr lvl="2"/>
            <a:r>
              <a:rPr lang="en-US" dirty="0" smtClean="0"/>
              <a:t>Child (Signal processing and classification)</a:t>
            </a:r>
          </a:p>
          <a:p>
            <a:pPr lvl="2"/>
            <a:r>
              <a:rPr lang="en-US" dirty="0" smtClean="0"/>
              <a:t>Doctor (Review)</a:t>
            </a:r>
          </a:p>
          <a:p>
            <a:pPr lvl="2"/>
            <a:r>
              <a:rPr lang="en-US" dirty="0" smtClean="0"/>
              <a:t>Parent (Alarm + Day Report</a:t>
            </a:r>
          </a:p>
          <a:p>
            <a:r>
              <a:rPr lang="en-US" dirty="0" smtClean="0"/>
              <a:t>Highest priority (To day)</a:t>
            </a:r>
          </a:p>
          <a:p>
            <a:pPr lvl="1"/>
            <a:r>
              <a:rPr lang="en-US" dirty="0" smtClean="0"/>
              <a:t>Signal processing and classification</a:t>
            </a:r>
          </a:p>
          <a:p>
            <a:pPr lvl="2"/>
            <a:r>
              <a:rPr lang="en-US" dirty="0" smtClean="0"/>
              <a:t>Filtering</a:t>
            </a:r>
          </a:p>
          <a:p>
            <a:pPr lvl="2"/>
            <a:r>
              <a:rPr lang="en-US" dirty="0" smtClean="0"/>
              <a:t>Feature Extraction approaches</a:t>
            </a:r>
          </a:p>
          <a:p>
            <a:pPr lvl="3"/>
            <a:r>
              <a:rPr lang="en-US" dirty="0" smtClean="0"/>
              <a:t>Wavelet approach from </a:t>
            </a:r>
            <a:r>
              <a:rPr lang="en-US" dirty="0" err="1" smtClean="0"/>
              <a:t>Phd</a:t>
            </a:r>
            <a:endParaRPr lang="en-US" dirty="0" smtClean="0"/>
          </a:p>
          <a:p>
            <a:pPr lvl="3"/>
            <a:r>
              <a:rPr lang="en-US" dirty="0" smtClean="0"/>
              <a:t>2 simple features from previous work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3"/>
            <a:r>
              <a:rPr lang="en-US" dirty="0" smtClean="0"/>
              <a:t>SVM</a:t>
            </a:r>
          </a:p>
          <a:p>
            <a:pPr lvl="3"/>
            <a:r>
              <a:rPr lang="en-US" dirty="0" smtClean="0"/>
              <a:t>Maybe Sparse Discriminant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2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610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 1: </a:t>
            </a:r>
            <a:r>
              <a:rPr lang="en-US" dirty="0" err="1" smtClean="0"/>
              <a:t>Jeppe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framework for SVM classification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Cross-validation - leave-one-patient-out</a:t>
            </a:r>
          </a:p>
          <a:p>
            <a:pPr lvl="1"/>
            <a:r>
              <a:rPr lang="en-US" dirty="0" smtClean="0"/>
              <a:t>Tuning parameters</a:t>
            </a:r>
          </a:p>
          <a:p>
            <a:pPr marL="379412" lvl="1" indent="0">
              <a:buNone/>
            </a:pPr>
            <a:endParaRPr lang="en-US" dirty="0"/>
          </a:p>
          <a:p>
            <a:r>
              <a:rPr lang="en-US" dirty="0"/>
              <a:t>Setup framework for </a:t>
            </a:r>
            <a:r>
              <a:rPr lang="en-US" dirty="0" smtClean="0"/>
              <a:t>SDA in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Cross-validation - leave-one-patient-out</a:t>
            </a:r>
          </a:p>
          <a:p>
            <a:pPr lvl="1"/>
            <a:r>
              <a:rPr lang="en-US" dirty="0"/>
              <a:t>Tuning </a:t>
            </a:r>
            <a:r>
              <a:rPr lang="en-US" dirty="0" smtClean="0"/>
              <a:t>parameters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 into the possibilities of running these methods in Java after training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3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02082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</a:t>
            </a:r>
            <a:r>
              <a:rPr lang="en-US" dirty="0" smtClean="0"/>
              <a:t>2: Nicolai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data and the structure of data</a:t>
            </a:r>
          </a:p>
          <a:p>
            <a:pPr lvl="1"/>
            <a:r>
              <a:rPr lang="en-US" dirty="0" smtClean="0"/>
              <a:t>When/where are the seizures in the data</a:t>
            </a:r>
          </a:p>
          <a:p>
            <a:r>
              <a:rPr lang="en-US" dirty="0" smtClean="0"/>
              <a:t>Setup framework for loading and splitting data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Certain window length based on previous work</a:t>
            </a:r>
          </a:p>
          <a:p>
            <a:pPr lvl="1"/>
            <a:r>
              <a:rPr lang="en-US" dirty="0" smtClean="0"/>
              <a:t>Proper data structure for filtering</a:t>
            </a:r>
          </a:p>
          <a:p>
            <a:endParaRPr lang="en-US" dirty="0"/>
          </a:p>
          <a:p>
            <a:r>
              <a:rPr lang="en-US" dirty="0" smtClean="0"/>
              <a:t>Look into the possibilities for doing this in Java.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4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86476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 </a:t>
            </a:r>
            <a:r>
              <a:rPr lang="en-US" dirty="0" smtClean="0"/>
              <a:t>3: Oscar (sick)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at home on filtering framework in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Looking into the possibilities of filtering framework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7E83B-0DB5-498F-8B81-413A25178598}" type="slidenum">
              <a:rPr lang="en-US" altLang="da-DK" smtClean="0"/>
              <a:pPr/>
              <a:t>5</a:t>
            </a:fld>
            <a:endParaRPr lang="en-US" alt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C5F9D8B-9ED2-43BB-AD82-4B37ADD4AC93}" type="datetime3">
              <a:rPr lang="en-US" altLang="da-DK" smtClean="0"/>
              <a:pPr/>
              <a:t>17 March 2016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462288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Corpora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369</TotalTime>
  <Words>203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Verdana</vt:lpstr>
      <vt:lpstr>Blank</vt:lpstr>
      <vt:lpstr>Corporate</vt:lpstr>
      <vt:lpstr>Automatic Detection of Childhood Epilepsy Seizures</vt:lpstr>
      <vt:lpstr>Group Status</vt:lpstr>
      <vt:lpstr>Group member 1: Jeppe</vt:lpstr>
      <vt:lpstr>Group member 2: Nicolai</vt:lpstr>
      <vt:lpstr>Group member 3: Oscar (sick)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Sensory Substitution using VEST</dc:title>
  <dc:creator>Thagaard,Jeppe</dc:creator>
  <cp:lastModifiedBy>Thagaard,Jeppe</cp:lastModifiedBy>
  <cp:revision>26</cp:revision>
  <dcterms:created xsi:type="dcterms:W3CDTF">2016-02-03T21:15:49Z</dcterms:created>
  <dcterms:modified xsi:type="dcterms:W3CDTF">2016-03-17T08:05:46Z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www.skabelondesign.com</vt:lpwstr>
  </property>
  <property fmtid="{D5CDD505-2E9C-101B-9397-08002B2CF9AE}" pid="3" name="CurrentSublogo">
    <vt:lpwstr/>
  </property>
  <property fmtid="{D5CDD505-2E9C-101B-9397-08002B2CF9AE}" pid="4" name="CurrentOffice">
    <vt:lpwstr>DTU Electrical Engineering</vt:lpwstr>
  </property>
  <property fmtid="{D5CDD505-2E9C-101B-9397-08002B2CF9AE}" pid="5" name="CurrentUser">
    <vt:lpwstr>Standard Profile</vt:lpwstr>
  </property>
  <property fmtid="{D5CDD505-2E9C-101B-9397-08002B2CF9AE}" pid="6" name="CurrentLogoPath">
    <vt:lpwstr/>
  </property>
  <property fmtid="{D5CDD505-2E9C-101B-9397-08002B2CF9AE}" pid="7" name="CurrentDepartmentName">
    <vt:lpwstr/>
  </property>
  <property fmtid="{D5CDD505-2E9C-101B-9397-08002B2CF9AE}" pid="8" name="CurrentDate">
    <vt:lpwstr/>
  </property>
  <property fmtid="{D5CDD505-2E9C-101B-9397-08002B2CF9AE}" pid="9" name="CurrentPresentationTitle">
    <vt:lpwstr/>
  </property>
  <property fmtid="{D5CDD505-2E9C-101B-9397-08002B2CF9AE}" pid="10" name="CurrentAuthor">
    <vt:lpwstr/>
  </property>
  <property fmtid="{D5CDD505-2E9C-101B-9397-08002B2CF9AE}" pid="11" name="CurrentDepartment">
    <vt:lpwstr>DTU Electrical Engineering</vt:lpwstr>
  </property>
  <property fmtid="{D5CDD505-2E9C-101B-9397-08002B2CF9AE}" pid="12" name="CurrentBusinessLine">
    <vt:lpwstr/>
  </property>
  <property fmtid="{D5CDD505-2E9C-101B-9397-08002B2CF9AE}" pid="13" name="CurrentCountry">
    <vt:lpwstr/>
  </property>
  <property fmtid="{D5CDD505-2E9C-101B-9397-08002B2CF9AE}" pid="14" name="CurrentLanguage">
    <vt:lpwstr>English</vt:lpwstr>
  </property>
</Properties>
</file>