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5" r:id="rId6"/>
    <p:sldId id="263" r:id="rId7"/>
    <p:sldId id="265" r:id="rId8"/>
    <p:sldId id="266" r:id="rId9"/>
    <p:sldId id="267" r:id="rId10"/>
    <p:sldId id="268" r:id="rId11"/>
    <p:sldId id="269" r:id="rId12"/>
    <p:sldId id="271" r:id="rId13"/>
    <p:sldId id="272" r:id="rId14"/>
    <p:sldId id="273" r:id="rId15"/>
    <p:sldId id="274" r:id="rId16"/>
    <p:sldId id="277" r:id="rId17"/>
    <p:sldId id="278" r:id="rId18"/>
    <p:sldId id="280" r:id="rId19"/>
    <p:sldId id="281" r:id="rId20"/>
    <p:sldId id="283" r:id="rId21"/>
    <p:sldId id="284"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io Losavio" initials="FL" lastIdx="1" clrIdx="0">
    <p:extLst>
      <p:ext uri="{19B8F6BF-5375-455C-9EA6-DF929625EA0E}">
        <p15:presenceInfo xmlns:p15="http://schemas.microsoft.com/office/powerpoint/2012/main" userId="4305345f1d6e33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8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24" autoAdjust="0"/>
  </p:normalViewPr>
  <p:slideViewPr>
    <p:cSldViewPr snapToGrid="0">
      <p:cViewPr varScale="1">
        <p:scale>
          <a:sx n="161" d="100"/>
          <a:sy n="161" d="100"/>
        </p:scale>
        <p:origin x="150"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2E5C6D-3C48-4DB3-8C1C-48CDFC8F3D8F}"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5E469BD6-D0FA-46D9-A1F3-EFCC6A4FB82D}">
      <dgm:prSet custT="1"/>
      <dgm:spPr/>
      <dgm:t>
        <a:bodyPr/>
        <a:lstStyle/>
        <a:p>
          <a:pPr>
            <a:lnSpc>
              <a:spcPct val="100000"/>
            </a:lnSpc>
          </a:pPr>
          <a:r>
            <a:rPr lang="it-IT" sz="1800" dirty="0">
              <a:latin typeface="Tahoma" panose="020B0604030504040204" pitchFamily="34" charset="0"/>
              <a:ea typeface="Tahoma" panose="020B0604030504040204" pitchFamily="34" charset="0"/>
              <a:cs typeface="Tahoma" panose="020B0604030504040204" pitchFamily="34" charset="0"/>
            </a:rPr>
            <a:t>Parse the input delay </a:t>
          </a:r>
          <a:r>
            <a:rPr lang="it-IT" sz="1800" dirty="0" err="1">
              <a:latin typeface="Tahoma" panose="020B0604030504040204" pitchFamily="34" charset="0"/>
              <a:ea typeface="Tahoma" panose="020B0604030504040204" pitchFamily="34" charset="0"/>
              <a:cs typeface="Tahoma" panose="020B0604030504040204" pitchFamily="34" charset="0"/>
            </a:rPr>
            <a:t>matrix</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7B2884EB-1AC3-4093-874E-5B62139BFC3F}" type="parTrans" cxnId="{339B5644-6B3B-4FBA-9413-241B59545E74}">
      <dgm:prSet/>
      <dgm:spPr/>
      <dgm:t>
        <a:bodyPr/>
        <a:lstStyle/>
        <a:p>
          <a:endParaRPr lang="en-US"/>
        </a:p>
      </dgm:t>
    </dgm:pt>
    <dgm:pt modelId="{F9DF3FDA-D4BC-4B20-AB20-5D5460A12328}" type="sibTrans" cxnId="{339B5644-6B3B-4FBA-9413-241B59545E74}">
      <dgm:prSet/>
      <dgm:spPr/>
      <dgm:t>
        <a:bodyPr/>
        <a:lstStyle/>
        <a:p>
          <a:endParaRPr lang="en-US"/>
        </a:p>
      </dgm:t>
    </dgm:pt>
    <dgm:pt modelId="{0F348A6C-74A6-47E1-9CCD-909FF8591920}">
      <dgm:prSet custT="1"/>
      <dgm:spPr/>
      <dgm:t>
        <a:bodyPr/>
        <a:lstStyle/>
        <a:p>
          <a:pPr>
            <a:lnSpc>
              <a:spcPct val="100000"/>
            </a:lnSpc>
          </a:pPr>
          <a:r>
            <a:rPr lang="it-IT" sz="1800" dirty="0" err="1">
              <a:latin typeface="Tahoma" panose="020B0604030504040204" pitchFamily="34" charset="0"/>
              <a:ea typeface="Tahoma" panose="020B0604030504040204" pitchFamily="34" charset="0"/>
              <a:cs typeface="Tahoma" panose="020B0604030504040204" pitchFamily="34" charset="0"/>
            </a:rPr>
            <a:t>Get</a:t>
          </a:r>
          <a:r>
            <a:rPr lang="it-IT" sz="1800" dirty="0">
              <a:latin typeface="Tahoma" panose="020B0604030504040204" pitchFamily="34" charset="0"/>
              <a:ea typeface="Tahoma" panose="020B0604030504040204" pitchFamily="34" charset="0"/>
              <a:cs typeface="Tahoma" panose="020B0604030504040204" pitchFamily="34" charset="0"/>
            </a:rPr>
            <a:t> the list of </a:t>
          </a:r>
          <a:r>
            <a:rPr lang="it-IT" sz="1800" dirty="0" err="1">
              <a:latin typeface="Tahoma" panose="020B0604030504040204" pitchFamily="34" charset="0"/>
              <a:ea typeface="Tahoma" panose="020B0604030504040204" pitchFamily="34" charset="0"/>
              <a:cs typeface="Tahoma" panose="020B0604030504040204" pitchFamily="34" charset="0"/>
            </a:rPr>
            <a:t>Kubernetes</a:t>
          </a:r>
          <a:r>
            <a:rPr lang="it-IT" sz="1800" dirty="0">
              <a:latin typeface="Tahoma" panose="020B0604030504040204" pitchFamily="34" charset="0"/>
              <a:ea typeface="Tahoma" panose="020B0604030504040204" pitchFamily="34" charset="0"/>
              <a:cs typeface="Tahoma" panose="020B0604030504040204" pitchFamily="34" charset="0"/>
            </a:rPr>
            <a:t> </a:t>
          </a:r>
          <a:r>
            <a:rPr lang="it-IT" sz="1800" dirty="0" err="1">
              <a:latin typeface="Tahoma" panose="020B0604030504040204" pitchFamily="34" charset="0"/>
              <a:ea typeface="Tahoma" panose="020B0604030504040204" pitchFamily="34" charset="0"/>
              <a:cs typeface="Tahoma" panose="020B0604030504040204" pitchFamily="34" charset="0"/>
            </a:rPr>
            <a:t>nodes</a:t>
          </a:r>
          <a:r>
            <a:rPr lang="it-IT" sz="1800" dirty="0">
              <a:latin typeface="Tahoma" panose="020B0604030504040204" pitchFamily="34" charset="0"/>
              <a:ea typeface="Tahoma" panose="020B0604030504040204" pitchFamily="34" charset="0"/>
              <a:cs typeface="Tahoma" panose="020B0604030504040204" pitchFamily="34" charset="0"/>
            </a:rPr>
            <a:t> </a:t>
          </a:r>
          <a:r>
            <a:rPr lang="it-IT" sz="1800" dirty="0" err="1">
              <a:latin typeface="Tahoma" panose="020B0604030504040204" pitchFamily="34" charset="0"/>
              <a:ea typeface="Tahoma" panose="020B0604030504040204" pitchFamily="34" charset="0"/>
              <a:cs typeface="Tahoma" panose="020B0604030504040204" pitchFamily="34" charset="0"/>
            </a:rPr>
            <a:t>involved</a:t>
          </a:r>
          <a:r>
            <a:rPr lang="it-IT" sz="1800" dirty="0">
              <a:latin typeface="Tahoma" panose="020B0604030504040204" pitchFamily="34" charset="0"/>
              <a:ea typeface="Tahoma" panose="020B0604030504040204" pitchFamily="34" charset="0"/>
              <a:cs typeface="Tahoma" panose="020B0604030504040204" pitchFamily="34" charset="0"/>
            </a:rPr>
            <a:t> (V1Node </a:t>
          </a:r>
          <a:r>
            <a:rPr lang="it-IT" sz="1800" dirty="0" err="1">
              <a:latin typeface="Tahoma" panose="020B0604030504040204" pitchFamily="34" charset="0"/>
              <a:ea typeface="Tahoma" panose="020B0604030504040204" pitchFamily="34" charset="0"/>
              <a:cs typeface="Tahoma" panose="020B0604030504040204" pitchFamily="34" charset="0"/>
            </a:rPr>
            <a:t>objects</a:t>
          </a:r>
          <a:r>
            <a:rPr lang="it-IT" sz="1800" dirty="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25FB8A62-B817-4B47-91EA-2083FF7F927C}" type="parTrans" cxnId="{86DDF421-9FA1-495D-A031-458A2848472F}">
      <dgm:prSet/>
      <dgm:spPr/>
      <dgm:t>
        <a:bodyPr/>
        <a:lstStyle/>
        <a:p>
          <a:endParaRPr lang="en-US"/>
        </a:p>
      </dgm:t>
    </dgm:pt>
    <dgm:pt modelId="{FF3538B3-6C64-4D65-9E72-3F1874035A35}" type="sibTrans" cxnId="{86DDF421-9FA1-495D-A031-458A2848472F}">
      <dgm:prSet/>
      <dgm:spPr/>
      <dgm:t>
        <a:bodyPr/>
        <a:lstStyle/>
        <a:p>
          <a:endParaRPr lang="en-US"/>
        </a:p>
      </dgm:t>
    </dgm:pt>
    <dgm:pt modelId="{3DCB8F2C-6B4E-4177-8BAE-80E7D682995F}">
      <dgm:prSet custT="1"/>
      <dgm:spPr/>
      <dgm:t>
        <a:bodyPr/>
        <a:lstStyle/>
        <a:p>
          <a:pPr>
            <a:lnSpc>
              <a:spcPct val="100000"/>
            </a:lnSpc>
          </a:pPr>
          <a:r>
            <a:rPr lang="it-IT" sz="1800" dirty="0">
              <a:latin typeface="Tahoma" panose="020B0604030504040204" pitchFamily="34" charset="0"/>
              <a:ea typeface="Tahoma" panose="020B0604030504040204" pitchFamily="34" charset="0"/>
              <a:cs typeface="Tahoma" panose="020B0604030504040204" pitchFamily="34" charset="0"/>
            </a:rPr>
            <a:t>Wrap </a:t>
          </a:r>
          <a:r>
            <a:rPr lang="it-IT" sz="1800" dirty="0" err="1">
              <a:latin typeface="Tahoma" panose="020B0604030504040204" pitchFamily="34" charset="0"/>
              <a:ea typeface="Tahoma" panose="020B0604030504040204" pitchFamily="34" charset="0"/>
              <a:cs typeface="Tahoma" panose="020B0604030504040204" pitchFamily="34" charset="0"/>
            </a:rPr>
            <a:t>those</a:t>
          </a:r>
          <a:r>
            <a:rPr lang="it-IT" sz="1800" dirty="0">
              <a:latin typeface="Tahoma" panose="020B0604030504040204" pitchFamily="34" charset="0"/>
              <a:ea typeface="Tahoma" panose="020B0604030504040204" pitchFamily="34" charset="0"/>
              <a:cs typeface="Tahoma" panose="020B0604030504040204" pitchFamily="34" charset="0"/>
            </a:rPr>
            <a:t> </a:t>
          </a:r>
          <a:r>
            <a:rPr lang="it-IT" sz="1800" dirty="0" err="1">
              <a:latin typeface="Tahoma" panose="020B0604030504040204" pitchFamily="34" charset="0"/>
              <a:ea typeface="Tahoma" panose="020B0604030504040204" pitchFamily="34" charset="0"/>
              <a:cs typeface="Tahoma" panose="020B0604030504040204" pitchFamily="34" charset="0"/>
            </a:rPr>
            <a:t>nodes</a:t>
          </a:r>
          <a:r>
            <a:rPr lang="it-IT" sz="1800" dirty="0">
              <a:latin typeface="Tahoma" panose="020B0604030504040204" pitchFamily="34" charset="0"/>
              <a:ea typeface="Tahoma" panose="020B0604030504040204" pitchFamily="34" charset="0"/>
              <a:cs typeface="Tahoma" panose="020B0604030504040204" pitchFamily="34" charset="0"/>
            </a:rPr>
            <a:t> in an SLPA </a:t>
          </a:r>
          <a:r>
            <a:rPr lang="it-IT" sz="1800" dirty="0" err="1">
              <a:latin typeface="Tahoma" panose="020B0604030504040204" pitchFamily="34" charset="0"/>
              <a:ea typeface="Tahoma" panose="020B0604030504040204" pitchFamily="34" charset="0"/>
              <a:cs typeface="Tahoma" panose="020B0604030504040204" pitchFamily="34" charset="0"/>
            </a:rPr>
            <a:t>node</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EA4BED52-A372-4D85-ADFD-53B35108265A}" type="parTrans" cxnId="{FD7A1A74-A921-4BB8-A6B3-DB9022ED9C43}">
      <dgm:prSet/>
      <dgm:spPr/>
      <dgm:t>
        <a:bodyPr/>
        <a:lstStyle/>
        <a:p>
          <a:endParaRPr lang="en-US"/>
        </a:p>
      </dgm:t>
    </dgm:pt>
    <dgm:pt modelId="{84F54FF7-891C-4174-BB21-18A66198C2AF}" type="sibTrans" cxnId="{FD7A1A74-A921-4BB8-A6B3-DB9022ED9C43}">
      <dgm:prSet/>
      <dgm:spPr/>
      <dgm:t>
        <a:bodyPr/>
        <a:lstStyle/>
        <a:p>
          <a:endParaRPr lang="en-US"/>
        </a:p>
      </dgm:t>
    </dgm:pt>
    <dgm:pt modelId="{FEC69B48-9FAE-49BE-A999-7298B3FB9891}">
      <dgm:prSet custT="1"/>
      <dgm:spPr/>
      <dgm:t>
        <a:bodyPr/>
        <a:lstStyle/>
        <a:p>
          <a:pPr>
            <a:lnSpc>
              <a:spcPct val="100000"/>
            </a:lnSpc>
          </a:pPr>
          <a:r>
            <a:rPr lang="it-IT" sz="1800" dirty="0" err="1">
              <a:latin typeface="Tahoma" panose="020B0604030504040204" pitchFamily="34" charset="0"/>
              <a:ea typeface="Tahoma" panose="020B0604030504040204" pitchFamily="34" charset="0"/>
              <a:cs typeface="Tahoma" panose="020B0604030504040204" pitchFamily="34" charset="0"/>
            </a:rPr>
            <a:t>Run</a:t>
          </a:r>
          <a:r>
            <a:rPr lang="it-IT" sz="1800" dirty="0">
              <a:latin typeface="Tahoma" panose="020B0604030504040204" pitchFamily="34" charset="0"/>
              <a:ea typeface="Tahoma" panose="020B0604030504040204" pitchFamily="34" charset="0"/>
              <a:cs typeface="Tahoma" panose="020B0604030504040204" pitchFamily="34" charset="0"/>
            </a:rPr>
            <a:t> SLPA to </a:t>
          </a:r>
          <a:r>
            <a:rPr lang="it-IT" sz="1800" dirty="0" err="1">
              <a:latin typeface="Tahoma" panose="020B0604030504040204" pitchFamily="34" charset="0"/>
              <a:ea typeface="Tahoma" panose="020B0604030504040204" pitchFamily="34" charset="0"/>
              <a:cs typeface="Tahoma" panose="020B0604030504040204" pitchFamily="34" charset="0"/>
            </a:rPr>
            <a:t>populate</a:t>
          </a:r>
          <a:r>
            <a:rPr lang="it-IT" sz="1800" dirty="0">
              <a:latin typeface="Tahoma" panose="020B0604030504040204" pitchFamily="34" charset="0"/>
              <a:ea typeface="Tahoma" panose="020B0604030504040204" pitchFamily="34" charset="0"/>
              <a:cs typeface="Tahoma" panose="020B0604030504040204" pitchFamily="34" charset="0"/>
            </a:rPr>
            <a:t> the </a:t>
          </a:r>
          <a:r>
            <a:rPr lang="it-IT" sz="1800" dirty="0" err="1">
              <a:latin typeface="Tahoma" panose="020B0604030504040204" pitchFamily="34" charset="0"/>
              <a:ea typeface="Tahoma" panose="020B0604030504040204" pitchFamily="34" charset="0"/>
              <a:cs typeface="Tahoma" panose="020B0604030504040204" pitchFamily="34" charset="0"/>
            </a:rPr>
            <a:t>memory</a:t>
          </a:r>
          <a:r>
            <a:rPr lang="it-IT" sz="1800" dirty="0">
              <a:latin typeface="Tahoma" panose="020B0604030504040204" pitchFamily="34" charset="0"/>
              <a:ea typeface="Tahoma" panose="020B0604030504040204" pitchFamily="34" charset="0"/>
              <a:cs typeface="Tahoma" panose="020B0604030504040204" pitchFamily="34" charset="0"/>
            </a:rPr>
            <a:t> of </a:t>
          </a:r>
          <a:r>
            <a:rPr lang="it-IT" sz="1800" dirty="0" err="1">
              <a:latin typeface="Tahoma" panose="020B0604030504040204" pitchFamily="34" charset="0"/>
              <a:ea typeface="Tahoma" panose="020B0604030504040204" pitchFamily="34" charset="0"/>
              <a:cs typeface="Tahoma" panose="020B0604030504040204" pitchFamily="34" charset="0"/>
            </a:rPr>
            <a:t>each</a:t>
          </a:r>
          <a:r>
            <a:rPr lang="it-IT" sz="1800" dirty="0">
              <a:latin typeface="Tahoma" panose="020B0604030504040204" pitchFamily="34" charset="0"/>
              <a:ea typeface="Tahoma" panose="020B0604030504040204" pitchFamily="34" charset="0"/>
              <a:cs typeface="Tahoma" panose="020B0604030504040204" pitchFamily="34" charset="0"/>
            </a:rPr>
            <a:t> </a:t>
          </a:r>
          <a:r>
            <a:rPr lang="it-IT" sz="1800" dirty="0" err="1">
              <a:latin typeface="Tahoma" panose="020B0604030504040204" pitchFamily="34" charset="0"/>
              <a:ea typeface="Tahoma" panose="020B0604030504040204" pitchFamily="34" charset="0"/>
              <a:cs typeface="Tahoma" panose="020B0604030504040204" pitchFamily="34" charset="0"/>
            </a:rPr>
            <a:t>node</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A0B662F2-F704-4CB3-A888-C21D9A29D71C}" type="parTrans" cxnId="{597BF58A-2B59-460A-9A91-704D296E8061}">
      <dgm:prSet/>
      <dgm:spPr/>
      <dgm:t>
        <a:bodyPr/>
        <a:lstStyle/>
        <a:p>
          <a:endParaRPr lang="en-US"/>
        </a:p>
      </dgm:t>
    </dgm:pt>
    <dgm:pt modelId="{AC34DF1D-B335-45D2-ACEF-5C589D0EBC45}" type="sibTrans" cxnId="{597BF58A-2B59-460A-9A91-704D296E8061}">
      <dgm:prSet/>
      <dgm:spPr/>
      <dgm:t>
        <a:bodyPr/>
        <a:lstStyle/>
        <a:p>
          <a:endParaRPr lang="en-US"/>
        </a:p>
      </dgm:t>
    </dgm:pt>
    <dgm:pt modelId="{2F3BDBC0-1245-4DF2-96C0-0655BF7B4E2F}">
      <dgm:prSet custT="1"/>
      <dgm:spPr/>
      <dgm:t>
        <a:bodyPr/>
        <a:lstStyle/>
        <a:p>
          <a:pPr>
            <a:lnSpc>
              <a:spcPct val="100000"/>
            </a:lnSpc>
          </a:pPr>
          <a:r>
            <a:rPr lang="it-IT" sz="1800" dirty="0">
              <a:latin typeface="Tahoma" panose="020B0604030504040204" pitchFamily="34" charset="0"/>
              <a:ea typeface="Tahoma" panose="020B0604030504040204" pitchFamily="34" charset="0"/>
              <a:cs typeface="Tahoma" panose="020B0604030504040204" pitchFamily="34" charset="0"/>
            </a:rPr>
            <a:t>Post </a:t>
          </a:r>
          <a:r>
            <a:rPr lang="it-IT" sz="1800" dirty="0" err="1">
              <a:latin typeface="Tahoma" panose="020B0604030504040204" pitchFamily="34" charset="0"/>
              <a:ea typeface="Tahoma" panose="020B0604030504040204" pitchFamily="34" charset="0"/>
              <a:cs typeface="Tahoma" panose="020B0604030504040204" pitchFamily="34" charset="0"/>
            </a:rPr>
            <a:t>process</a:t>
          </a:r>
          <a:r>
            <a:rPr lang="it-IT" sz="1800" dirty="0">
              <a:latin typeface="Tahoma" panose="020B0604030504040204" pitchFamily="34" charset="0"/>
              <a:ea typeface="Tahoma" panose="020B0604030504040204" pitchFamily="34" charset="0"/>
              <a:cs typeface="Tahoma" panose="020B0604030504040204" pitchFamily="34" charset="0"/>
            </a:rPr>
            <a:t> the </a:t>
          </a:r>
          <a:r>
            <a:rPr lang="it-IT" sz="1800" dirty="0" err="1">
              <a:latin typeface="Tahoma" panose="020B0604030504040204" pitchFamily="34" charset="0"/>
              <a:ea typeface="Tahoma" panose="020B0604030504040204" pitchFamily="34" charset="0"/>
              <a:cs typeface="Tahoma" panose="020B0604030504040204" pitchFamily="34" charset="0"/>
            </a:rPr>
            <a:t>memory</a:t>
          </a:r>
          <a:r>
            <a:rPr lang="it-IT" sz="1800" dirty="0">
              <a:latin typeface="Tahoma" panose="020B0604030504040204" pitchFamily="34" charset="0"/>
              <a:ea typeface="Tahoma" panose="020B0604030504040204" pitchFamily="34" charset="0"/>
              <a:cs typeface="Tahoma" panose="020B0604030504040204" pitchFamily="34" charset="0"/>
            </a:rPr>
            <a:t> to </a:t>
          </a:r>
          <a:r>
            <a:rPr lang="it-IT" sz="1800" dirty="0" err="1">
              <a:latin typeface="Tahoma" panose="020B0604030504040204" pitchFamily="34" charset="0"/>
              <a:ea typeface="Tahoma" panose="020B0604030504040204" pitchFamily="34" charset="0"/>
              <a:cs typeface="Tahoma" panose="020B0604030504040204" pitchFamily="34" charset="0"/>
            </a:rPr>
            <a:t>assign</a:t>
          </a:r>
          <a:r>
            <a:rPr lang="it-IT" sz="1800" dirty="0">
              <a:latin typeface="Tahoma" panose="020B0604030504040204" pitchFamily="34" charset="0"/>
              <a:ea typeface="Tahoma" panose="020B0604030504040204" pitchFamily="34" charset="0"/>
              <a:cs typeface="Tahoma" panose="020B0604030504040204" pitchFamily="34" charset="0"/>
            </a:rPr>
            <a:t> a </a:t>
          </a:r>
          <a:r>
            <a:rPr lang="it-IT" sz="1800" dirty="0" err="1">
              <a:latin typeface="Tahoma" panose="020B0604030504040204" pitchFamily="34" charset="0"/>
              <a:ea typeface="Tahoma" panose="020B0604030504040204" pitchFamily="34" charset="0"/>
              <a:cs typeface="Tahoma" panose="020B0604030504040204" pitchFamily="34" charset="0"/>
            </a:rPr>
            <a:t>node</a:t>
          </a:r>
          <a:r>
            <a:rPr lang="it-IT" sz="1800" dirty="0">
              <a:latin typeface="Tahoma" panose="020B0604030504040204" pitchFamily="34" charset="0"/>
              <a:ea typeface="Tahoma" panose="020B0604030504040204" pitchFamily="34" charset="0"/>
              <a:cs typeface="Tahoma" panose="020B0604030504040204" pitchFamily="34" charset="0"/>
            </a:rPr>
            <a:t> to a community</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1BB01C72-C35C-4E65-B326-CF79607F445F}" type="parTrans" cxnId="{69A18B6E-70A3-47FE-9957-267B37BF04D9}">
      <dgm:prSet/>
      <dgm:spPr/>
      <dgm:t>
        <a:bodyPr/>
        <a:lstStyle/>
        <a:p>
          <a:endParaRPr lang="en-US"/>
        </a:p>
      </dgm:t>
    </dgm:pt>
    <dgm:pt modelId="{52F2FC08-9526-42F8-BE4B-01CB859F11CF}" type="sibTrans" cxnId="{69A18B6E-70A3-47FE-9957-267B37BF04D9}">
      <dgm:prSet/>
      <dgm:spPr/>
      <dgm:t>
        <a:bodyPr/>
        <a:lstStyle/>
        <a:p>
          <a:endParaRPr lang="en-US"/>
        </a:p>
      </dgm:t>
    </dgm:pt>
    <dgm:pt modelId="{3127A1F5-FBFE-468F-87FE-118B04365D99}">
      <dgm:prSet custT="1"/>
      <dgm:spPr/>
      <dgm:t>
        <a:bodyPr/>
        <a:lstStyle/>
        <a:p>
          <a:pPr>
            <a:lnSpc>
              <a:spcPct val="100000"/>
            </a:lnSpc>
          </a:pPr>
          <a:r>
            <a:rPr lang="it-IT" sz="1800" dirty="0" err="1">
              <a:latin typeface="Tahoma" panose="020B0604030504040204" pitchFamily="34" charset="0"/>
              <a:ea typeface="Tahoma" panose="020B0604030504040204" pitchFamily="34" charset="0"/>
              <a:cs typeface="Tahoma" panose="020B0604030504040204" pitchFamily="34" charset="0"/>
            </a:rPr>
            <a:t>Apply</a:t>
          </a:r>
          <a:r>
            <a:rPr lang="it-IT" sz="1800" dirty="0">
              <a:latin typeface="Tahoma" panose="020B0604030504040204" pitchFamily="34" charset="0"/>
              <a:ea typeface="Tahoma" panose="020B0604030504040204" pitchFamily="34" charset="0"/>
              <a:cs typeface="Tahoma" panose="020B0604030504040204" pitchFamily="34" charset="0"/>
            </a:rPr>
            <a:t> Round Robin to </a:t>
          </a:r>
          <a:r>
            <a:rPr lang="it-IT" sz="1800" dirty="0" err="1">
              <a:latin typeface="Tahoma" panose="020B0604030504040204" pitchFamily="34" charset="0"/>
              <a:ea typeface="Tahoma" panose="020B0604030504040204" pitchFamily="34" charset="0"/>
              <a:cs typeface="Tahoma" panose="020B0604030504040204" pitchFamily="34" charset="0"/>
            </a:rPr>
            <a:t>further</a:t>
          </a:r>
          <a:r>
            <a:rPr lang="it-IT" sz="1800" dirty="0">
              <a:latin typeface="Tahoma" panose="020B0604030504040204" pitchFamily="34" charset="0"/>
              <a:ea typeface="Tahoma" panose="020B0604030504040204" pitchFamily="34" charset="0"/>
              <a:cs typeface="Tahoma" panose="020B0604030504040204" pitchFamily="34" charset="0"/>
            </a:rPr>
            <a:t> divide big communities</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901239B9-64C9-452F-8840-FDC439F3F854}" type="parTrans" cxnId="{359F7ECC-6D5C-461D-A90E-8D14F5AD5AB3}">
      <dgm:prSet/>
      <dgm:spPr/>
      <dgm:t>
        <a:bodyPr/>
        <a:lstStyle/>
        <a:p>
          <a:endParaRPr lang="en-US"/>
        </a:p>
      </dgm:t>
    </dgm:pt>
    <dgm:pt modelId="{AD345E8E-FD4C-4B89-990E-5669D4011579}" type="sibTrans" cxnId="{359F7ECC-6D5C-461D-A90E-8D14F5AD5AB3}">
      <dgm:prSet/>
      <dgm:spPr/>
      <dgm:t>
        <a:bodyPr/>
        <a:lstStyle/>
        <a:p>
          <a:endParaRPr lang="en-US"/>
        </a:p>
      </dgm:t>
    </dgm:pt>
    <dgm:pt modelId="{59B47748-F278-44CA-A6EB-F8F43BCAA89A}">
      <dgm:prSet custT="1"/>
      <dgm:spPr/>
      <dgm:t>
        <a:bodyPr/>
        <a:lstStyle/>
        <a:p>
          <a:pPr>
            <a:lnSpc>
              <a:spcPct val="100000"/>
            </a:lnSpc>
          </a:pPr>
          <a:r>
            <a:rPr lang="it-IT" sz="1800" dirty="0">
              <a:latin typeface="Tahoma" panose="020B0604030504040204" pitchFamily="34" charset="0"/>
              <a:ea typeface="Tahoma" panose="020B0604030504040204" pitchFamily="34" charset="0"/>
              <a:cs typeface="Tahoma" panose="020B0604030504040204" pitchFamily="34" charset="0"/>
            </a:rPr>
            <a:t>Update labels </a:t>
          </a:r>
          <a:r>
            <a:rPr lang="it-IT" sz="1800" dirty="0" err="1">
              <a:latin typeface="Tahoma" panose="020B0604030504040204" pitchFamily="34" charset="0"/>
              <a:ea typeface="Tahoma" panose="020B0604030504040204" pitchFamily="34" charset="0"/>
              <a:cs typeface="Tahoma" panose="020B0604030504040204" pitchFamily="34" charset="0"/>
            </a:rPr>
            <a:t>using</a:t>
          </a:r>
          <a:r>
            <a:rPr lang="it-IT" sz="1800" dirty="0">
              <a:latin typeface="Tahoma" panose="020B0604030504040204" pitchFamily="34" charset="0"/>
              <a:ea typeface="Tahoma" panose="020B0604030504040204" pitchFamily="34" charset="0"/>
              <a:cs typeface="Tahoma" panose="020B0604030504040204" pitchFamily="34" charset="0"/>
            </a:rPr>
            <a:t> </a:t>
          </a:r>
          <a:r>
            <a:rPr lang="it-IT" sz="1800" dirty="0" err="1">
              <a:latin typeface="Tahoma" panose="020B0604030504040204" pitchFamily="34" charset="0"/>
              <a:ea typeface="Tahoma" panose="020B0604030504040204" pitchFamily="34" charset="0"/>
              <a:cs typeface="Tahoma" panose="020B0604030504040204" pitchFamily="34" charset="0"/>
            </a:rPr>
            <a:t>Kubernetes</a:t>
          </a:r>
          <a:r>
            <a:rPr lang="it-IT" sz="1800" dirty="0">
              <a:latin typeface="Tahoma" panose="020B0604030504040204" pitchFamily="34" charset="0"/>
              <a:ea typeface="Tahoma" panose="020B0604030504040204" pitchFamily="34" charset="0"/>
              <a:cs typeface="Tahoma" panose="020B0604030504040204" pitchFamily="34" charset="0"/>
            </a:rPr>
            <a:t> API</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1D448834-AB1F-4F8E-9BF8-78ACADBD2076}" type="parTrans" cxnId="{68C0C39E-A1E7-4B18-9F78-0C03FEDA225C}">
      <dgm:prSet/>
      <dgm:spPr/>
      <dgm:t>
        <a:bodyPr/>
        <a:lstStyle/>
        <a:p>
          <a:endParaRPr lang="en-US"/>
        </a:p>
      </dgm:t>
    </dgm:pt>
    <dgm:pt modelId="{A0511B66-73B9-42DC-AB64-AC0F26689752}" type="sibTrans" cxnId="{68C0C39E-A1E7-4B18-9F78-0C03FEDA225C}">
      <dgm:prSet/>
      <dgm:spPr/>
      <dgm:t>
        <a:bodyPr/>
        <a:lstStyle/>
        <a:p>
          <a:endParaRPr lang="en-US"/>
        </a:p>
      </dgm:t>
    </dgm:pt>
    <dgm:pt modelId="{DE33C183-2F24-43EE-9C2E-E216AF128B94}" type="pres">
      <dgm:prSet presAssocID="{392E5C6D-3C48-4DB3-8C1C-48CDFC8F3D8F}" presName="root" presStyleCnt="0">
        <dgm:presLayoutVars>
          <dgm:dir/>
          <dgm:resizeHandles val="exact"/>
        </dgm:presLayoutVars>
      </dgm:prSet>
      <dgm:spPr/>
    </dgm:pt>
    <dgm:pt modelId="{2B9E0FED-2994-4162-8A36-178FE6DA1EB8}" type="pres">
      <dgm:prSet presAssocID="{5E469BD6-D0FA-46D9-A1F3-EFCC6A4FB82D}" presName="compNode" presStyleCnt="0"/>
      <dgm:spPr/>
    </dgm:pt>
    <dgm:pt modelId="{3A221B35-4C12-4DA5-A80C-4D0E0224DCD7}" type="pres">
      <dgm:prSet presAssocID="{5E469BD6-D0FA-46D9-A1F3-EFCC6A4FB82D}" presName="bgRect" presStyleLbl="bgShp" presStyleIdx="0" presStyleCnt="7"/>
      <dgm:spPr>
        <a:noFill/>
        <a:ln w="19050">
          <a:solidFill>
            <a:schemeClr val="accent2"/>
          </a:solidFill>
        </a:ln>
      </dgm:spPr>
    </dgm:pt>
    <dgm:pt modelId="{5D052CF2-594E-40E9-A767-FF337FF68287}" type="pres">
      <dgm:prSet presAssocID="{5E469BD6-D0FA-46D9-A1F3-EFCC6A4FB82D}" presName="iconRect" presStyleLbl="node1" presStyleIdx="0" presStyleCnt="7"/>
      <dgm:spPr>
        <a:blipFill dpi="0" rotWithShape="1">
          <a:blip xmlns:r="http://schemas.openxmlformats.org/officeDocument/2006/relationships" r:embed="rId1">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dietro"/>
        </a:ext>
      </dgm:extLst>
    </dgm:pt>
    <dgm:pt modelId="{95E0DAAE-CDB6-4CF3-9B77-A30FA4E49928}" type="pres">
      <dgm:prSet presAssocID="{5E469BD6-D0FA-46D9-A1F3-EFCC6A4FB82D}" presName="spaceRect" presStyleCnt="0"/>
      <dgm:spPr/>
    </dgm:pt>
    <dgm:pt modelId="{2220D104-E51C-4936-9530-BEEAC51D3867}" type="pres">
      <dgm:prSet presAssocID="{5E469BD6-D0FA-46D9-A1F3-EFCC6A4FB82D}" presName="parTx" presStyleLbl="revTx" presStyleIdx="0" presStyleCnt="7">
        <dgm:presLayoutVars>
          <dgm:chMax val="0"/>
          <dgm:chPref val="0"/>
        </dgm:presLayoutVars>
      </dgm:prSet>
      <dgm:spPr/>
    </dgm:pt>
    <dgm:pt modelId="{3C47FF5E-5EA1-44BC-ADAF-9064715ACDEF}" type="pres">
      <dgm:prSet presAssocID="{F9DF3FDA-D4BC-4B20-AB20-5D5460A12328}" presName="sibTrans" presStyleCnt="0"/>
      <dgm:spPr/>
    </dgm:pt>
    <dgm:pt modelId="{B975EA02-83EF-4889-B81C-88BECC898416}" type="pres">
      <dgm:prSet presAssocID="{0F348A6C-74A6-47E1-9CCD-909FF8591920}" presName="compNode" presStyleCnt="0"/>
      <dgm:spPr/>
    </dgm:pt>
    <dgm:pt modelId="{1607E9CB-77D9-4AAA-93DE-456B4F7540D2}" type="pres">
      <dgm:prSet presAssocID="{0F348A6C-74A6-47E1-9CCD-909FF8591920}" presName="bgRect" presStyleLbl="bgShp" presStyleIdx="1" presStyleCnt="7"/>
      <dgm:spPr>
        <a:noFill/>
        <a:ln w="19050">
          <a:solidFill>
            <a:schemeClr val="accent2"/>
          </a:solidFill>
        </a:ln>
      </dgm:spPr>
    </dgm:pt>
    <dgm:pt modelId="{8C65C5A2-2D1D-44FB-9CF8-6D4145F7572B}" type="pres">
      <dgm:prSet presAssocID="{0F348A6C-74A6-47E1-9CCD-909FF859192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loud computing"/>
        </a:ext>
      </dgm:extLst>
    </dgm:pt>
    <dgm:pt modelId="{C663B644-17E2-43D0-8EB6-A60A636BE8BC}" type="pres">
      <dgm:prSet presAssocID="{0F348A6C-74A6-47E1-9CCD-909FF8591920}" presName="spaceRect" presStyleCnt="0"/>
      <dgm:spPr/>
    </dgm:pt>
    <dgm:pt modelId="{DD61081C-5A63-44DC-BA71-6FE11E89EBBF}" type="pres">
      <dgm:prSet presAssocID="{0F348A6C-74A6-47E1-9CCD-909FF8591920}" presName="parTx" presStyleLbl="revTx" presStyleIdx="1" presStyleCnt="7">
        <dgm:presLayoutVars>
          <dgm:chMax val="0"/>
          <dgm:chPref val="0"/>
        </dgm:presLayoutVars>
      </dgm:prSet>
      <dgm:spPr/>
    </dgm:pt>
    <dgm:pt modelId="{2EEBCD8F-3650-4F8D-B880-668D8B384C49}" type="pres">
      <dgm:prSet presAssocID="{FF3538B3-6C64-4D65-9E72-3F1874035A35}" presName="sibTrans" presStyleCnt="0"/>
      <dgm:spPr/>
    </dgm:pt>
    <dgm:pt modelId="{4EEB236E-6180-411D-81CD-017CC306F3C8}" type="pres">
      <dgm:prSet presAssocID="{3DCB8F2C-6B4E-4177-8BAE-80E7D682995F}" presName="compNode" presStyleCnt="0"/>
      <dgm:spPr/>
    </dgm:pt>
    <dgm:pt modelId="{F4E5733C-6155-4FAD-823B-945ABC5431A7}" type="pres">
      <dgm:prSet presAssocID="{3DCB8F2C-6B4E-4177-8BAE-80E7D682995F}" presName="bgRect" presStyleLbl="bgShp" presStyleIdx="2" presStyleCnt="7"/>
      <dgm:spPr>
        <a:noFill/>
        <a:ln w="19050">
          <a:solidFill>
            <a:schemeClr val="accent2"/>
          </a:solidFill>
        </a:ln>
      </dgm:spPr>
    </dgm:pt>
    <dgm:pt modelId="{C4304CE1-409E-47DB-BFE0-6D7DF825CA13}" type="pres">
      <dgm:prSet presAssocID="{3DCB8F2C-6B4E-4177-8BAE-80E7D682995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lockchain"/>
        </a:ext>
      </dgm:extLst>
    </dgm:pt>
    <dgm:pt modelId="{5AA6CD22-F821-4C05-AA57-694F56C953C5}" type="pres">
      <dgm:prSet presAssocID="{3DCB8F2C-6B4E-4177-8BAE-80E7D682995F}" presName="spaceRect" presStyleCnt="0"/>
      <dgm:spPr/>
    </dgm:pt>
    <dgm:pt modelId="{8B810193-AD8B-490D-8C61-170AD8A37522}" type="pres">
      <dgm:prSet presAssocID="{3DCB8F2C-6B4E-4177-8BAE-80E7D682995F}" presName="parTx" presStyleLbl="revTx" presStyleIdx="2" presStyleCnt="7">
        <dgm:presLayoutVars>
          <dgm:chMax val="0"/>
          <dgm:chPref val="0"/>
        </dgm:presLayoutVars>
      </dgm:prSet>
      <dgm:spPr/>
    </dgm:pt>
    <dgm:pt modelId="{D35D3951-8EEF-4E5E-8DDA-9D8A7031493C}" type="pres">
      <dgm:prSet presAssocID="{84F54FF7-891C-4174-BB21-18A66198C2AF}" presName="sibTrans" presStyleCnt="0"/>
      <dgm:spPr/>
    </dgm:pt>
    <dgm:pt modelId="{8386BD07-20C0-4049-83FD-9CFED6D5C5A1}" type="pres">
      <dgm:prSet presAssocID="{FEC69B48-9FAE-49BE-A999-7298B3FB9891}" presName="compNode" presStyleCnt="0"/>
      <dgm:spPr/>
    </dgm:pt>
    <dgm:pt modelId="{ABF75013-BA23-4708-83D2-E58F06F00CA9}" type="pres">
      <dgm:prSet presAssocID="{FEC69B48-9FAE-49BE-A999-7298B3FB9891}" presName="bgRect" presStyleLbl="bgShp" presStyleIdx="3" presStyleCnt="7"/>
      <dgm:spPr>
        <a:noFill/>
        <a:ln w="19050">
          <a:solidFill>
            <a:schemeClr val="accent2"/>
          </a:solidFill>
        </a:ln>
      </dgm:spPr>
    </dgm:pt>
    <dgm:pt modelId="{7AA28450-10A2-47F1-8797-16B26118E6CE}" type="pres">
      <dgm:prSet presAssocID="{FEC69B48-9FAE-49BE-A999-7298B3FB989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Rete"/>
        </a:ext>
      </dgm:extLst>
    </dgm:pt>
    <dgm:pt modelId="{A122FF30-9D03-49AF-9DAD-FBCA9E3CE32E}" type="pres">
      <dgm:prSet presAssocID="{FEC69B48-9FAE-49BE-A999-7298B3FB9891}" presName="spaceRect" presStyleCnt="0"/>
      <dgm:spPr/>
    </dgm:pt>
    <dgm:pt modelId="{2D8FB77F-895C-4912-A648-2C8005F80913}" type="pres">
      <dgm:prSet presAssocID="{FEC69B48-9FAE-49BE-A999-7298B3FB9891}" presName="parTx" presStyleLbl="revTx" presStyleIdx="3" presStyleCnt="7">
        <dgm:presLayoutVars>
          <dgm:chMax val="0"/>
          <dgm:chPref val="0"/>
        </dgm:presLayoutVars>
      </dgm:prSet>
      <dgm:spPr/>
    </dgm:pt>
    <dgm:pt modelId="{CD2E72B3-CF94-4D46-A476-036151575501}" type="pres">
      <dgm:prSet presAssocID="{AC34DF1D-B335-45D2-ACEF-5C589D0EBC45}" presName="sibTrans" presStyleCnt="0"/>
      <dgm:spPr/>
    </dgm:pt>
    <dgm:pt modelId="{9134544A-04EF-4FF7-AC00-25A7379FCE56}" type="pres">
      <dgm:prSet presAssocID="{2F3BDBC0-1245-4DF2-96C0-0655BF7B4E2F}" presName="compNode" presStyleCnt="0"/>
      <dgm:spPr/>
    </dgm:pt>
    <dgm:pt modelId="{54FF7869-901F-47CC-85EF-8D85BB469DEA}" type="pres">
      <dgm:prSet presAssocID="{2F3BDBC0-1245-4DF2-96C0-0655BF7B4E2F}" presName="bgRect" presStyleLbl="bgShp" presStyleIdx="4" presStyleCnt="7"/>
      <dgm:spPr>
        <a:noFill/>
        <a:ln w="19050">
          <a:solidFill>
            <a:schemeClr val="accent2"/>
          </a:solidFill>
        </a:ln>
      </dgm:spPr>
    </dgm:pt>
    <dgm:pt modelId="{1193DBBC-0BF4-4DCC-AFE8-FAD30A020D08}" type="pres">
      <dgm:prSet presAssocID="{2F3BDBC0-1245-4DF2-96C0-0655BF7B4E2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16CF5F57-EFB8-4E4D-A9C1-13B43EFAA912}" type="pres">
      <dgm:prSet presAssocID="{2F3BDBC0-1245-4DF2-96C0-0655BF7B4E2F}" presName="spaceRect" presStyleCnt="0"/>
      <dgm:spPr/>
    </dgm:pt>
    <dgm:pt modelId="{383490AB-0612-4F62-9052-F16E1D3D8FF0}" type="pres">
      <dgm:prSet presAssocID="{2F3BDBC0-1245-4DF2-96C0-0655BF7B4E2F}" presName="parTx" presStyleLbl="revTx" presStyleIdx="4" presStyleCnt="7">
        <dgm:presLayoutVars>
          <dgm:chMax val="0"/>
          <dgm:chPref val="0"/>
        </dgm:presLayoutVars>
      </dgm:prSet>
      <dgm:spPr/>
    </dgm:pt>
    <dgm:pt modelId="{0383C8C0-AE21-4AAB-B50D-6D84A13E562E}" type="pres">
      <dgm:prSet presAssocID="{52F2FC08-9526-42F8-BE4B-01CB859F11CF}" presName="sibTrans" presStyleCnt="0"/>
      <dgm:spPr/>
    </dgm:pt>
    <dgm:pt modelId="{3514837E-9363-447A-AB8D-2E1A15F22A5D}" type="pres">
      <dgm:prSet presAssocID="{3127A1F5-FBFE-468F-87FE-118B04365D99}" presName="compNode" presStyleCnt="0"/>
      <dgm:spPr/>
    </dgm:pt>
    <dgm:pt modelId="{4F1E4523-6A4F-453A-A61A-3E2BDA56E6C2}" type="pres">
      <dgm:prSet presAssocID="{3127A1F5-FBFE-468F-87FE-118B04365D99}" presName="bgRect" presStyleLbl="bgShp" presStyleIdx="5" presStyleCnt="7" custLinFactNeighborX="-6553" custLinFactNeighborY="3295"/>
      <dgm:spPr>
        <a:noFill/>
        <a:ln w="19050">
          <a:solidFill>
            <a:schemeClr val="accent2"/>
          </a:solidFill>
        </a:ln>
      </dgm:spPr>
    </dgm:pt>
    <dgm:pt modelId="{4FDE1AD4-ADC0-42E0-AA45-CE586A42DFEB}" type="pres">
      <dgm:prSet presAssocID="{3127A1F5-FBFE-468F-87FE-118B04365D9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Cerchi con frecce"/>
        </a:ext>
      </dgm:extLst>
    </dgm:pt>
    <dgm:pt modelId="{6709DE21-1696-4D8E-8BDF-FEEAD5820DE2}" type="pres">
      <dgm:prSet presAssocID="{3127A1F5-FBFE-468F-87FE-118B04365D99}" presName="spaceRect" presStyleCnt="0"/>
      <dgm:spPr/>
    </dgm:pt>
    <dgm:pt modelId="{96DB10F2-922E-4E6A-866D-763BA8F80694}" type="pres">
      <dgm:prSet presAssocID="{3127A1F5-FBFE-468F-87FE-118B04365D99}" presName="parTx" presStyleLbl="revTx" presStyleIdx="5" presStyleCnt="7">
        <dgm:presLayoutVars>
          <dgm:chMax val="0"/>
          <dgm:chPref val="0"/>
        </dgm:presLayoutVars>
      </dgm:prSet>
      <dgm:spPr/>
    </dgm:pt>
    <dgm:pt modelId="{95A9EAE6-A0E3-43EF-B3ED-08583BE20734}" type="pres">
      <dgm:prSet presAssocID="{AD345E8E-FD4C-4B89-990E-5669D4011579}" presName="sibTrans" presStyleCnt="0"/>
      <dgm:spPr/>
    </dgm:pt>
    <dgm:pt modelId="{EF2AC296-455F-4CF2-BDC0-3FCC3C6EB8D9}" type="pres">
      <dgm:prSet presAssocID="{59B47748-F278-44CA-A6EB-F8F43BCAA89A}" presName="compNode" presStyleCnt="0"/>
      <dgm:spPr/>
    </dgm:pt>
    <dgm:pt modelId="{9B595D3D-EC08-4D7C-8B4C-69B56FAFD0D8}" type="pres">
      <dgm:prSet presAssocID="{59B47748-F278-44CA-A6EB-F8F43BCAA89A}" presName="bgRect" presStyleLbl="bgShp" presStyleIdx="6" presStyleCnt="7"/>
      <dgm:spPr>
        <a:noFill/>
        <a:ln w="19050">
          <a:solidFill>
            <a:schemeClr val="accent2"/>
          </a:solidFill>
        </a:ln>
      </dgm:spPr>
    </dgm:pt>
    <dgm:pt modelId="{A7CCC77A-A04E-453F-B955-300A552D56C5}" type="pres">
      <dgm:prSet presAssocID="{59B47748-F278-44CA-A6EB-F8F43BCAA89A}" presName="iconRect" presStyleLbl="node1" presStyleIdx="6" presStyleCnt="7"/>
      <dgm:spPr>
        <a:blipFill dpi="0"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Etichetta"/>
        </a:ext>
      </dgm:extLst>
    </dgm:pt>
    <dgm:pt modelId="{E1F86385-0D10-486F-8BF4-54B4A1602CFD}" type="pres">
      <dgm:prSet presAssocID="{59B47748-F278-44CA-A6EB-F8F43BCAA89A}" presName="spaceRect" presStyleCnt="0"/>
      <dgm:spPr/>
    </dgm:pt>
    <dgm:pt modelId="{5453C87C-AA75-4E2E-883F-8FAA789BEB59}" type="pres">
      <dgm:prSet presAssocID="{59B47748-F278-44CA-A6EB-F8F43BCAA89A}" presName="parTx" presStyleLbl="revTx" presStyleIdx="6" presStyleCnt="7">
        <dgm:presLayoutVars>
          <dgm:chMax val="0"/>
          <dgm:chPref val="0"/>
        </dgm:presLayoutVars>
      </dgm:prSet>
      <dgm:spPr/>
    </dgm:pt>
  </dgm:ptLst>
  <dgm:cxnLst>
    <dgm:cxn modelId="{BA671B12-2715-4D42-B22D-4A495F155469}" type="presOf" srcId="{0F348A6C-74A6-47E1-9CCD-909FF8591920}" destId="{DD61081C-5A63-44DC-BA71-6FE11E89EBBF}" srcOrd="0" destOrd="0" presId="urn:microsoft.com/office/officeart/2018/2/layout/IconVerticalSolidList"/>
    <dgm:cxn modelId="{86DDF421-9FA1-495D-A031-458A2848472F}" srcId="{392E5C6D-3C48-4DB3-8C1C-48CDFC8F3D8F}" destId="{0F348A6C-74A6-47E1-9CCD-909FF8591920}" srcOrd="1" destOrd="0" parTransId="{25FB8A62-B817-4B47-91EA-2083FF7F927C}" sibTransId="{FF3538B3-6C64-4D65-9E72-3F1874035A35}"/>
    <dgm:cxn modelId="{7E7EDA28-1B85-423B-AC24-D506F93CBB13}" type="presOf" srcId="{59B47748-F278-44CA-A6EB-F8F43BCAA89A}" destId="{5453C87C-AA75-4E2E-883F-8FAA789BEB59}" srcOrd="0" destOrd="0" presId="urn:microsoft.com/office/officeart/2018/2/layout/IconVerticalSolidList"/>
    <dgm:cxn modelId="{339B5644-6B3B-4FBA-9413-241B59545E74}" srcId="{392E5C6D-3C48-4DB3-8C1C-48CDFC8F3D8F}" destId="{5E469BD6-D0FA-46D9-A1F3-EFCC6A4FB82D}" srcOrd="0" destOrd="0" parTransId="{7B2884EB-1AC3-4093-874E-5B62139BFC3F}" sibTransId="{F9DF3FDA-D4BC-4B20-AB20-5D5460A12328}"/>
    <dgm:cxn modelId="{45C2836D-7D99-48E2-820F-B9530C73240D}" type="presOf" srcId="{5E469BD6-D0FA-46D9-A1F3-EFCC6A4FB82D}" destId="{2220D104-E51C-4936-9530-BEEAC51D3867}" srcOrd="0" destOrd="0" presId="urn:microsoft.com/office/officeart/2018/2/layout/IconVerticalSolidList"/>
    <dgm:cxn modelId="{69A18B6E-70A3-47FE-9957-267B37BF04D9}" srcId="{392E5C6D-3C48-4DB3-8C1C-48CDFC8F3D8F}" destId="{2F3BDBC0-1245-4DF2-96C0-0655BF7B4E2F}" srcOrd="4" destOrd="0" parTransId="{1BB01C72-C35C-4E65-B326-CF79607F445F}" sibTransId="{52F2FC08-9526-42F8-BE4B-01CB859F11CF}"/>
    <dgm:cxn modelId="{FD7A1A74-A921-4BB8-A6B3-DB9022ED9C43}" srcId="{392E5C6D-3C48-4DB3-8C1C-48CDFC8F3D8F}" destId="{3DCB8F2C-6B4E-4177-8BAE-80E7D682995F}" srcOrd="2" destOrd="0" parTransId="{EA4BED52-A372-4D85-ADFD-53B35108265A}" sibTransId="{84F54FF7-891C-4174-BB21-18A66198C2AF}"/>
    <dgm:cxn modelId="{733D7E75-4829-4ED0-BF53-E32075E590BE}" type="presOf" srcId="{2F3BDBC0-1245-4DF2-96C0-0655BF7B4E2F}" destId="{383490AB-0612-4F62-9052-F16E1D3D8FF0}" srcOrd="0" destOrd="0" presId="urn:microsoft.com/office/officeart/2018/2/layout/IconVerticalSolidList"/>
    <dgm:cxn modelId="{B0B8EF77-0F74-4CD7-B605-8883135F157F}" type="presOf" srcId="{3127A1F5-FBFE-468F-87FE-118B04365D99}" destId="{96DB10F2-922E-4E6A-866D-763BA8F80694}" srcOrd="0" destOrd="0" presId="urn:microsoft.com/office/officeart/2018/2/layout/IconVerticalSolidList"/>
    <dgm:cxn modelId="{597BF58A-2B59-460A-9A91-704D296E8061}" srcId="{392E5C6D-3C48-4DB3-8C1C-48CDFC8F3D8F}" destId="{FEC69B48-9FAE-49BE-A999-7298B3FB9891}" srcOrd="3" destOrd="0" parTransId="{A0B662F2-F704-4CB3-A888-C21D9A29D71C}" sibTransId="{AC34DF1D-B335-45D2-ACEF-5C589D0EBC45}"/>
    <dgm:cxn modelId="{68C0C39E-A1E7-4B18-9F78-0C03FEDA225C}" srcId="{392E5C6D-3C48-4DB3-8C1C-48CDFC8F3D8F}" destId="{59B47748-F278-44CA-A6EB-F8F43BCAA89A}" srcOrd="6" destOrd="0" parTransId="{1D448834-AB1F-4F8E-9BF8-78ACADBD2076}" sibTransId="{A0511B66-73B9-42DC-AB64-AC0F26689752}"/>
    <dgm:cxn modelId="{0DB188C8-DD21-46E4-9E56-5B20DE67430C}" type="presOf" srcId="{FEC69B48-9FAE-49BE-A999-7298B3FB9891}" destId="{2D8FB77F-895C-4912-A648-2C8005F80913}" srcOrd="0" destOrd="0" presId="urn:microsoft.com/office/officeart/2018/2/layout/IconVerticalSolidList"/>
    <dgm:cxn modelId="{359F7ECC-6D5C-461D-A90E-8D14F5AD5AB3}" srcId="{392E5C6D-3C48-4DB3-8C1C-48CDFC8F3D8F}" destId="{3127A1F5-FBFE-468F-87FE-118B04365D99}" srcOrd="5" destOrd="0" parTransId="{901239B9-64C9-452F-8840-FDC439F3F854}" sibTransId="{AD345E8E-FD4C-4B89-990E-5669D4011579}"/>
    <dgm:cxn modelId="{BE5C61D2-153E-4E12-9F0D-A58C8CC01DC6}" type="presOf" srcId="{3DCB8F2C-6B4E-4177-8BAE-80E7D682995F}" destId="{8B810193-AD8B-490D-8C61-170AD8A37522}" srcOrd="0" destOrd="0" presId="urn:microsoft.com/office/officeart/2018/2/layout/IconVerticalSolidList"/>
    <dgm:cxn modelId="{FF3485EE-7574-4629-AFA7-3CC10DA46025}" type="presOf" srcId="{392E5C6D-3C48-4DB3-8C1C-48CDFC8F3D8F}" destId="{DE33C183-2F24-43EE-9C2E-E216AF128B94}" srcOrd="0" destOrd="0" presId="urn:microsoft.com/office/officeart/2018/2/layout/IconVerticalSolidList"/>
    <dgm:cxn modelId="{7995F05A-3F94-43BF-9BDC-651D4C815D10}" type="presParOf" srcId="{DE33C183-2F24-43EE-9C2E-E216AF128B94}" destId="{2B9E0FED-2994-4162-8A36-178FE6DA1EB8}" srcOrd="0" destOrd="0" presId="urn:microsoft.com/office/officeart/2018/2/layout/IconVerticalSolidList"/>
    <dgm:cxn modelId="{BDAF4821-CDD0-416E-B236-1FC5666CD4D8}" type="presParOf" srcId="{2B9E0FED-2994-4162-8A36-178FE6DA1EB8}" destId="{3A221B35-4C12-4DA5-A80C-4D0E0224DCD7}" srcOrd="0" destOrd="0" presId="urn:microsoft.com/office/officeart/2018/2/layout/IconVerticalSolidList"/>
    <dgm:cxn modelId="{F24DA544-C7FA-470E-A4E3-B495401A0186}" type="presParOf" srcId="{2B9E0FED-2994-4162-8A36-178FE6DA1EB8}" destId="{5D052CF2-594E-40E9-A767-FF337FF68287}" srcOrd="1" destOrd="0" presId="urn:microsoft.com/office/officeart/2018/2/layout/IconVerticalSolidList"/>
    <dgm:cxn modelId="{47ABCA9A-2627-4967-AD00-46D8DD64701B}" type="presParOf" srcId="{2B9E0FED-2994-4162-8A36-178FE6DA1EB8}" destId="{95E0DAAE-CDB6-4CF3-9B77-A30FA4E49928}" srcOrd="2" destOrd="0" presId="urn:microsoft.com/office/officeart/2018/2/layout/IconVerticalSolidList"/>
    <dgm:cxn modelId="{42A0B152-1B3E-45C0-A72F-60198C86D3F5}" type="presParOf" srcId="{2B9E0FED-2994-4162-8A36-178FE6DA1EB8}" destId="{2220D104-E51C-4936-9530-BEEAC51D3867}" srcOrd="3" destOrd="0" presId="urn:microsoft.com/office/officeart/2018/2/layout/IconVerticalSolidList"/>
    <dgm:cxn modelId="{9CAAC716-68DD-413E-A5CD-012281CEB26D}" type="presParOf" srcId="{DE33C183-2F24-43EE-9C2E-E216AF128B94}" destId="{3C47FF5E-5EA1-44BC-ADAF-9064715ACDEF}" srcOrd="1" destOrd="0" presId="urn:microsoft.com/office/officeart/2018/2/layout/IconVerticalSolidList"/>
    <dgm:cxn modelId="{48D7CF28-CC46-470C-9DBB-CC82AFAFD67D}" type="presParOf" srcId="{DE33C183-2F24-43EE-9C2E-E216AF128B94}" destId="{B975EA02-83EF-4889-B81C-88BECC898416}" srcOrd="2" destOrd="0" presId="urn:microsoft.com/office/officeart/2018/2/layout/IconVerticalSolidList"/>
    <dgm:cxn modelId="{B1CE0DEE-A325-4087-B9F5-D14F9E66CA9E}" type="presParOf" srcId="{B975EA02-83EF-4889-B81C-88BECC898416}" destId="{1607E9CB-77D9-4AAA-93DE-456B4F7540D2}" srcOrd="0" destOrd="0" presId="urn:microsoft.com/office/officeart/2018/2/layout/IconVerticalSolidList"/>
    <dgm:cxn modelId="{8FD0CF6F-B4B3-46A2-9D86-2773A58DCA08}" type="presParOf" srcId="{B975EA02-83EF-4889-B81C-88BECC898416}" destId="{8C65C5A2-2D1D-44FB-9CF8-6D4145F7572B}" srcOrd="1" destOrd="0" presId="urn:microsoft.com/office/officeart/2018/2/layout/IconVerticalSolidList"/>
    <dgm:cxn modelId="{D46ABA9F-9DBF-4584-88FE-7A8524E8EE5A}" type="presParOf" srcId="{B975EA02-83EF-4889-B81C-88BECC898416}" destId="{C663B644-17E2-43D0-8EB6-A60A636BE8BC}" srcOrd="2" destOrd="0" presId="urn:microsoft.com/office/officeart/2018/2/layout/IconVerticalSolidList"/>
    <dgm:cxn modelId="{CAF79466-AE45-469D-AD59-AD45586FDB59}" type="presParOf" srcId="{B975EA02-83EF-4889-B81C-88BECC898416}" destId="{DD61081C-5A63-44DC-BA71-6FE11E89EBBF}" srcOrd="3" destOrd="0" presId="urn:microsoft.com/office/officeart/2018/2/layout/IconVerticalSolidList"/>
    <dgm:cxn modelId="{A99F275D-26F7-4FFC-B928-A038C99D8FBE}" type="presParOf" srcId="{DE33C183-2F24-43EE-9C2E-E216AF128B94}" destId="{2EEBCD8F-3650-4F8D-B880-668D8B384C49}" srcOrd="3" destOrd="0" presId="urn:microsoft.com/office/officeart/2018/2/layout/IconVerticalSolidList"/>
    <dgm:cxn modelId="{6ADB3768-5056-4962-86AF-E427A68AC501}" type="presParOf" srcId="{DE33C183-2F24-43EE-9C2E-E216AF128B94}" destId="{4EEB236E-6180-411D-81CD-017CC306F3C8}" srcOrd="4" destOrd="0" presId="urn:microsoft.com/office/officeart/2018/2/layout/IconVerticalSolidList"/>
    <dgm:cxn modelId="{4D79D7E5-31AC-4A2E-9FDA-9981E86BA7FD}" type="presParOf" srcId="{4EEB236E-6180-411D-81CD-017CC306F3C8}" destId="{F4E5733C-6155-4FAD-823B-945ABC5431A7}" srcOrd="0" destOrd="0" presId="urn:microsoft.com/office/officeart/2018/2/layout/IconVerticalSolidList"/>
    <dgm:cxn modelId="{E7911E56-F698-4A06-8992-7C4947CED690}" type="presParOf" srcId="{4EEB236E-6180-411D-81CD-017CC306F3C8}" destId="{C4304CE1-409E-47DB-BFE0-6D7DF825CA13}" srcOrd="1" destOrd="0" presId="urn:microsoft.com/office/officeart/2018/2/layout/IconVerticalSolidList"/>
    <dgm:cxn modelId="{65695749-F509-4000-957D-A4AC12C5CC51}" type="presParOf" srcId="{4EEB236E-6180-411D-81CD-017CC306F3C8}" destId="{5AA6CD22-F821-4C05-AA57-694F56C953C5}" srcOrd="2" destOrd="0" presId="urn:microsoft.com/office/officeart/2018/2/layout/IconVerticalSolidList"/>
    <dgm:cxn modelId="{3A4D639D-1954-4C22-B0E7-E01E1989D63F}" type="presParOf" srcId="{4EEB236E-6180-411D-81CD-017CC306F3C8}" destId="{8B810193-AD8B-490D-8C61-170AD8A37522}" srcOrd="3" destOrd="0" presId="urn:microsoft.com/office/officeart/2018/2/layout/IconVerticalSolidList"/>
    <dgm:cxn modelId="{B6794D12-F2C7-428A-94F0-064AB7E46BD7}" type="presParOf" srcId="{DE33C183-2F24-43EE-9C2E-E216AF128B94}" destId="{D35D3951-8EEF-4E5E-8DDA-9D8A7031493C}" srcOrd="5" destOrd="0" presId="urn:microsoft.com/office/officeart/2018/2/layout/IconVerticalSolidList"/>
    <dgm:cxn modelId="{A7B2D2C9-0454-417C-9BB1-8AF47840C4A1}" type="presParOf" srcId="{DE33C183-2F24-43EE-9C2E-E216AF128B94}" destId="{8386BD07-20C0-4049-83FD-9CFED6D5C5A1}" srcOrd="6" destOrd="0" presId="urn:microsoft.com/office/officeart/2018/2/layout/IconVerticalSolidList"/>
    <dgm:cxn modelId="{E24649D6-1F9F-4958-8B50-D2374789299C}" type="presParOf" srcId="{8386BD07-20C0-4049-83FD-9CFED6D5C5A1}" destId="{ABF75013-BA23-4708-83D2-E58F06F00CA9}" srcOrd="0" destOrd="0" presId="urn:microsoft.com/office/officeart/2018/2/layout/IconVerticalSolidList"/>
    <dgm:cxn modelId="{03ED8990-DB8D-472D-AB8D-9A841B94250D}" type="presParOf" srcId="{8386BD07-20C0-4049-83FD-9CFED6D5C5A1}" destId="{7AA28450-10A2-47F1-8797-16B26118E6CE}" srcOrd="1" destOrd="0" presId="urn:microsoft.com/office/officeart/2018/2/layout/IconVerticalSolidList"/>
    <dgm:cxn modelId="{BACE93EB-1FB8-4F06-AE6A-A8308C4090F9}" type="presParOf" srcId="{8386BD07-20C0-4049-83FD-9CFED6D5C5A1}" destId="{A122FF30-9D03-49AF-9DAD-FBCA9E3CE32E}" srcOrd="2" destOrd="0" presId="urn:microsoft.com/office/officeart/2018/2/layout/IconVerticalSolidList"/>
    <dgm:cxn modelId="{045DF1F1-D99B-4ADB-8F14-9596A8A37B34}" type="presParOf" srcId="{8386BD07-20C0-4049-83FD-9CFED6D5C5A1}" destId="{2D8FB77F-895C-4912-A648-2C8005F80913}" srcOrd="3" destOrd="0" presId="urn:microsoft.com/office/officeart/2018/2/layout/IconVerticalSolidList"/>
    <dgm:cxn modelId="{1C4F1F33-BDFA-4D92-A15C-57F3A3518FBE}" type="presParOf" srcId="{DE33C183-2F24-43EE-9C2E-E216AF128B94}" destId="{CD2E72B3-CF94-4D46-A476-036151575501}" srcOrd="7" destOrd="0" presId="urn:microsoft.com/office/officeart/2018/2/layout/IconVerticalSolidList"/>
    <dgm:cxn modelId="{096A749C-1F06-431E-AE30-6E2CF3A59CFF}" type="presParOf" srcId="{DE33C183-2F24-43EE-9C2E-E216AF128B94}" destId="{9134544A-04EF-4FF7-AC00-25A7379FCE56}" srcOrd="8" destOrd="0" presId="urn:microsoft.com/office/officeart/2018/2/layout/IconVerticalSolidList"/>
    <dgm:cxn modelId="{98835465-F536-46F9-8779-B18A81C79D1D}" type="presParOf" srcId="{9134544A-04EF-4FF7-AC00-25A7379FCE56}" destId="{54FF7869-901F-47CC-85EF-8D85BB469DEA}" srcOrd="0" destOrd="0" presId="urn:microsoft.com/office/officeart/2018/2/layout/IconVerticalSolidList"/>
    <dgm:cxn modelId="{DE91E016-63B3-4944-B527-1407496A1DCE}" type="presParOf" srcId="{9134544A-04EF-4FF7-AC00-25A7379FCE56}" destId="{1193DBBC-0BF4-4DCC-AFE8-FAD30A020D08}" srcOrd="1" destOrd="0" presId="urn:microsoft.com/office/officeart/2018/2/layout/IconVerticalSolidList"/>
    <dgm:cxn modelId="{879C7F24-A309-4894-A3A2-507F76923278}" type="presParOf" srcId="{9134544A-04EF-4FF7-AC00-25A7379FCE56}" destId="{16CF5F57-EFB8-4E4D-A9C1-13B43EFAA912}" srcOrd="2" destOrd="0" presId="urn:microsoft.com/office/officeart/2018/2/layout/IconVerticalSolidList"/>
    <dgm:cxn modelId="{1EE4F13C-B5BD-4B2B-9709-8BCCC2C537CF}" type="presParOf" srcId="{9134544A-04EF-4FF7-AC00-25A7379FCE56}" destId="{383490AB-0612-4F62-9052-F16E1D3D8FF0}" srcOrd="3" destOrd="0" presId="urn:microsoft.com/office/officeart/2018/2/layout/IconVerticalSolidList"/>
    <dgm:cxn modelId="{A43C7DE8-714E-40D5-ABD2-08C6BABDA433}" type="presParOf" srcId="{DE33C183-2F24-43EE-9C2E-E216AF128B94}" destId="{0383C8C0-AE21-4AAB-B50D-6D84A13E562E}" srcOrd="9" destOrd="0" presId="urn:microsoft.com/office/officeart/2018/2/layout/IconVerticalSolidList"/>
    <dgm:cxn modelId="{A1FF9C06-6C88-40E8-9CCE-22B7DE8DB51F}" type="presParOf" srcId="{DE33C183-2F24-43EE-9C2E-E216AF128B94}" destId="{3514837E-9363-447A-AB8D-2E1A15F22A5D}" srcOrd="10" destOrd="0" presId="urn:microsoft.com/office/officeart/2018/2/layout/IconVerticalSolidList"/>
    <dgm:cxn modelId="{B534CF01-2B81-4523-A2B3-1C7D24D71160}" type="presParOf" srcId="{3514837E-9363-447A-AB8D-2E1A15F22A5D}" destId="{4F1E4523-6A4F-453A-A61A-3E2BDA56E6C2}" srcOrd="0" destOrd="0" presId="urn:microsoft.com/office/officeart/2018/2/layout/IconVerticalSolidList"/>
    <dgm:cxn modelId="{9A687D2A-E246-4977-9938-578138378BFF}" type="presParOf" srcId="{3514837E-9363-447A-AB8D-2E1A15F22A5D}" destId="{4FDE1AD4-ADC0-42E0-AA45-CE586A42DFEB}" srcOrd="1" destOrd="0" presId="urn:microsoft.com/office/officeart/2018/2/layout/IconVerticalSolidList"/>
    <dgm:cxn modelId="{2DC3F2E8-3A30-4A00-B68C-95D8EF3A26F8}" type="presParOf" srcId="{3514837E-9363-447A-AB8D-2E1A15F22A5D}" destId="{6709DE21-1696-4D8E-8BDF-FEEAD5820DE2}" srcOrd="2" destOrd="0" presId="urn:microsoft.com/office/officeart/2018/2/layout/IconVerticalSolidList"/>
    <dgm:cxn modelId="{2ED46B60-70CA-4003-ACCB-8B70D0F9F2CD}" type="presParOf" srcId="{3514837E-9363-447A-AB8D-2E1A15F22A5D}" destId="{96DB10F2-922E-4E6A-866D-763BA8F80694}" srcOrd="3" destOrd="0" presId="urn:microsoft.com/office/officeart/2018/2/layout/IconVerticalSolidList"/>
    <dgm:cxn modelId="{27C62C65-84F3-4541-880B-B912E4C5F9C3}" type="presParOf" srcId="{DE33C183-2F24-43EE-9C2E-E216AF128B94}" destId="{95A9EAE6-A0E3-43EF-B3ED-08583BE20734}" srcOrd="11" destOrd="0" presId="urn:microsoft.com/office/officeart/2018/2/layout/IconVerticalSolidList"/>
    <dgm:cxn modelId="{070CAF9F-93B7-4951-B39A-492E9F5195ED}" type="presParOf" srcId="{DE33C183-2F24-43EE-9C2E-E216AF128B94}" destId="{EF2AC296-455F-4CF2-BDC0-3FCC3C6EB8D9}" srcOrd="12" destOrd="0" presId="urn:microsoft.com/office/officeart/2018/2/layout/IconVerticalSolidList"/>
    <dgm:cxn modelId="{37CE97D7-6F3E-48ED-AB27-132C0F5CAB03}" type="presParOf" srcId="{EF2AC296-455F-4CF2-BDC0-3FCC3C6EB8D9}" destId="{9B595D3D-EC08-4D7C-8B4C-69B56FAFD0D8}" srcOrd="0" destOrd="0" presId="urn:microsoft.com/office/officeart/2018/2/layout/IconVerticalSolidList"/>
    <dgm:cxn modelId="{D0E27A0B-5725-4967-AA2F-26D4BCB386A2}" type="presParOf" srcId="{EF2AC296-455F-4CF2-BDC0-3FCC3C6EB8D9}" destId="{A7CCC77A-A04E-453F-B955-300A552D56C5}" srcOrd="1" destOrd="0" presId="urn:microsoft.com/office/officeart/2018/2/layout/IconVerticalSolidList"/>
    <dgm:cxn modelId="{0EF3CD80-28AF-4545-B26F-DA1CB5050943}" type="presParOf" srcId="{EF2AC296-455F-4CF2-BDC0-3FCC3C6EB8D9}" destId="{E1F86385-0D10-486F-8BF4-54B4A1602CFD}" srcOrd="2" destOrd="0" presId="urn:microsoft.com/office/officeart/2018/2/layout/IconVerticalSolidList"/>
    <dgm:cxn modelId="{9B16ABE7-1D91-4FFC-B29A-35A86E24F46D}" type="presParOf" srcId="{EF2AC296-455F-4CF2-BDC0-3FCC3C6EB8D9}" destId="{5453C87C-AA75-4E2E-883F-8FAA789BEB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21B35-4C12-4DA5-A80C-4D0E0224DCD7}">
      <dsp:nvSpPr>
        <dsp:cNvPr id="0" name=""/>
        <dsp:cNvSpPr/>
      </dsp:nvSpPr>
      <dsp:spPr>
        <a:xfrm>
          <a:off x="0" y="524"/>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5D052CF2-594E-40E9-A767-FF337FF68287}">
      <dsp:nvSpPr>
        <dsp:cNvPr id="0" name=""/>
        <dsp:cNvSpPr/>
      </dsp:nvSpPr>
      <dsp:spPr>
        <a:xfrm>
          <a:off x="218585" y="163108"/>
          <a:ext cx="397427" cy="397427"/>
        </a:xfrm>
        <a:prstGeom prst="rect">
          <a:avLst/>
        </a:prstGeom>
        <a:blipFill dpi="0" rotWithShape="1">
          <a:blip xmlns:r="http://schemas.openxmlformats.org/officeDocument/2006/relationships" r:embed="rId1">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0D104-E51C-4936-9530-BEEAC51D3867}">
      <dsp:nvSpPr>
        <dsp:cNvPr id="0" name=""/>
        <dsp:cNvSpPr/>
      </dsp:nvSpPr>
      <dsp:spPr>
        <a:xfrm>
          <a:off x="834597" y="524"/>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a:latin typeface="Tahoma" panose="020B0604030504040204" pitchFamily="34" charset="0"/>
              <a:ea typeface="Tahoma" panose="020B0604030504040204" pitchFamily="34" charset="0"/>
              <a:cs typeface="Tahoma" panose="020B0604030504040204" pitchFamily="34" charset="0"/>
            </a:rPr>
            <a:t>Parse the input delay </a:t>
          </a:r>
          <a:r>
            <a:rPr lang="it-IT" sz="1800" kern="1200" dirty="0" err="1">
              <a:latin typeface="Tahoma" panose="020B0604030504040204" pitchFamily="34" charset="0"/>
              <a:ea typeface="Tahoma" panose="020B0604030504040204" pitchFamily="34" charset="0"/>
              <a:cs typeface="Tahoma" panose="020B0604030504040204" pitchFamily="34" charset="0"/>
            </a:rPr>
            <a:t>matrix</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524"/>
        <a:ext cx="6432906" cy="722595"/>
      </dsp:txXfrm>
    </dsp:sp>
    <dsp:sp modelId="{1607E9CB-77D9-4AAA-93DE-456B4F7540D2}">
      <dsp:nvSpPr>
        <dsp:cNvPr id="0" name=""/>
        <dsp:cNvSpPr/>
      </dsp:nvSpPr>
      <dsp:spPr>
        <a:xfrm>
          <a:off x="0" y="903769"/>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8C65C5A2-2D1D-44FB-9CF8-6D4145F7572B}">
      <dsp:nvSpPr>
        <dsp:cNvPr id="0" name=""/>
        <dsp:cNvSpPr/>
      </dsp:nvSpPr>
      <dsp:spPr>
        <a:xfrm>
          <a:off x="218585" y="1066353"/>
          <a:ext cx="397427" cy="397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61081C-5A63-44DC-BA71-6FE11E89EBBF}">
      <dsp:nvSpPr>
        <dsp:cNvPr id="0" name=""/>
        <dsp:cNvSpPr/>
      </dsp:nvSpPr>
      <dsp:spPr>
        <a:xfrm>
          <a:off x="834597" y="903769"/>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err="1">
              <a:latin typeface="Tahoma" panose="020B0604030504040204" pitchFamily="34" charset="0"/>
              <a:ea typeface="Tahoma" panose="020B0604030504040204" pitchFamily="34" charset="0"/>
              <a:cs typeface="Tahoma" panose="020B0604030504040204" pitchFamily="34" charset="0"/>
            </a:rPr>
            <a:t>Get</a:t>
          </a:r>
          <a:r>
            <a:rPr lang="it-IT" sz="1800" kern="1200" dirty="0">
              <a:latin typeface="Tahoma" panose="020B0604030504040204" pitchFamily="34" charset="0"/>
              <a:ea typeface="Tahoma" panose="020B0604030504040204" pitchFamily="34" charset="0"/>
              <a:cs typeface="Tahoma" panose="020B0604030504040204" pitchFamily="34" charset="0"/>
            </a:rPr>
            <a:t> the list of </a:t>
          </a:r>
          <a:r>
            <a:rPr lang="it-IT" sz="1800" kern="1200" dirty="0" err="1">
              <a:latin typeface="Tahoma" panose="020B0604030504040204" pitchFamily="34" charset="0"/>
              <a:ea typeface="Tahoma" panose="020B0604030504040204" pitchFamily="34" charset="0"/>
              <a:cs typeface="Tahoma" panose="020B0604030504040204" pitchFamily="34" charset="0"/>
            </a:rPr>
            <a:t>Kubernetes</a:t>
          </a:r>
          <a:r>
            <a:rPr lang="it-IT" sz="1800" kern="1200" dirty="0">
              <a:latin typeface="Tahoma" panose="020B0604030504040204" pitchFamily="34" charset="0"/>
              <a:ea typeface="Tahoma" panose="020B0604030504040204" pitchFamily="34" charset="0"/>
              <a:cs typeface="Tahoma" panose="020B0604030504040204" pitchFamily="34" charset="0"/>
            </a:rPr>
            <a:t> </a:t>
          </a:r>
          <a:r>
            <a:rPr lang="it-IT" sz="1800" kern="1200" dirty="0" err="1">
              <a:latin typeface="Tahoma" panose="020B0604030504040204" pitchFamily="34" charset="0"/>
              <a:ea typeface="Tahoma" panose="020B0604030504040204" pitchFamily="34" charset="0"/>
              <a:cs typeface="Tahoma" panose="020B0604030504040204" pitchFamily="34" charset="0"/>
            </a:rPr>
            <a:t>nodes</a:t>
          </a:r>
          <a:r>
            <a:rPr lang="it-IT" sz="1800" kern="1200" dirty="0">
              <a:latin typeface="Tahoma" panose="020B0604030504040204" pitchFamily="34" charset="0"/>
              <a:ea typeface="Tahoma" panose="020B0604030504040204" pitchFamily="34" charset="0"/>
              <a:cs typeface="Tahoma" panose="020B0604030504040204" pitchFamily="34" charset="0"/>
            </a:rPr>
            <a:t> </a:t>
          </a:r>
          <a:r>
            <a:rPr lang="it-IT" sz="1800" kern="1200" dirty="0" err="1">
              <a:latin typeface="Tahoma" panose="020B0604030504040204" pitchFamily="34" charset="0"/>
              <a:ea typeface="Tahoma" panose="020B0604030504040204" pitchFamily="34" charset="0"/>
              <a:cs typeface="Tahoma" panose="020B0604030504040204" pitchFamily="34" charset="0"/>
            </a:rPr>
            <a:t>involved</a:t>
          </a:r>
          <a:r>
            <a:rPr lang="it-IT" sz="1800" kern="1200" dirty="0">
              <a:latin typeface="Tahoma" panose="020B0604030504040204" pitchFamily="34" charset="0"/>
              <a:ea typeface="Tahoma" panose="020B0604030504040204" pitchFamily="34" charset="0"/>
              <a:cs typeface="Tahoma" panose="020B0604030504040204" pitchFamily="34" charset="0"/>
            </a:rPr>
            <a:t> (V1Node </a:t>
          </a:r>
          <a:r>
            <a:rPr lang="it-IT" sz="1800" kern="1200" dirty="0" err="1">
              <a:latin typeface="Tahoma" panose="020B0604030504040204" pitchFamily="34" charset="0"/>
              <a:ea typeface="Tahoma" panose="020B0604030504040204" pitchFamily="34" charset="0"/>
              <a:cs typeface="Tahoma" panose="020B0604030504040204" pitchFamily="34" charset="0"/>
            </a:rPr>
            <a:t>objects</a:t>
          </a:r>
          <a:r>
            <a:rPr lang="it-IT" sz="1800" kern="1200" dirty="0">
              <a:latin typeface="Tahoma" panose="020B0604030504040204" pitchFamily="34" charset="0"/>
              <a:ea typeface="Tahoma" panose="020B0604030504040204" pitchFamily="34" charset="0"/>
              <a:cs typeface="Tahoma" panose="020B0604030504040204" pitchFamily="34" charset="0"/>
            </a:rPr>
            <a:t>)</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903769"/>
        <a:ext cx="6432906" cy="722595"/>
      </dsp:txXfrm>
    </dsp:sp>
    <dsp:sp modelId="{F4E5733C-6155-4FAD-823B-945ABC5431A7}">
      <dsp:nvSpPr>
        <dsp:cNvPr id="0" name=""/>
        <dsp:cNvSpPr/>
      </dsp:nvSpPr>
      <dsp:spPr>
        <a:xfrm>
          <a:off x="0" y="1807014"/>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C4304CE1-409E-47DB-BFE0-6D7DF825CA13}">
      <dsp:nvSpPr>
        <dsp:cNvPr id="0" name=""/>
        <dsp:cNvSpPr/>
      </dsp:nvSpPr>
      <dsp:spPr>
        <a:xfrm>
          <a:off x="218585" y="1969598"/>
          <a:ext cx="397427" cy="3974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810193-AD8B-490D-8C61-170AD8A37522}">
      <dsp:nvSpPr>
        <dsp:cNvPr id="0" name=""/>
        <dsp:cNvSpPr/>
      </dsp:nvSpPr>
      <dsp:spPr>
        <a:xfrm>
          <a:off x="834597" y="1807014"/>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a:latin typeface="Tahoma" panose="020B0604030504040204" pitchFamily="34" charset="0"/>
              <a:ea typeface="Tahoma" panose="020B0604030504040204" pitchFamily="34" charset="0"/>
              <a:cs typeface="Tahoma" panose="020B0604030504040204" pitchFamily="34" charset="0"/>
            </a:rPr>
            <a:t>Wrap </a:t>
          </a:r>
          <a:r>
            <a:rPr lang="it-IT" sz="1800" kern="1200" dirty="0" err="1">
              <a:latin typeface="Tahoma" panose="020B0604030504040204" pitchFamily="34" charset="0"/>
              <a:ea typeface="Tahoma" panose="020B0604030504040204" pitchFamily="34" charset="0"/>
              <a:cs typeface="Tahoma" panose="020B0604030504040204" pitchFamily="34" charset="0"/>
            </a:rPr>
            <a:t>those</a:t>
          </a:r>
          <a:r>
            <a:rPr lang="it-IT" sz="1800" kern="1200" dirty="0">
              <a:latin typeface="Tahoma" panose="020B0604030504040204" pitchFamily="34" charset="0"/>
              <a:ea typeface="Tahoma" panose="020B0604030504040204" pitchFamily="34" charset="0"/>
              <a:cs typeface="Tahoma" panose="020B0604030504040204" pitchFamily="34" charset="0"/>
            </a:rPr>
            <a:t> </a:t>
          </a:r>
          <a:r>
            <a:rPr lang="it-IT" sz="1800" kern="1200" dirty="0" err="1">
              <a:latin typeface="Tahoma" panose="020B0604030504040204" pitchFamily="34" charset="0"/>
              <a:ea typeface="Tahoma" panose="020B0604030504040204" pitchFamily="34" charset="0"/>
              <a:cs typeface="Tahoma" panose="020B0604030504040204" pitchFamily="34" charset="0"/>
            </a:rPr>
            <a:t>nodes</a:t>
          </a:r>
          <a:r>
            <a:rPr lang="it-IT" sz="1800" kern="1200" dirty="0">
              <a:latin typeface="Tahoma" panose="020B0604030504040204" pitchFamily="34" charset="0"/>
              <a:ea typeface="Tahoma" panose="020B0604030504040204" pitchFamily="34" charset="0"/>
              <a:cs typeface="Tahoma" panose="020B0604030504040204" pitchFamily="34" charset="0"/>
            </a:rPr>
            <a:t> in an SLPA </a:t>
          </a:r>
          <a:r>
            <a:rPr lang="it-IT" sz="1800" kern="1200" dirty="0" err="1">
              <a:latin typeface="Tahoma" panose="020B0604030504040204" pitchFamily="34" charset="0"/>
              <a:ea typeface="Tahoma" panose="020B0604030504040204" pitchFamily="34" charset="0"/>
              <a:cs typeface="Tahoma" panose="020B0604030504040204" pitchFamily="34" charset="0"/>
            </a:rPr>
            <a:t>node</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1807014"/>
        <a:ext cx="6432906" cy="722595"/>
      </dsp:txXfrm>
    </dsp:sp>
    <dsp:sp modelId="{ABF75013-BA23-4708-83D2-E58F06F00CA9}">
      <dsp:nvSpPr>
        <dsp:cNvPr id="0" name=""/>
        <dsp:cNvSpPr/>
      </dsp:nvSpPr>
      <dsp:spPr>
        <a:xfrm>
          <a:off x="0" y="2710258"/>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7AA28450-10A2-47F1-8797-16B26118E6CE}">
      <dsp:nvSpPr>
        <dsp:cNvPr id="0" name=""/>
        <dsp:cNvSpPr/>
      </dsp:nvSpPr>
      <dsp:spPr>
        <a:xfrm>
          <a:off x="218585" y="2872842"/>
          <a:ext cx="397427" cy="3974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FB77F-895C-4912-A648-2C8005F80913}">
      <dsp:nvSpPr>
        <dsp:cNvPr id="0" name=""/>
        <dsp:cNvSpPr/>
      </dsp:nvSpPr>
      <dsp:spPr>
        <a:xfrm>
          <a:off x="834597" y="2710258"/>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err="1">
              <a:latin typeface="Tahoma" panose="020B0604030504040204" pitchFamily="34" charset="0"/>
              <a:ea typeface="Tahoma" panose="020B0604030504040204" pitchFamily="34" charset="0"/>
              <a:cs typeface="Tahoma" panose="020B0604030504040204" pitchFamily="34" charset="0"/>
            </a:rPr>
            <a:t>Run</a:t>
          </a:r>
          <a:r>
            <a:rPr lang="it-IT" sz="1800" kern="1200" dirty="0">
              <a:latin typeface="Tahoma" panose="020B0604030504040204" pitchFamily="34" charset="0"/>
              <a:ea typeface="Tahoma" panose="020B0604030504040204" pitchFamily="34" charset="0"/>
              <a:cs typeface="Tahoma" panose="020B0604030504040204" pitchFamily="34" charset="0"/>
            </a:rPr>
            <a:t> SLPA to </a:t>
          </a:r>
          <a:r>
            <a:rPr lang="it-IT" sz="1800" kern="1200" dirty="0" err="1">
              <a:latin typeface="Tahoma" panose="020B0604030504040204" pitchFamily="34" charset="0"/>
              <a:ea typeface="Tahoma" panose="020B0604030504040204" pitchFamily="34" charset="0"/>
              <a:cs typeface="Tahoma" panose="020B0604030504040204" pitchFamily="34" charset="0"/>
            </a:rPr>
            <a:t>populate</a:t>
          </a:r>
          <a:r>
            <a:rPr lang="it-IT" sz="1800" kern="1200" dirty="0">
              <a:latin typeface="Tahoma" panose="020B0604030504040204" pitchFamily="34" charset="0"/>
              <a:ea typeface="Tahoma" panose="020B0604030504040204" pitchFamily="34" charset="0"/>
              <a:cs typeface="Tahoma" panose="020B0604030504040204" pitchFamily="34" charset="0"/>
            </a:rPr>
            <a:t> the </a:t>
          </a:r>
          <a:r>
            <a:rPr lang="it-IT" sz="1800" kern="1200" dirty="0" err="1">
              <a:latin typeface="Tahoma" panose="020B0604030504040204" pitchFamily="34" charset="0"/>
              <a:ea typeface="Tahoma" panose="020B0604030504040204" pitchFamily="34" charset="0"/>
              <a:cs typeface="Tahoma" panose="020B0604030504040204" pitchFamily="34" charset="0"/>
            </a:rPr>
            <a:t>memory</a:t>
          </a:r>
          <a:r>
            <a:rPr lang="it-IT" sz="1800" kern="1200" dirty="0">
              <a:latin typeface="Tahoma" panose="020B0604030504040204" pitchFamily="34" charset="0"/>
              <a:ea typeface="Tahoma" panose="020B0604030504040204" pitchFamily="34" charset="0"/>
              <a:cs typeface="Tahoma" panose="020B0604030504040204" pitchFamily="34" charset="0"/>
            </a:rPr>
            <a:t> of </a:t>
          </a:r>
          <a:r>
            <a:rPr lang="it-IT" sz="1800" kern="1200" dirty="0" err="1">
              <a:latin typeface="Tahoma" panose="020B0604030504040204" pitchFamily="34" charset="0"/>
              <a:ea typeface="Tahoma" panose="020B0604030504040204" pitchFamily="34" charset="0"/>
              <a:cs typeface="Tahoma" panose="020B0604030504040204" pitchFamily="34" charset="0"/>
            </a:rPr>
            <a:t>each</a:t>
          </a:r>
          <a:r>
            <a:rPr lang="it-IT" sz="1800" kern="1200" dirty="0">
              <a:latin typeface="Tahoma" panose="020B0604030504040204" pitchFamily="34" charset="0"/>
              <a:ea typeface="Tahoma" panose="020B0604030504040204" pitchFamily="34" charset="0"/>
              <a:cs typeface="Tahoma" panose="020B0604030504040204" pitchFamily="34" charset="0"/>
            </a:rPr>
            <a:t> </a:t>
          </a:r>
          <a:r>
            <a:rPr lang="it-IT" sz="1800" kern="1200" dirty="0" err="1">
              <a:latin typeface="Tahoma" panose="020B0604030504040204" pitchFamily="34" charset="0"/>
              <a:ea typeface="Tahoma" panose="020B0604030504040204" pitchFamily="34" charset="0"/>
              <a:cs typeface="Tahoma" panose="020B0604030504040204" pitchFamily="34" charset="0"/>
            </a:rPr>
            <a:t>node</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2710258"/>
        <a:ext cx="6432906" cy="722595"/>
      </dsp:txXfrm>
    </dsp:sp>
    <dsp:sp modelId="{54FF7869-901F-47CC-85EF-8D85BB469DEA}">
      <dsp:nvSpPr>
        <dsp:cNvPr id="0" name=""/>
        <dsp:cNvSpPr/>
      </dsp:nvSpPr>
      <dsp:spPr>
        <a:xfrm>
          <a:off x="0" y="3613503"/>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1193DBBC-0BF4-4DCC-AFE8-FAD30A020D08}">
      <dsp:nvSpPr>
        <dsp:cNvPr id="0" name=""/>
        <dsp:cNvSpPr/>
      </dsp:nvSpPr>
      <dsp:spPr>
        <a:xfrm>
          <a:off x="218585" y="3776087"/>
          <a:ext cx="397427" cy="3974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490AB-0612-4F62-9052-F16E1D3D8FF0}">
      <dsp:nvSpPr>
        <dsp:cNvPr id="0" name=""/>
        <dsp:cNvSpPr/>
      </dsp:nvSpPr>
      <dsp:spPr>
        <a:xfrm>
          <a:off x="834597" y="3613503"/>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a:latin typeface="Tahoma" panose="020B0604030504040204" pitchFamily="34" charset="0"/>
              <a:ea typeface="Tahoma" panose="020B0604030504040204" pitchFamily="34" charset="0"/>
              <a:cs typeface="Tahoma" panose="020B0604030504040204" pitchFamily="34" charset="0"/>
            </a:rPr>
            <a:t>Post </a:t>
          </a:r>
          <a:r>
            <a:rPr lang="it-IT" sz="1800" kern="1200" dirty="0" err="1">
              <a:latin typeface="Tahoma" panose="020B0604030504040204" pitchFamily="34" charset="0"/>
              <a:ea typeface="Tahoma" panose="020B0604030504040204" pitchFamily="34" charset="0"/>
              <a:cs typeface="Tahoma" panose="020B0604030504040204" pitchFamily="34" charset="0"/>
            </a:rPr>
            <a:t>process</a:t>
          </a:r>
          <a:r>
            <a:rPr lang="it-IT" sz="1800" kern="1200" dirty="0">
              <a:latin typeface="Tahoma" panose="020B0604030504040204" pitchFamily="34" charset="0"/>
              <a:ea typeface="Tahoma" panose="020B0604030504040204" pitchFamily="34" charset="0"/>
              <a:cs typeface="Tahoma" panose="020B0604030504040204" pitchFamily="34" charset="0"/>
            </a:rPr>
            <a:t> the </a:t>
          </a:r>
          <a:r>
            <a:rPr lang="it-IT" sz="1800" kern="1200" dirty="0" err="1">
              <a:latin typeface="Tahoma" panose="020B0604030504040204" pitchFamily="34" charset="0"/>
              <a:ea typeface="Tahoma" panose="020B0604030504040204" pitchFamily="34" charset="0"/>
              <a:cs typeface="Tahoma" panose="020B0604030504040204" pitchFamily="34" charset="0"/>
            </a:rPr>
            <a:t>memory</a:t>
          </a:r>
          <a:r>
            <a:rPr lang="it-IT" sz="1800" kern="1200" dirty="0">
              <a:latin typeface="Tahoma" panose="020B0604030504040204" pitchFamily="34" charset="0"/>
              <a:ea typeface="Tahoma" panose="020B0604030504040204" pitchFamily="34" charset="0"/>
              <a:cs typeface="Tahoma" panose="020B0604030504040204" pitchFamily="34" charset="0"/>
            </a:rPr>
            <a:t> to </a:t>
          </a:r>
          <a:r>
            <a:rPr lang="it-IT" sz="1800" kern="1200" dirty="0" err="1">
              <a:latin typeface="Tahoma" panose="020B0604030504040204" pitchFamily="34" charset="0"/>
              <a:ea typeface="Tahoma" panose="020B0604030504040204" pitchFamily="34" charset="0"/>
              <a:cs typeface="Tahoma" panose="020B0604030504040204" pitchFamily="34" charset="0"/>
            </a:rPr>
            <a:t>assign</a:t>
          </a:r>
          <a:r>
            <a:rPr lang="it-IT" sz="1800" kern="1200" dirty="0">
              <a:latin typeface="Tahoma" panose="020B0604030504040204" pitchFamily="34" charset="0"/>
              <a:ea typeface="Tahoma" panose="020B0604030504040204" pitchFamily="34" charset="0"/>
              <a:cs typeface="Tahoma" panose="020B0604030504040204" pitchFamily="34" charset="0"/>
            </a:rPr>
            <a:t> a </a:t>
          </a:r>
          <a:r>
            <a:rPr lang="it-IT" sz="1800" kern="1200" dirty="0" err="1">
              <a:latin typeface="Tahoma" panose="020B0604030504040204" pitchFamily="34" charset="0"/>
              <a:ea typeface="Tahoma" panose="020B0604030504040204" pitchFamily="34" charset="0"/>
              <a:cs typeface="Tahoma" panose="020B0604030504040204" pitchFamily="34" charset="0"/>
            </a:rPr>
            <a:t>node</a:t>
          </a:r>
          <a:r>
            <a:rPr lang="it-IT" sz="1800" kern="1200" dirty="0">
              <a:latin typeface="Tahoma" panose="020B0604030504040204" pitchFamily="34" charset="0"/>
              <a:ea typeface="Tahoma" panose="020B0604030504040204" pitchFamily="34" charset="0"/>
              <a:cs typeface="Tahoma" panose="020B0604030504040204" pitchFamily="34" charset="0"/>
            </a:rPr>
            <a:t> to a community</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3613503"/>
        <a:ext cx="6432906" cy="722595"/>
      </dsp:txXfrm>
    </dsp:sp>
    <dsp:sp modelId="{4F1E4523-6A4F-453A-A61A-3E2BDA56E6C2}">
      <dsp:nvSpPr>
        <dsp:cNvPr id="0" name=""/>
        <dsp:cNvSpPr/>
      </dsp:nvSpPr>
      <dsp:spPr>
        <a:xfrm>
          <a:off x="0" y="4540557"/>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4FDE1AD4-ADC0-42E0-AA45-CE586A42DFEB}">
      <dsp:nvSpPr>
        <dsp:cNvPr id="0" name=""/>
        <dsp:cNvSpPr/>
      </dsp:nvSpPr>
      <dsp:spPr>
        <a:xfrm>
          <a:off x="218585" y="4679331"/>
          <a:ext cx="397427" cy="39742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DB10F2-922E-4E6A-866D-763BA8F80694}">
      <dsp:nvSpPr>
        <dsp:cNvPr id="0" name=""/>
        <dsp:cNvSpPr/>
      </dsp:nvSpPr>
      <dsp:spPr>
        <a:xfrm>
          <a:off x="834597" y="4516747"/>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err="1">
              <a:latin typeface="Tahoma" panose="020B0604030504040204" pitchFamily="34" charset="0"/>
              <a:ea typeface="Tahoma" panose="020B0604030504040204" pitchFamily="34" charset="0"/>
              <a:cs typeface="Tahoma" panose="020B0604030504040204" pitchFamily="34" charset="0"/>
            </a:rPr>
            <a:t>Apply</a:t>
          </a:r>
          <a:r>
            <a:rPr lang="it-IT" sz="1800" kern="1200" dirty="0">
              <a:latin typeface="Tahoma" panose="020B0604030504040204" pitchFamily="34" charset="0"/>
              <a:ea typeface="Tahoma" panose="020B0604030504040204" pitchFamily="34" charset="0"/>
              <a:cs typeface="Tahoma" panose="020B0604030504040204" pitchFamily="34" charset="0"/>
            </a:rPr>
            <a:t> Round Robin to </a:t>
          </a:r>
          <a:r>
            <a:rPr lang="it-IT" sz="1800" kern="1200" dirty="0" err="1">
              <a:latin typeface="Tahoma" panose="020B0604030504040204" pitchFamily="34" charset="0"/>
              <a:ea typeface="Tahoma" panose="020B0604030504040204" pitchFamily="34" charset="0"/>
              <a:cs typeface="Tahoma" panose="020B0604030504040204" pitchFamily="34" charset="0"/>
            </a:rPr>
            <a:t>further</a:t>
          </a:r>
          <a:r>
            <a:rPr lang="it-IT" sz="1800" kern="1200" dirty="0">
              <a:latin typeface="Tahoma" panose="020B0604030504040204" pitchFamily="34" charset="0"/>
              <a:ea typeface="Tahoma" panose="020B0604030504040204" pitchFamily="34" charset="0"/>
              <a:cs typeface="Tahoma" panose="020B0604030504040204" pitchFamily="34" charset="0"/>
            </a:rPr>
            <a:t> divide big communities</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4516747"/>
        <a:ext cx="6432906" cy="722595"/>
      </dsp:txXfrm>
    </dsp:sp>
    <dsp:sp modelId="{9B595D3D-EC08-4D7C-8B4C-69B56FAFD0D8}">
      <dsp:nvSpPr>
        <dsp:cNvPr id="0" name=""/>
        <dsp:cNvSpPr/>
      </dsp:nvSpPr>
      <dsp:spPr>
        <a:xfrm>
          <a:off x="0" y="5419992"/>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A7CCC77A-A04E-453F-B955-300A552D56C5}">
      <dsp:nvSpPr>
        <dsp:cNvPr id="0" name=""/>
        <dsp:cNvSpPr/>
      </dsp:nvSpPr>
      <dsp:spPr>
        <a:xfrm>
          <a:off x="218585" y="5582576"/>
          <a:ext cx="397427" cy="397427"/>
        </a:xfrm>
        <a:prstGeom prst="rect">
          <a:avLst/>
        </a:prstGeom>
        <a:blipFill dpi="0"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53C87C-AA75-4E2E-883F-8FAA789BEB59}">
      <dsp:nvSpPr>
        <dsp:cNvPr id="0" name=""/>
        <dsp:cNvSpPr/>
      </dsp:nvSpPr>
      <dsp:spPr>
        <a:xfrm>
          <a:off x="834597" y="5419992"/>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a:latin typeface="Tahoma" panose="020B0604030504040204" pitchFamily="34" charset="0"/>
              <a:ea typeface="Tahoma" panose="020B0604030504040204" pitchFamily="34" charset="0"/>
              <a:cs typeface="Tahoma" panose="020B0604030504040204" pitchFamily="34" charset="0"/>
            </a:rPr>
            <a:t>Update labels </a:t>
          </a:r>
          <a:r>
            <a:rPr lang="it-IT" sz="1800" kern="1200" dirty="0" err="1">
              <a:latin typeface="Tahoma" panose="020B0604030504040204" pitchFamily="34" charset="0"/>
              <a:ea typeface="Tahoma" panose="020B0604030504040204" pitchFamily="34" charset="0"/>
              <a:cs typeface="Tahoma" panose="020B0604030504040204" pitchFamily="34" charset="0"/>
            </a:rPr>
            <a:t>using</a:t>
          </a:r>
          <a:r>
            <a:rPr lang="it-IT" sz="1800" kern="1200" dirty="0">
              <a:latin typeface="Tahoma" panose="020B0604030504040204" pitchFamily="34" charset="0"/>
              <a:ea typeface="Tahoma" panose="020B0604030504040204" pitchFamily="34" charset="0"/>
              <a:cs typeface="Tahoma" panose="020B0604030504040204" pitchFamily="34" charset="0"/>
            </a:rPr>
            <a:t> </a:t>
          </a:r>
          <a:r>
            <a:rPr lang="it-IT" sz="1800" kern="1200" dirty="0" err="1">
              <a:latin typeface="Tahoma" panose="020B0604030504040204" pitchFamily="34" charset="0"/>
              <a:ea typeface="Tahoma" panose="020B0604030504040204" pitchFamily="34" charset="0"/>
              <a:cs typeface="Tahoma" panose="020B0604030504040204" pitchFamily="34" charset="0"/>
            </a:rPr>
            <a:t>Kubernetes</a:t>
          </a:r>
          <a:r>
            <a:rPr lang="it-IT" sz="1800" kern="1200" dirty="0">
              <a:latin typeface="Tahoma" panose="020B0604030504040204" pitchFamily="34" charset="0"/>
              <a:ea typeface="Tahoma" panose="020B0604030504040204" pitchFamily="34" charset="0"/>
              <a:cs typeface="Tahoma" panose="020B0604030504040204" pitchFamily="34" charset="0"/>
            </a:rPr>
            <a:t> API</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5419992"/>
        <a:ext cx="6432906" cy="7225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031D47-A640-48D4-9341-582684C4EB1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1651569-B02B-410A-B06D-B3BFDE4901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F321012-7641-486E-BAE9-E2D630477841}"/>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5" name="Segnaposto piè di pagina 4">
            <a:extLst>
              <a:ext uri="{FF2B5EF4-FFF2-40B4-BE49-F238E27FC236}">
                <a16:creationId xmlns:a16="http://schemas.microsoft.com/office/drawing/2014/main" id="{AD705972-C797-4056-8C1B-38D8E42803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AB9444B-BDBB-450B-9844-D4EF5AB443A9}"/>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3770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4021A9-C78B-41EE-A155-4CC4344688E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F4EBEDE-5FCE-4EAA-AFAE-E24287CA5E7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674A072-244C-42D8-95B5-2C6D18763B6C}"/>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5" name="Segnaposto piè di pagina 4">
            <a:extLst>
              <a:ext uri="{FF2B5EF4-FFF2-40B4-BE49-F238E27FC236}">
                <a16:creationId xmlns:a16="http://schemas.microsoft.com/office/drawing/2014/main" id="{FD7EECCF-99B0-4D2A-B884-805064C7C6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C9F7DD-01FF-41A7-958E-DEE7947ED90C}"/>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42867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5B8617E-4223-4F0D-B4F6-670645AD79F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5F0A13-923F-4F39-B393-D5BEC06005B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98B94C5-C7E2-46C2-800A-D138F0326A96}"/>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5" name="Segnaposto piè di pagina 4">
            <a:extLst>
              <a:ext uri="{FF2B5EF4-FFF2-40B4-BE49-F238E27FC236}">
                <a16:creationId xmlns:a16="http://schemas.microsoft.com/office/drawing/2014/main" id="{F904782F-DAFA-4B98-9143-DB600D2C3E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AB890C-A1D1-4857-BEC3-C7A8A0DB79FB}"/>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423119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86C5C-6782-4223-B41F-9B4B379BA0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DCC876F-19AD-426D-A822-A9C3F3B375A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E575BE-46D5-49A9-9A10-A3B3DFD3EF72}"/>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5" name="Segnaposto piè di pagina 4">
            <a:extLst>
              <a:ext uri="{FF2B5EF4-FFF2-40B4-BE49-F238E27FC236}">
                <a16:creationId xmlns:a16="http://schemas.microsoft.com/office/drawing/2014/main" id="{EFF0360A-73E1-4759-A831-4FAFE1F2B0B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77499C2-4C5D-442D-A299-AFB7DF2C7BDE}"/>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185514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D73BC6-B88A-47CA-9554-945EAD0DAB9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21A78A9-1823-4F3F-901B-EE3CB9A38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B45D59A-5482-4A65-AA57-9DC293D8537B}"/>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5" name="Segnaposto piè di pagina 4">
            <a:extLst>
              <a:ext uri="{FF2B5EF4-FFF2-40B4-BE49-F238E27FC236}">
                <a16:creationId xmlns:a16="http://schemas.microsoft.com/office/drawing/2014/main" id="{3ED42274-3413-47BE-8375-DFCE73C5B6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E795C69-F57E-4EA4-8B7D-45C255FB992E}"/>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246891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B6F6C0-C149-4ED8-B083-F21E929755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D7198C0-0E1A-4E08-8007-72820EC12EE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6364CD6-CF38-4614-BE17-85B77108EE9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EECAC73-C090-4B1C-A3E0-60DC605A85B4}"/>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6" name="Segnaposto piè di pagina 5">
            <a:extLst>
              <a:ext uri="{FF2B5EF4-FFF2-40B4-BE49-F238E27FC236}">
                <a16:creationId xmlns:a16="http://schemas.microsoft.com/office/drawing/2014/main" id="{6642B395-5513-41F1-BFAE-2BC8B636180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199E931-B5E5-4466-A75F-7DC3F9CC5594}"/>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81874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FB6FB6-D25A-42CF-A78E-13C30407DC7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1D55661-27B8-4FF7-8782-E7E803EB3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B2FBBA5-206B-4321-8DC5-403C3078E71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B507D07-63F8-4156-AF19-0D6BC3D64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1B3DE89-465D-4F8B-816F-EC7462678EE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4207CF5-603F-4586-919D-84A0D4793B37}"/>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8" name="Segnaposto piè di pagina 7">
            <a:extLst>
              <a:ext uri="{FF2B5EF4-FFF2-40B4-BE49-F238E27FC236}">
                <a16:creationId xmlns:a16="http://schemas.microsoft.com/office/drawing/2014/main" id="{ED0DF307-7DEB-47FF-8953-19FEED1D287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D60E691-DC2E-4235-AB09-4B618EDCB9FB}"/>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220619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857430-084B-42C7-9374-35BF5332544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26271EC-419D-4D61-87E3-7C5903A80BDF}"/>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4" name="Segnaposto piè di pagina 3">
            <a:extLst>
              <a:ext uri="{FF2B5EF4-FFF2-40B4-BE49-F238E27FC236}">
                <a16:creationId xmlns:a16="http://schemas.microsoft.com/office/drawing/2014/main" id="{77CA5C5E-A38E-4D9E-B7ED-D1F3602903E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3D8FF2E-670D-4A12-8E24-706A6FD29E1B}"/>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394378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13022E8-1A78-46BA-8E6D-C9A8E4EFC351}"/>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3" name="Segnaposto piè di pagina 2">
            <a:extLst>
              <a:ext uri="{FF2B5EF4-FFF2-40B4-BE49-F238E27FC236}">
                <a16:creationId xmlns:a16="http://schemas.microsoft.com/office/drawing/2014/main" id="{4C111F78-800E-467F-ADEC-AE060F77F1A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B676E4F-CD00-46B0-995A-4E1597560337}"/>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401241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0F13A8-73B1-4B12-B800-CC22CBECCFA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6EFB318-7521-4D07-B3B1-33591D1B5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F6B41D2-85F1-49C0-95A9-CD9FEB3EE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19A9A9D-C0AF-4FEB-9ECA-53B25BC4215E}"/>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6" name="Segnaposto piè di pagina 5">
            <a:extLst>
              <a:ext uri="{FF2B5EF4-FFF2-40B4-BE49-F238E27FC236}">
                <a16:creationId xmlns:a16="http://schemas.microsoft.com/office/drawing/2014/main" id="{83C65539-541D-4952-9293-98DD7AF08FA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31FD573-EF16-40A2-8C55-FCCC6EDC46A4}"/>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36410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D2AE1A-435D-4EF0-9E4C-03EE986938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37D268D-E0B1-42BC-BC90-0055429A1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CDC85F4-40CE-48F0-BE9F-E41E1D22C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CC2458-5A3C-46AD-BDDC-2691DD1B779F}"/>
              </a:ext>
            </a:extLst>
          </p:cNvPr>
          <p:cNvSpPr>
            <a:spLocks noGrp="1"/>
          </p:cNvSpPr>
          <p:nvPr>
            <p:ph type="dt" sz="half" idx="10"/>
          </p:nvPr>
        </p:nvSpPr>
        <p:spPr/>
        <p:txBody>
          <a:bodyPr/>
          <a:lstStyle/>
          <a:p>
            <a:fld id="{F4F1D59F-B08A-4D24-AB61-5EA279FED245}" type="datetimeFigureOut">
              <a:rPr lang="it-IT" smtClean="0"/>
              <a:t>15/06/2020</a:t>
            </a:fld>
            <a:endParaRPr lang="it-IT"/>
          </a:p>
        </p:txBody>
      </p:sp>
      <p:sp>
        <p:nvSpPr>
          <p:cNvPr id="6" name="Segnaposto piè di pagina 5">
            <a:extLst>
              <a:ext uri="{FF2B5EF4-FFF2-40B4-BE49-F238E27FC236}">
                <a16:creationId xmlns:a16="http://schemas.microsoft.com/office/drawing/2014/main" id="{8B3C13EA-59BF-4AD7-AD1A-D366D49DB02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4B3A479-0BF0-4CA0-AC17-FE9A29E320DA}"/>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277013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8E70F35-19F2-460B-80DC-9B57C38A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82247CD-7E5F-4D20-B717-FC56E5CDC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E95661-261F-4384-AC4C-158A394884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1D59F-B08A-4D24-AB61-5EA279FED245}" type="datetimeFigureOut">
              <a:rPr lang="it-IT" smtClean="0"/>
              <a:t>15/06/2020</a:t>
            </a:fld>
            <a:endParaRPr lang="it-IT"/>
          </a:p>
        </p:txBody>
      </p:sp>
      <p:sp>
        <p:nvSpPr>
          <p:cNvPr id="5" name="Segnaposto piè di pagina 4">
            <a:extLst>
              <a:ext uri="{FF2B5EF4-FFF2-40B4-BE49-F238E27FC236}">
                <a16:creationId xmlns:a16="http://schemas.microsoft.com/office/drawing/2014/main" id="{60C60A87-FED5-4430-A215-59AE478CC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24D8303-B8E9-4243-8D4C-0A8F0B0D1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E7F9C-B2F2-4FD1-B87C-8D34319340F8}" type="slidenum">
              <a:rPr lang="it-IT" smtClean="0"/>
              <a:t>‹N›</a:t>
            </a:fld>
            <a:endParaRPr lang="it-IT"/>
          </a:p>
        </p:txBody>
      </p:sp>
    </p:spTree>
    <p:extLst>
      <p:ext uri="{BB962C8B-B14F-4D97-AF65-F5344CB8AC3E}">
        <p14:creationId xmlns:p14="http://schemas.microsoft.com/office/powerpoint/2010/main" val="374235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6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magine 6" descr="Immagine che contiene circuito, elettronico&#10;&#10;Descrizione generata automaticamente">
            <a:extLst>
              <a:ext uri="{FF2B5EF4-FFF2-40B4-BE49-F238E27FC236}">
                <a16:creationId xmlns:a16="http://schemas.microsoft.com/office/drawing/2014/main" id="{0C9E2792-1DD9-4827-BB2C-49CED7C48A59}"/>
              </a:ext>
            </a:extLst>
          </p:cNvPr>
          <p:cNvPicPr>
            <a:picLocks noChangeAspect="1"/>
          </p:cNvPicPr>
          <p:nvPr/>
        </p:nvPicPr>
        <p:blipFill rotWithShape="1">
          <a:blip r:embed="rId2"/>
          <a:srcRect l="1" t="344" r="16901" b="422"/>
          <a:stretch/>
        </p:blipFill>
        <p:spPr>
          <a:xfrm>
            <a:off x="3612388" y="0"/>
            <a:ext cx="8579612" cy="6858000"/>
          </a:xfrm>
          <a:prstGeom prst="rect">
            <a:avLst/>
          </a:prstGeom>
        </p:spPr>
      </p:pic>
      <p:sp>
        <p:nvSpPr>
          <p:cNvPr id="74" name="Rectangle 6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E715E57-EE48-45C2-A77A-973105BD815C}"/>
              </a:ext>
            </a:extLst>
          </p:cNvPr>
          <p:cNvSpPr>
            <a:spLocks noGrp="1"/>
          </p:cNvSpPr>
          <p:nvPr>
            <p:ph type="ctrTitle"/>
          </p:nvPr>
        </p:nvSpPr>
        <p:spPr>
          <a:xfrm>
            <a:off x="477981" y="1122363"/>
            <a:ext cx="4023360" cy="3204134"/>
          </a:xfrm>
        </p:spPr>
        <p:txBody>
          <a:bodyPr anchor="b">
            <a:normAutofit/>
          </a:bodyPr>
          <a:lstStyle/>
          <a:p>
            <a:pPr algn="l"/>
            <a:r>
              <a:rPr lang="en-US" sz="3700" b="1" dirty="0">
                <a:latin typeface="Tahoma" panose="020B0604030504040204" pitchFamily="34" charset="0"/>
                <a:ea typeface="Tahoma" panose="020B0604030504040204" pitchFamily="34" charset="0"/>
                <a:cs typeface="Tahoma" panose="020B0604030504040204" pitchFamily="34" charset="0"/>
              </a:rPr>
              <a:t>PAPS: A first step into the implementation phase. Partitioning a network.</a:t>
            </a:r>
            <a:endParaRPr lang="it-IT" sz="3700" b="1" dirty="0">
              <a:latin typeface="Tahoma" panose="020B0604030504040204" pitchFamily="34" charset="0"/>
              <a:ea typeface="Tahoma" panose="020B0604030504040204" pitchFamily="34" charset="0"/>
              <a:cs typeface="Tahoma" panose="020B0604030504040204" pitchFamily="34" charset="0"/>
            </a:endParaRPr>
          </a:p>
        </p:txBody>
      </p:sp>
      <p:sp>
        <p:nvSpPr>
          <p:cNvPr id="3" name="Sottotitolo 2">
            <a:extLst>
              <a:ext uri="{FF2B5EF4-FFF2-40B4-BE49-F238E27FC236}">
                <a16:creationId xmlns:a16="http://schemas.microsoft.com/office/drawing/2014/main" id="{A06854D4-E247-41BB-9393-96F07849EB11}"/>
              </a:ext>
            </a:extLst>
          </p:cNvPr>
          <p:cNvSpPr>
            <a:spLocks noGrp="1"/>
          </p:cNvSpPr>
          <p:nvPr>
            <p:ph type="subTitle" idx="1"/>
          </p:nvPr>
        </p:nvSpPr>
        <p:spPr>
          <a:xfrm>
            <a:off x="477980" y="4872922"/>
            <a:ext cx="4023359" cy="1208141"/>
          </a:xfrm>
        </p:spPr>
        <p:txBody>
          <a:bodyPr>
            <a:normAutofit/>
          </a:bodyPr>
          <a:lstStyle/>
          <a:p>
            <a:pPr algn="l"/>
            <a:r>
              <a:rPr lang="it-IT" sz="2000" dirty="0">
                <a:latin typeface="Tahoma" panose="020B0604030504040204" pitchFamily="34" charset="0"/>
                <a:ea typeface="Tahoma" panose="020B0604030504040204" pitchFamily="34" charset="0"/>
                <a:cs typeface="Tahoma" panose="020B0604030504040204" pitchFamily="34" charset="0"/>
              </a:rPr>
              <a:t>Fabio Losavio, Oscar Francesco Pindaro</a:t>
            </a:r>
          </a:p>
        </p:txBody>
      </p:sp>
      <p:sp>
        <p:nvSpPr>
          <p:cNvPr id="75"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6"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Rettangolo 54">
            <a:extLst>
              <a:ext uri="{FF2B5EF4-FFF2-40B4-BE49-F238E27FC236}">
                <a16:creationId xmlns:a16="http://schemas.microsoft.com/office/drawing/2014/main" id="{D7CF6271-011F-4338-A04D-E4AED2D57558}"/>
              </a:ext>
            </a:extLst>
          </p:cNvPr>
          <p:cNvSpPr/>
          <p:nvPr/>
        </p:nvSpPr>
        <p:spPr>
          <a:xfrm>
            <a:off x="477980" y="4494536"/>
            <a:ext cx="3977640" cy="5238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40109088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456467" y="411868"/>
            <a:ext cx="7495978" cy="72324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Framework </a:t>
            </a:r>
            <a:r>
              <a:rPr lang="it-IT" sz="4000" b="1" dirty="0" err="1">
                <a:latin typeface="Tahoma" panose="020B0604030504040204" pitchFamily="34" charset="0"/>
                <a:ea typeface="Tahoma" panose="020B0604030504040204" pitchFamily="34" charset="0"/>
                <a:cs typeface="Tahoma" panose="020B0604030504040204" pitchFamily="34" charset="0"/>
              </a:rPr>
              <a:t>research</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1135116"/>
            <a:ext cx="8056810" cy="4914462"/>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7" name="Rettangolo 6">
            <a:extLst>
              <a:ext uri="{FF2B5EF4-FFF2-40B4-BE49-F238E27FC236}">
                <a16:creationId xmlns:a16="http://schemas.microsoft.com/office/drawing/2014/main" id="{D7176107-AEEF-44D4-AF07-CBC425D0010A}"/>
              </a:ext>
            </a:extLst>
          </p:cNvPr>
          <p:cNvSpPr/>
          <p:nvPr/>
        </p:nvSpPr>
        <p:spPr>
          <a:xfrm>
            <a:off x="10076368" y="0"/>
            <a:ext cx="2112584"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8DF7873-42D5-4063-AF78-03D3E24B48C4}"/>
              </a:ext>
            </a:extLst>
          </p:cNvPr>
          <p:cNvSpPr/>
          <p:nvPr/>
        </p:nvSpPr>
        <p:spPr>
          <a:xfrm>
            <a:off x="9071620" y="411868"/>
            <a:ext cx="2026677" cy="19193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Ovale 9">
            <a:extLst>
              <a:ext uri="{FF2B5EF4-FFF2-40B4-BE49-F238E27FC236}">
                <a16:creationId xmlns:a16="http://schemas.microsoft.com/office/drawing/2014/main" id="{9EAF630B-A208-4113-B1A3-073FB2388380}"/>
              </a:ext>
            </a:extLst>
          </p:cNvPr>
          <p:cNvSpPr/>
          <p:nvPr/>
        </p:nvSpPr>
        <p:spPr>
          <a:xfrm>
            <a:off x="9071619" y="2469328"/>
            <a:ext cx="2026677" cy="19193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Ovale 11">
            <a:extLst>
              <a:ext uri="{FF2B5EF4-FFF2-40B4-BE49-F238E27FC236}">
                <a16:creationId xmlns:a16="http://schemas.microsoft.com/office/drawing/2014/main" id="{A0AD3D14-1B1E-46E1-B5A5-730F52B94B7C}"/>
              </a:ext>
            </a:extLst>
          </p:cNvPr>
          <p:cNvSpPr/>
          <p:nvPr/>
        </p:nvSpPr>
        <p:spPr>
          <a:xfrm>
            <a:off x="9071620" y="4526788"/>
            <a:ext cx="2026677" cy="19193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9" name="Gruppo 8">
            <a:extLst>
              <a:ext uri="{FF2B5EF4-FFF2-40B4-BE49-F238E27FC236}">
                <a16:creationId xmlns:a16="http://schemas.microsoft.com/office/drawing/2014/main" id="{5F82CDDD-6063-42E7-B545-2E106FA0EFAC}"/>
              </a:ext>
            </a:extLst>
          </p:cNvPr>
          <p:cNvGrpSpPr/>
          <p:nvPr/>
        </p:nvGrpSpPr>
        <p:grpSpPr>
          <a:xfrm>
            <a:off x="9389705" y="719058"/>
            <a:ext cx="1390508" cy="1239606"/>
            <a:chOff x="3686437" y="2987040"/>
            <a:chExt cx="1510757" cy="1346805"/>
          </a:xfrm>
        </p:grpSpPr>
        <p:pic>
          <p:nvPicPr>
            <p:cNvPr id="4" name="Immagine 3">
              <a:extLst>
                <a:ext uri="{FF2B5EF4-FFF2-40B4-BE49-F238E27FC236}">
                  <a16:creationId xmlns:a16="http://schemas.microsoft.com/office/drawing/2014/main" id="{CAFEE7D4-0D07-49EF-8531-E71C5F9AC530}"/>
                </a:ext>
              </a:extLst>
            </p:cNvPr>
            <p:cNvPicPr>
              <a:picLocks noChangeAspect="1"/>
            </p:cNvPicPr>
            <p:nvPr/>
          </p:nvPicPr>
          <p:blipFill rotWithShape="1">
            <a:blip r:embed="rId2"/>
            <a:srcRect l="10533" t="42267" r="68347" b="43013"/>
            <a:stretch/>
          </p:blipFill>
          <p:spPr>
            <a:xfrm>
              <a:off x="3840480" y="2987040"/>
              <a:ext cx="1207008" cy="841248"/>
            </a:xfrm>
            <a:prstGeom prst="rect">
              <a:avLst/>
            </a:prstGeom>
          </p:spPr>
        </p:pic>
        <p:pic>
          <p:nvPicPr>
            <p:cNvPr id="5" name="Immagine 4">
              <a:extLst>
                <a:ext uri="{FF2B5EF4-FFF2-40B4-BE49-F238E27FC236}">
                  <a16:creationId xmlns:a16="http://schemas.microsoft.com/office/drawing/2014/main" id="{04C58F93-6721-44B8-ABF8-B5D9FD93B84A}"/>
                </a:ext>
              </a:extLst>
            </p:cNvPr>
            <p:cNvPicPr>
              <a:picLocks noChangeAspect="1"/>
            </p:cNvPicPr>
            <p:nvPr/>
          </p:nvPicPr>
          <p:blipFill rotWithShape="1">
            <a:blip r:embed="rId2"/>
            <a:srcRect l="35414" t="42301" r="9760" b="41931"/>
            <a:stretch/>
          </p:blipFill>
          <p:spPr>
            <a:xfrm>
              <a:off x="3686437" y="3899364"/>
              <a:ext cx="1510757" cy="434481"/>
            </a:xfrm>
            <a:prstGeom prst="rect">
              <a:avLst/>
            </a:prstGeom>
          </p:spPr>
        </p:pic>
      </p:grpSp>
      <p:pic>
        <p:nvPicPr>
          <p:cNvPr id="14" name="Immagine 13">
            <a:extLst>
              <a:ext uri="{FF2B5EF4-FFF2-40B4-BE49-F238E27FC236}">
                <a16:creationId xmlns:a16="http://schemas.microsoft.com/office/drawing/2014/main" id="{A307CC5A-7F68-4A69-9BD1-92709130759F}"/>
              </a:ext>
            </a:extLst>
          </p:cNvPr>
          <p:cNvPicPr>
            <a:picLocks noChangeAspect="1"/>
          </p:cNvPicPr>
          <p:nvPr/>
        </p:nvPicPr>
        <p:blipFill>
          <a:blip r:embed="rId3">
            <a:alphaModFix/>
          </a:blip>
          <a:stretch>
            <a:fillRect/>
          </a:stretch>
        </p:blipFill>
        <p:spPr>
          <a:xfrm>
            <a:off x="9412601" y="2806505"/>
            <a:ext cx="1344716" cy="1244989"/>
          </a:xfrm>
          <a:prstGeom prst="rect">
            <a:avLst/>
          </a:prstGeom>
        </p:spPr>
      </p:pic>
      <p:pic>
        <p:nvPicPr>
          <p:cNvPr id="16" name="Immagine 15">
            <a:extLst>
              <a:ext uri="{FF2B5EF4-FFF2-40B4-BE49-F238E27FC236}">
                <a16:creationId xmlns:a16="http://schemas.microsoft.com/office/drawing/2014/main" id="{7E00BBE3-DEF2-480F-B49C-DCF7DF9B6E7A}"/>
              </a:ext>
            </a:extLst>
          </p:cNvPr>
          <p:cNvPicPr>
            <a:picLocks noChangeAspect="1"/>
          </p:cNvPicPr>
          <p:nvPr/>
        </p:nvPicPr>
        <p:blipFill rotWithShape="1">
          <a:blip r:embed="rId4"/>
          <a:srcRect l="28558" t="41731" r="6337" b="42530"/>
          <a:stretch/>
        </p:blipFill>
        <p:spPr>
          <a:xfrm>
            <a:off x="9364294" y="5716767"/>
            <a:ext cx="1504188" cy="362233"/>
          </a:xfrm>
          <a:prstGeom prst="rect">
            <a:avLst/>
          </a:prstGeom>
        </p:spPr>
      </p:pic>
      <p:pic>
        <p:nvPicPr>
          <p:cNvPr id="17" name="Immagine 16">
            <a:extLst>
              <a:ext uri="{FF2B5EF4-FFF2-40B4-BE49-F238E27FC236}">
                <a16:creationId xmlns:a16="http://schemas.microsoft.com/office/drawing/2014/main" id="{A6A53609-E50D-476E-B476-D6F979C03BC5}"/>
              </a:ext>
            </a:extLst>
          </p:cNvPr>
          <p:cNvPicPr>
            <a:picLocks noChangeAspect="1"/>
          </p:cNvPicPr>
          <p:nvPr/>
        </p:nvPicPr>
        <p:blipFill rotWithShape="1">
          <a:blip r:embed="rId4"/>
          <a:srcRect l="6721" t="39376" r="74237" b="39951"/>
          <a:stretch/>
        </p:blipFill>
        <p:spPr>
          <a:xfrm>
            <a:off x="9652045" y="4712534"/>
            <a:ext cx="928687" cy="1004233"/>
          </a:xfrm>
          <a:prstGeom prst="rect">
            <a:avLst/>
          </a:prstGeom>
        </p:spPr>
      </p:pic>
      <p:sp>
        <p:nvSpPr>
          <p:cNvPr id="20" name="CasellaDiTesto 19">
            <a:extLst>
              <a:ext uri="{FF2B5EF4-FFF2-40B4-BE49-F238E27FC236}">
                <a16:creationId xmlns:a16="http://schemas.microsoft.com/office/drawing/2014/main" id="{5A84F846-61E4-45BC-90CA-3B8C1FA750D0}"/>
              </a:ext>
            </a:extLst>
          </p:cNvPr>
          <p:cNvSpPr txBox="1"/>
          <p:nvPr/>
        </p:nvSpPr>
        <p:spPr>
          <a:xfrm>
            <a:off x="515353" y="993986"/>
            <a:ext cx="8441374" cy="5139869"/>
          </a:xfrm>
          <a:prstGeom prst="rect">
            <a:avLst/>
          </a:prstGeom>
          <a:noFill/>
        </p:spPr>
        <p:txBody>
          <a:bodyPr wrap="square" rtlCol="0">
            <a:spAutoFit/>
          </a:bodyPr>
          <a:lstStyle/>
          <a:p>
            <a:r>
              <a:rPr lang="it-IT" sz="2000" dirty="0">
                <a:latin typeface="Tahoma" panose="020B0604030504040204" pitchFamily="34" charset="0"/>
                <a:ea typeface="Tahoma" panose="020B0604030504040204" pitchFamily="34" charset="0"/>
                <a:cs typeface="Tahoma" panose="020B0604030504040204" pitchFamily="34" charset="0"/>
              </a:rPr>
              <a:t>The goal </a:t>
            </a:r>
            <a:r>
              <a:rPr lang="it-IT" sz="2000" dirty="0" err="1">
                <a:latin typeface="Tahoma" panose="020B0604030504040204" pitchFamily="34" charset="0"/>
                <a:ea typeface="Tahoma" panose="020B0604030504040204" pitchFamily="34" charset="0"/>
                <a:cs typeface="Tahoma" panose="020B0604030504040204" pitchFamily="34" charset="0"/>
              </a:rPr>
              <a:t>was</a:t>
            </a:r>
            <a:r>
              <a:rPr lang="it-IT" sz="2000" dirty="0">
                <a:latin typeface="Tahoma" panose="020B0604030504040204" pitchFamily="34" charset="0"/>
                <a:ea typeface="Tahoma" panose="020B0604030504040204" pitchFamily="34" charset="0"/>
                <a:cs typeface="Tahoma" panose="020B0604030504040204" pitchFamily="34" charset="0"/>
              </a:rPr>
              <a:t> to </a:t>
            </a:r>
            <a:r>
              <a:rPr lang="it-IT" sz="2000" dirty="0" err="1">
                <a:latin typeface="Tahoma" panose="020B0604030504040204" pitchFamily="34" charset="0"/>
                <a:ea typeface="Tahoma" panose="020B0604030504040204" pitchFamily="34" charset="0"/>
                <a:cs typeface="Tahoma" panose="020B0604030504040204" pitchFamily="34" charset="0"/>
              </a:rPr>
              <a:t>find</a:t>
            </a:r>
            <a:r>
              <a:rPr lang="it-IT" sz="2000" dirty="0">
                <a:latin typeface="Tahoma" panose="020B0604030504040204" pitchFamily="34" charset="0"/>
                <a:ea typeface="Tahoma" panose="020B0604030504040204" pitchFamily="34" charset="0"/>
                <a:cs typeface="Tahoma" panose="020B0604030504040204" pitchFamily="34" charset="0"/>
              </a:rPr>
              <a:t> a framework to </a:t>
            </a:r>
            <a:r>
              <a:rPr lang="it-IT" sz="2000" dirty="0" err="1">
                <a:latin typeface="Tahoma" panose="020B0604030504040204" pitchFamily="34" charset="0"/>
                <a:ea typeface="Tahoma" panose="020B0604030504040204" pitchFamily="34" charset="0"/>
                <a:cs typeface="Tahoma" panose="020B0604030504040204" pitchFamily="34" charset="0"/>
              </a:rPr>
              <a:t>allow</a:t>
            </a:r>
            <a:r>
              <a:rPr lang="it-IT" sz="2000" dirty="0">
                <a:latin typeface="Tahoma" panose="020B0604030504040204" pitchFamily="34" charset="0"/>
                <a:ea typeface="Tahoma" panose="020B0604030504040204" pitchFamily="34" charset="0"/>
                <a:cs typeface="Tahoma" panose="020B0604030504040204" pitchFamily="34" charset="0"/>
              </a:rPr>
              <a:t> users to </a:t>
            </a:r>
            <a:r>
              <a:rPr lang="it-IT" sz="2000" dirty="0" err="1">
                <a:latin typeface="Tahoma" panose="020B0604030504040204" pitchFamily="34" charset="0"/>
                <a:ea typeface="Tahoma" panose="020B0604030504040204" pitchFamily="34" charset="0"/>
                <a:cs typeface="Tahoma" panose="020B0604030504040204" pitchFamily="34" charset="0"/>
              </a:rPr>
              <a:t>easily</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interact</a:t>
            </a:r>
            <a:r>
              <a:rPr lang="it-IT" sz="2000" dirty="0">
                <a:latin typeface="Tahoma" panose="020B0604030504040204" pitchFamily="34" charset="0"/>
                <a:ea typeface="Tahoma" panose="020B0604030504040204" pitchFamily="34" charset="0"/>
                <a:cs typeface="Tahoma" panose="020B0604030504040204" pitchFamily="34" charset="0"/>
              </a:rPr>
              <a:t> with the system </a:t>
            </a:r>
            <a:r>
              <a:rPr lang="it-IT" sz="2000" dirty="0" err="1">
                <a:latin typeface="Tahoma" panose="020B0604030504040204" pitchFamily="34" charset="0"/>
                <a:ea typeface="Tahoma" panose="020B0604030504040204" pitchFamily="34" charset="0"/>
                <a:cs typeface="Tahoma" panose="020B0604030504040204" pitchFamily="34" charset="0"/>
              </a:rPr>
              <a:t>also</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speeding</a:t>
            </a:r>
            <a:r>
              <a:rPr lang="it-IT" sz="2000" dirty="0">
                <a:latin typeface="Tahoma" panose="020B0604030504040204" pitchFamily="34" charset="0"/>
                <a:ea typeface="Tahoma" panose="020B0604030504040204" pitchFamily="34" charset="0"/>
                <a:cs typeface="Tahoma" panose="020B0604030504040204" pitchFamily="34" charset="0"/>
              </a:rPr>
              <a:t> up the </a:t>
            </a:r>
            <a:r>
              <a:rPr lang="it-IT" sz="2000" dirty="0" err="1">
                <a:latin typeface="Tahoma" panose="020B0604030504040204" pitchFamily="34" charset="0"/>
                <a:ea typeface="Tahoma" panose="020B0604030504040204" pitchFamily="34" charset="0"/>
                <a:cs typeface="Tahoma" panose="020B0604030504040204" pitchFamily="34" charset="0"/>
              </a:rPr>
              <a:t>development</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process</a:t>
            </a:r>
            <a:r>
              <a:rPr lang="it-IT" sz="2000" dirty="0">
                <a:latin typeface="Tahoma" panose="020B0604030504040204" pitchFamily="34" charset="0"/>
                <a:ea typeface="Tahoma" panose="020B0604030504040204" pitchFamily="34" charset="0"/>
                <a:cs typeface="Tahoma" panose="020B0604030504040204" pitchFamily="34" charset="0"/>
              </a:rPr>
              <a:t>:</a:t>
            </a:r>
          </a:p>
          <a:p>
            <a:endParaRPr lang="it-IT" dirty="0">
              <a:latin typeface="Tahoma" panose="020B0604030504040204" pitchFamily="34" charset="0"/>
              <a:ea typeface="Tahoma" panose="020B0604030504040204" pitchFamily="34" charset="0"/>
              <a:cs typeface="Tahoma" panose="020B0604030504040204" pitchFamily="34" charset="0"/>
            </a:endParaRPr>
          </a:p>
          <a:p>
            <a:r>
              <a:rPr lang="it-IT" sz="2400" b="1" dirty="0">
                <a:latin typeface="Tahoma" panose="020B0604030504040204" pitchFamily="34" charset="0"/>
                <a:ea typeface="Tahoma" panose="020B0604030504040204" pitchFamily="34" charset="0"/>
                <a:cs typeface="Tahoma" panose="020B0604030504040204" pitchFamily="34" charset="0"/>
              </a:rPr>
              <a:t>OPENWHISK</a:t>
            </a:r>
          </a:p>
          <a:p>
            <a:pPr marL="742950" lvl="1" indent="-285750">
              <a:buFont typeface="Wingdings" panose="05000000000000000000" pitchFamily="2" charset="2"/>
              <a:buChar char="ü"/>
            </a:pPr>
            <a:r>
              <a:rPr lang="it-IT" b="1" dirty="0">
                <a:solidFill>
                  <a:schemeClr val="accent6"/>
                </a:solidFill>
                <a:latin typeface="Tahoma" panose="020B0604030504040204" pitchFamily="34" charset="0"/>
                <a:ea typeface="Tahoma" panose="020B0604030504040204" pitchFamily="34" charset="0"/>
                <a:cs typeface="Tahoma" panose="020B0604030504040204" pitchFamily="34" charset="0"/>
              </a:rPr>
              <a:t>PRO</a:t>
            </a:r>
            <a:r>
              <a:rPr lang="it-IT" dirty="0">
                <a:latin typeface="Tahoma" panose="020B0604030504040204" pitchFamily="34" charset="0"/>
                <a:ea typeface="Tahoma" panose="020B0604030504040204" pitchFamily="34" charset="0"/>
                <a:cs typeface="Tahoma" panose="020B0604030504040204" pitchFamily="34" charset="0"/>
              </a:rPr>
              <a:t>: Wide </a:t>
            </a:r>
            <a:r>
              <a:rPr lang="it-IT" dirty="0" err="1">
                <a:latin typeface="Tahoma" panose="020B0604030504040204" pitchFamily="34" charset="0"/>
                <a:ea typeface="Tahoma" panose="020B0604030504040204" pitchFamily="34" charset="0"/>
                <a:cs typeface="Tahoma" panose="020B0604030504040204" pitchFamily="34" charset="0"/>
              </a:rPr>
              <a:t>language</a:t>
            </a:r>
            <a:r>
              <a:rPr lang="it-IT" dirty="0">
                <a:latin typeface="Tahoma" panose="020B0604030504040204" pitchFamily="34" charset="0"/>
                <a:ea typeface="Tahoma" panose="020B0604030504040204" pitchFamily="34" charset="0"/>
                <a:cs typeface="Tahoma" panose="020B0604030504040204" pitchFamily="34" charset="0"/>
              </a:rPr>
              <a:t> support, event reaction (Triggers), big community support.</a:t>
            </a:r>
          </a:p>
          <a:p>
            <a:pPr marL="742950" lvl="1" indent="-285750">
              <a:buFont typeface="Tahoma" panose="020B0604030504040204" pitchFamily="34" charset="0"/>
              <a:buChar char="×"/>
            </a:pPr>
            <a:r>
              <a:rPr lang="it-IT" b="1" dirty="0">
                <a:solidFill>
                  <a:srgbClr val="FF0000"/>
                </a:solidFill>
                <a:latin typeface="Tahoma" panose="020B0604030504040204" pitchFamily="34" charset="0"/>
                <a:ea typeface="Tahoma" panose="020B0604030504040204" pitchFamily="34" charset="0"/>
                <a:cs typeface="Tahoma" panose="020B0604030504040204" pitchFamily="34" charset="0"/>
              </a:rPr>
              <a:t>CON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Complex</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internal</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structure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written</a:t>
            </a:r>
            <a:r>
              <a:rPr lang="it-IT" dirty="0">
                <a:latin typeface="Tahoma" panose="020B0604030504040204" pitchFamily="34" charset="0"/>
                <a:ea typeface="Tahoma" panose="020B0604030504040204" pitchFamily="34" charset="0"/>
                <a:cs typeface="Tahoma" panose="020B0604030504040204" pitchFamily="34" charset="0"/>
              </a:rPr>
              <a:t> in Scala and </a:t>
            </a:r>
            <a:r>
              <a:rPr lang="it-IT" dirty="0" err="1">
                <a:latin typeface="Tahoma" panose="020B0604030504040204" pitchFamily="34" charset="0"/>
                <a:ea typeface="Tahoma" panose="020B0604030504040204" pitchFamily="34" charset="0"/>
                <a:cs typeface="Tahoma" panose="020B0604030504040204" pitchFamily="34" charset="0"/>
              </a:rPr>
              <a:t>Akka</a:t>
            </a:r>
            <a:r>
              <a:rPr lang="it-IT" dirty="0">
                <a:latin typeface="Tahoma" panose="020B0604030504040204" pitchFamily="34" charset="0"/>
                <a:ea typeface="Tahoma" panose="020B0604030504040204" pitchFamily="34" charset="0"/>
                <a:cs typeface="Tahoma" panose="020B0604030504040204" pitchFamily="34" charset="0"/>
              </a:rPr>
              <a:t>.</a:t>
            </a:r>
          </a:p>
          <a:p>
            <a:pPr lvl="3"/>
            <a:endParaRPr lang="it-IT" dirty="0">
              <a:latin typeface="Tahoma" panose="020B0604030504040204" pitchFamily="34" charset="0"/>
              <a:ea typeface="Tahoma" panose="020B0604030504040204" pitchFamily="34" charset="0"/>
              <a:cs typeface="Tahoma" panose="020B0604030504040204" pitchFamily="34" charset="0"/>
            </a:endParaRPr>
          </a:p>
          <a:p>
            <a:r>
              <a:rPr lang="it-IT" sz="2400" b="1" dirty="0">
                <a:latin typeface="Tahoma" panose="020B0604030504040204" pitchFamily="34" charset="0"/>
                <a:ea typeface="Tahoma" panose="020B0604030504040204" pitchFamily="34" charset="0"/>
                <a:cs typeface="Tahoma" panose="020B0604030504040204" pitchFamily="34" charset="0"/>
              </a:rPr>
              <a:t>OPENFAAS</a:t>
            </a:r>
          </a:p>
          <a:p>
            <a:pPr marL="742950" lvl="1" indent="-285750">
              <a:buFont typeface="Wingdings" panose="05000000000000000000" pitchFamily="2" charset="2"/>
              <a:buChar char="ü"/>
            </a:pPr>
            <a:r>
              <a:rPr lang="it-IT" b="1" dirty="0">
                <a:solidFill>
                  <a:schemeClr val="accent6"/>
                </a:solidFill>
                <a:latin typeface="Tahoma" panose="020B0604030504040204" pitchFamily="34" charset="0"/>
                <a:ea typeface="Tahoma" panose="020B0604030504040204" pitchFamily="34" charset="0"/>
                <a:cs typeface="Tahoma" panose="020B0604030504040204" pitchFamily="34" charset="0"/>
              </a:rPr>
              <a:t>PRO</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RESTful</a:t>
            </a:r>
            <a:r>
              <a:rPr lang="it-IT" dirty="0">
                <a:latin typeface="Tahoma" panose="020B0604030504040204" pitchFamily="34" charset="0"/>
                <a:ea typeface="Tahoma" panose="020B0604030504040204" pitchFamily="34" charset="0"/>
                <a:cs typeface="Tahoma" panose="020B0604030504040204" pitchFamily="34" charset="0"/>
              </a:rPr>
              <a:t> system interactions, </a:t>
            </a:r>
            <a:r>
              <a:rPr lang="it-IT" dirty="0" err="1">
                <a:latin typeface="Tahoma" panose="020B0604030504040204" pitchFamily="34" charset="0"/>
                <a:ea typeface="Tahoma" panose="020B0604030504040204" pitchFamily="34" charset="0"/>
                <a:cs typeface="Tahoma" panose="020B0604030504040204" pitchFamily="34" charset="0"/>
              </a:rPr>
              <a:t>integrated</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metrics</a:t>
            </a:r>
            <a:r>
              <a:rPr lang="it-IT" dirty="0">
                <a:latin typeface="Tahoma" panose="020B0604030504040204" pitchFamily="34" charset="0"/>
                <a:ea typeface="Tahoma" panose="020B0604030504040204" pitchFamily="34" charset="0"/>
                <a:cs typeface="Tahoma" panose="020B0604030504040204" pitchFamily="34" charset="0"/>
              </a:rPr>
              <a:t> tool, </a:t>
            </a:r>
            <a:r>
              <a:rPr lang="it-IT" dirty="0" err="1">
                <a:latin typeface="Tahoma" panose="020B0604030504040204" pitchFamily="34" charset="0"/>
                <a:ea typeface="Tahoma" panose="020B0604030504040204" pitchFamily="34" charset="0"/>
                <a:cs typeface="Tahoma" panose="020B0604030504040204" pitchFamily="34" charset="0"/>
              </a:rPr>
              <a:t>customizable</a:t>
            </a:r>
            <a:r>
              <a:rPr lang="it-IT" dirty="0">
                <a:latin typeface="Tahoma" panose="020B0604030504040204" pitchFamily="34" charset="0"/>
                <a:ea typeface="Tahoma" panose="020B0604030504040204" pitchFamily="34" charset="0"/>
                <a:cs typeface="Tahoma" panose="020B0604030504040204" pitchFamily="34" charset="0"/>
              </a:rPr>
              <a:t> scheduling policy, </a:t>
            </a:r>
            <a:r>
              <a:rPr lang="it-IT" dirty="0" err="1">
                <a:latin typeface="Tahoma" panose="020B0604030504040204" pitchFamily="34" charset="0"/>
                <a:ea typeface="Tahoma" panose="020B0604030504040204" pitchFamily="34" charset="0"/>
                <a:cs typeface="Tahoma" panose="020B0604030504040204" pitchFamily="34" charset="0"/>
              </a:rPr>
              <a:t>simple</a:t>
            </a:r>
            <a:r>
              <a:rPr lang="it-IT" dirty="0">
                <a:latin typeface="Tahoma" panose="020B0604030504040204" pitchFamily="34" charset="0"/>
                <a:ea typeface="Tahoma" panose="020B0604030504040204" pitchFamily="34" charset="0"/>
                <a:cs typeface="Tahoma" panose="020B0604030504040204" pitchFamily="34" charset="0"/>
              </a:rPr>
              <a:t> UI and CLI, </a:t>
            </a:r>
            <a:r>
              <a:rPr lang="it-IT" dirty="0" err="1">
                <a:latin typeface="Tahoma" panose="020B0604030504040204" pitchFamily="34" charset="0"/>
                <a:ea typeface="Tahoma" panose="020B0604030504040204" pitchFamily="34" charset="0"/>
                <a:cs typeface="Tahoma" panose="020B0604030504040204" pitchFamily="34" charset="0"/>
              </a:rPr>
              <a:t>simple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internal</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structure</a:t>
            </a:r>
            <a:r>
              <a:rPr lang="it-IT" dirty="0">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Tahoma" panose="020B0604030504040204" pitchFamily="34" charset="0"/>
              <a:buChar char="×"/>
            </a:pPr>
            <a:r>
              <a:rPr lang="it-IT" b="1" dirty="0">
                <a:solidFill>
                  <a:srgbClr val="FF0000"/>
                </a:solidFill>
                <a:latin typeface="Tahoma" panose="020B0604030504040204" pitchFamily="34" charset="0"/>
                <a:ea typeface="Tahoma" panose="020B0604030504040204" pitchFamily="34" charset="0"/>
                <a:cs typeface="Tahoma" panose="020B0604030504040204" pitchFamily="34" charset="0"/>
              </a:rPr>
              <a:t>CON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Hidden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underlying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infrastructure</a:t>
            </a:r>
            <a:r>
              <a:rPr lang="it-IT" dirty="0">
                <a:latin typeface="Tahoma" panose="020B0604030504040204" pitchFamily="34" charset="0"/>
                <a:ea typeface="Tahoma" panose="020B0604030504040204" pitchFamily="34" charset="0"/>
                <a:cs typeface="Tahoma" panose="020B0604030504040204" pitchFamily="34" charset="0"/>
              </a:rPr>
              <a:t>.</a:t>
            </a:r>
          </a:p>
          <a:p>
            <a:endParaRPr lang="it-IT" dirty="0">
              <a:latin typeface="Tahoma" panose="020B0604030504040204" pitchFamily="34" charset="0"/>
              <a:ea typeface="Tahoma" panose="020B0604030504040204" pitchFamily="34" charset="0"/>
              <a:cs typeface="Tahoma" panose="020B0604030504040204" pitchFamily="34" charset="0"/>
            </a:endParaRPr>
          </a:p>
          <a:p>
            <a:r>
              <a:rPr lang="it-IT" sz="2400" b="1" dirty="0">
                <a:latin typeface="Tahoma" panose="020B0604030504040204" pitchFamily="34" charset="0"/>
                <a:ea typeface="Tahoma" panose="020B0604030504040204" pitchFamily="34" charset="0"/>
                <a:cs typeface="Tahoma" panose="020B0604030504040204" pitchFamily="34" charset="0"/>
              </a:rPr>
              <a:t>KUBELESS</a:t>
            </a:r>
          </a:p>
          <a:p>
            <a:pPr marL="742950" lvl="1" indent="-285750">
              <a:buFont typeface="Wingdings" panose="05000000000000000000" pitchFamily="2" charset="2"/>
              <a:buChar char="ü"/>
            </a:pPr>
            <a:r>
              <a:rPr lang="it-IT" b="1" dirty="0">
                <a:solidFill>
                  <a:schemeClr val="accent6"/>
                </a:solidFill>
                <a:latin typeface="Tahoma" panose="020B0604030504040204" pitchFamily="34" charset="0"/>
                <a:ea typeface="Tahoma" panose="020B0604030504040204" pitchFamily="34" charset="0"/>
                <a:cs typeface="Tahoma" panose="020B0604030504040204" pitchFamily="34" charset="0"/>
              </a:rPr>
              <a:t>PRO</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Directly</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extends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Kubernetes</a:t>
            </a:r>
            <a:r>
              <a:rPr lang="it-IT" dirty="0">
                <a:latin typeface="Tahoma" panose="020B0604030504040204" pitchFamily="34" charset="0"/>
                <a:ea typeface="Tahoma" panose="020B0604030504040204" pitchFamily="34" charset="0"/>
                <a:cs typeface="Tahoma" panose="020B0604030504040204" pitchFamily="34" charset="0"/>
              </a:rPr>
              <a:t> API, </a:t>
            </a:r>
            <a:r>
              <a:rPr lang="it-IT" dirty="0" err="1">
                <a:latin typeface="Tahoma" panose="020B0604030504040204" pitchFamily="34" charset="0"/>
                <a:ea typeface="Tahoma" panose="020B0604030504040204" pitchFamily="34" charset="0"/>
                <a:cs typeface="Tahoma" panose="020B0604030504040204" pitchFamily="34" charset="0"/>
              </a:rPr>
              <a:t>RESTful</a:t>
            </a:r>
            <a:r>
              <a:rPr lang="it-IT" dirty="0">
                <a:latin typeface="Tahoma" panose="020B0604030504040204" pitchFamily="34" charset="0"/>
                <a:ea typeface="Tahoma" panose="020B0604030504040204" pitchFamily="34" charset="0"/>
                <a:cs typeface="Tahoma" panose="020B0604030504040204" pitchFamily="34" charset="0"/>
              </a:rPr>
              <a:t> system interactions.</a:t>
            </a:r>
          </a:p>
          <a:p>
            <a:pPr marL="742950" lvl="1" indent="-285750">
              <a:buFont typeface="Tahoma" panose="020B0604030504040204" pitchFamily="34" charset="0"/>
              <a:buChar char="×"/>
            </a:pPr>
            <a:r>
              <a:rPr lang="it-IT" b="1" dirty="0">
                <a:solidFill>
                  <a:srgbClr val="FF0000"/>
                </a:solidFill>
                <a:latin typeface="Tahoma" panose="020B0604030504040204" pitchFamily="34" charset="0"/>
                <a:ea typeface="Tahoma" panose="020B0604030504040204" pitchFamily="34" charset="0"/>
                <a:cs typeface="Tahoma" panose="020B0604030504040204" pitchFamily="34" charset="0"/>
              </a:rPr>
              <a:t>CON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Written</a:t>
            </a:r>
            <a:r>
              <a:rPr lang="it-IT" dirty="0">
                <a:latin typeface="Tahoma" panose="020B0604030504040204" pitchFamily="34" charset="0"/>
                <a:ea typeface="Tahoma" panose="020B0604030504040204" pitchFamily="34" charset="0"/>
                <a:cs typeface="Tahoma" panose="020B0604030504040204" pitchFamily="34" charset="0"/>
              </a:rPr>
              <a:t> in Scala and </a:t>
            </a:r>
            <a:r>
              <a:rPr lang="it-IT" dirty="0" err="1">
                <a:latin typeface="Tahoma" panose="020B0604030504040204" pitchFamily="34" charset="0"/>
                <a:ea typeface="Tahoma" panose="020B0604030504040204" pitchFamily="34" charset="0"/>
                <a:cs typeface="Tahoma" panose="020B0604030504040204" pitchFamily="34" charset="0"/>
              </a:rPr>
              <a:t>Akka</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lack</a:t>
            </a:r>
            <a:r>
              <a:rPr lang="it-IT" dirty="0">
                <a:latin typeface="Tahoma" panose="020B0604030504040204" pitchFamily="34" charset="0"/>
                <a:ea typeface="Tahoma" panose="020B0604030504040204" pitchFamily="34" charset="0"/>
                <a:cs typeface="Tahoma" panose="020B0604030504040204" pitchFamily="34" charset="0"/>
              </a:rPr>
              <a:t> of community support, </a:t>
            </a:r>
            <a:r>
              <a:rPr lang="it-IT" dirty="0" err="1">
                <a:latin typeface="Tahoma" panose="020B0604030504040204" pitchFamily="34" charset="0"/>
                <a:ea typeface="Tahoma" panose="020B0604030504040204" pitchFamily="34" charset="0"/>
                <a:cs typeface="Tahoma" panose="020B0604030504040204" pitchFamily="34" charset="0"/>
              </a:rPr>
              <a:t>stability</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problems</a:t>
            </a:r>
            <a:r>
              <a:rPr lang="it-IT"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00927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623534" y="627692"/>
            <a:ext cx="7495978" cy="723249"/>
          </a:xfrm>
        </p:spPr>
        <p:txBody>
          <a:bodyPr vert="horz" lIns="91440" tIns="45720" rIns="91440" bIns="45720" rtlCol="0" anchor="t">
            <a:normAutofit/>
          </a:bodyPr>
          <a:lstStyle/>
          <a:p>
            <a:r>
              <a:rPr lang="it-IT" sz="4000" b="1" dirty="0" err="1">
                <a:latin typeface="Tahoma" panose="020B0604030504040204" pitchFamily="34" charset="0"/>
                <a:ea typeface="Tahoma" panose="020B0604030504040204" pitchFamily="34" charset="0"/>
                <a:cs typeface="Tahoma" panose="020B0604030504040204" pitchFamily="34" charset="0"/>
              </a:rPr>
              <a:t>OpenFaaS</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1135116"/>
            <a:ext cx="8056810" cy="4914462"/>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0" name="Ovale 9">
            <a:extLst>
              <a:ext uri="{FF2B5EF4-FFF2-40B4-BE49-F238E27FC236}">
                <a16:creationId xmlns:a16="http://schemas.microsoft.com/office/drawing/2014/main" id="{9EAF630B-A208-4113-B1A3-073FB2388380}"/>
              </a:ext>
            </a:extLst>
          </p:cNvPr>
          <p:cNvSpPr/>
          <p:nvPr/>
        </p:nvSpPr>
        <p:spPr>
          <a:xfrm>
            <a:off x="9737578" y="4447362"/>
            <a:ext cx="2026677" cy="1919343"/>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4" name="Immagine 13">
            <a:extLst>
              <a:ext uri="{FF2B5EF4-FFF2-40B4-BE49-F238E27FC236}">
                <a16:creationId xmlns:a16="http://schemas.microsoft.com/office/drawing/2014/main" id="{A307CC5A-7F68-4A69-9BD1-92709130759F}"/>
              </a:ext>
            </a:extLst>
          </p:cNvPr>
          <p:cNvPicPr>
            <a:picLocks noChangeAspect="1"/>
          </p:cNvPicPr>
          <p:nvPr/>
        </p:nvPicPr>
        <p:blipFill>
          <a:blip r:embed="rId2">
            <a:alphaModFix/>
          </a:blip>
          <a:stretch>
            <a:fillRect/>
          </a:stretch>
        </p:blipFill>
        <p:spPr>
          <a:xfrm>
            <a:off x="10093073" y="4770026"/>
            <a:ext cx="1344716" cy="1244989"/>
          </a:xfrm>
          <a:prstGeom prst="rect">
            <a:avLst/>
          </a:prstGeom>
        </p:spPr>
      </p:pic>
      <p:sp>
        <p:nvSpPr>
          <p:cNvPr id="20" name="CasellaDiTesto 19">
            <a:extLst>
              <a:ext uri="{FF2B5EF4-FFF2-40B4-BE49-F238E27FC236}">
                <a16:creationId xmlns:a16="http://schemas.microsoft.com/office/drawing/2014/main" id="{5A84F846-61E4-45BC-90CA-3B8C1FA750D0}"/>
              </a:ext>
            </a:extLst>
          </p:cNvPr>
          <p:cNvSpPr txBox="1"/>
          <p:nvPr/>
        </p:nvSpPr>
        <p:spPr>
          <a:xfrm>
            <a:off x="623534" y="2166892"/>
            <a:ext cx="5884784" cy="1938992"/>
          </a:xfrm>
          <a:prstGeom prst="rect">
            <a:avLst/>
          </a:prstGeom>
          <a:noFill/>
        </p:spPr>
        <p:txBody>
          <a:bodyPr wrap="square" rtlCol="0">
            <a:spAutoFit/>
          </a:bodyPr>
          <a:lstStyle/>
          <a:p>
            <a:r>
              <a:rPr lang="it-IT" sz="2400" b="1" dirty="0" err="1">
                <a:latin typeface="Tahoma" panose="020B0604030504040204" pitchFamily="34" charset="0"/>
                <a:ea typeface="Tahoma" panose="020B0604030504040204" pitchFamily="34" charset="0"/>
                <a:cs typeface="Tahoma" panose="020B0604030504040204" pitchFamily="34" charset="0"/>
              </a:rPr>
              <a:t>Internal</a:t>
            </a:r>
            <a:r>
              <a:rPr lang="it-IT" sz="2400" b="1" dirty="0">
                <a:latin typeface="Tahoma" panose="020B0604030504040204" pitchFamily="34" charset="0"/>
                <a:ea typeface="Tahoma" panose="020B0604030504040204" pitchFamily="34" charset="0"/>
                <a:cs typeface="Tahoma" panose="020B0604030504040204" pitchFamily="34" charset="0"/>
              </a:rPr>
              <a:t> </a:t>
            </a:r>
            <a:r>
              <a:rPr lang="it-IT" sz="2400" b="1" dirty="0" err="1">
                <a:latin typeface="Tahoma" panose="020B0604030504040204" pitchFamily="34" charset="0"/>
                <a:ea typeface="Tahoma" panose="020B0604030504040204" pitchFamily="34" charset="0"/>
                <a:cs typeface="Tahoma" panose="020B0604030504040204" pitchFamily="34" charset="0"/>
              </a:rPr>
              <a:t>structure</a:t>
            </a:r>
            <a:endParaRPr lang="it-IT" sz="2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it-IT" sz="2400" b="1" dirty="0">
                <a:latin typeface="Tahoma" panose="020B0604030504040204" pitchFamily="34" charset="0"/>
                <a:ea typeface="Tahoma" panose="020B0604030504040204" pitchFamily="34" charset="0"/>
                <a:cs typeface="Tahoma" panose="020B0604030504040204" pitchFamily="34" charset="0"/>
              </a:rPr>
              <a:t>API-gateway:</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expose</a:t>
            </a:r>
            <a:r>
              <a:rPr lang="it-IT" sz="2400" dirty="0">
                <a:latin typeface="Tahoma" panose="020B0604030504040204" pitchFamily="34" charset="0"/>
                <a:ea typeface="Tahoma" panose="020B0604030504040204" pitchFamily="34" charset="0"/>
                <a:cs typeface="Tahoma" panose="020B0604030504040204" pitchFamily="34" charset="0"/>
              </a:rPr>
              <a:t> REST-API, </a:t>
            </a:r>
            <a:r>
              <a:rPr lang="it-IT" sz="2400" dirty="0" err="1">
                <a:latin typeface="Tahoma" panose="020B0604030504040204" pitchFamily="34" charset="0"/>
                <a:ea typeface="Tahoma" panose="020B0604030504040204" pitchFamily="34" charset="0"/>
                <a:cs typeface="Tahoma" panose="020B0604030504040204" pitchFamily="34" charset="0"/>
              </a:rPr>
              <a:t>contact</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other</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components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invoked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CLI or UI.</a:t>
            </a:r>
          </a:p>
        </p:txBody>
      </p:sp>
      <p:sp>
        <p:nvSpPr>
          <p:cNvPr id="18" name="Rettangolo 17">
            <a:extLst>
              <a:ext uri="{FF2B5EF4-FFF2-40B4-BE49-F238E27FC236}">
                <a16:creationId xmlns:a16="http://schemas.microsoft.com/office/drawing/2014/main" id="{5D0CB324-AC82-4513-87A5-B29F4ED01899}"/>
              </a:ext>
            </a:extLst>
          </p:cNvPr>
          <p:cNvSpPr/>
          <p:nvPr/>
        </p:nvSpPr>
        <p:spPr>
          <a:xfrm>
            <a:off x="6183032" y="2321608"/>
            <a:ext cx="5581223" cy="1695324"/>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67762A1D-B52A-42F5-85ED-CF998A0429B8}"/>
              </a:ext>
            </a:extLst>
          </p:cNvPr>
          <p:cNvPicPr>
            <a:picLocks noChangeAspect="1"/>
          </p:cNvPicPr>
          <p:nvPr/>
        </p:nvPicPr>
        <p:blipFill>
          <a:blip r:embed="rId3"/>
          <a:stretch>
            <a:fillRect/>
          </a:stretch>
        </p:blipFill>
        <p:spPr>
          <a:xfrm>
            <a:off x="6306213" y="2383118"/>
            <a:ext cx="5317673" cy="1567173"/>
          </a:xfrm>
          <a:prstGeom prst="rect">
            <a:avLst/>
          </a:prstGeom>
          <a:solidFill>
            <a:schemeClr val="tx1"/>
          </a:solidFill>
          <a:effectLst/>
        </p:spPr>
      </p:pic>
      <p:sp>
        <p:nvSpPr>
          <p:cNvPr id="19" name="CasellaDiTesto 18">
            <a:extLst>
              <a:ext uri="{FF2B5EF4-FFF2-40B4-BE49-F238E27FC236}">
                <a16:creationId xmlns:a16="http://schemas.microsoft.com/office/drawing/2014/main" id="{5998F172-C6F6-4D92-BCF7-92BDA44EAA56}"/>
              </a:ext>
            </a:extLst>
          </p:cNvPr>
          <p:cNvSpPr txBox="1"/>
          <p:nvPr/>
        </p:nvSpPr>
        <p:spPr>
          <a:xfrm>
            <a:off x="623534" y="1282959"/>
            <a:ext cx="11607730" cy="1107996"/>
          </a:xfrm>
          <a:prstGeom prst="rect">
            <a:avLst/>
          </a:prstGeom>
          <a:noFill/>
        </p:spPr>
        <p:txBody>
          <a:bodyPr wrap="square" rtlCol="0">
            <a:spAutoFit/>
          </a:bodyPr>
          <a:lstStyle/>
          <a:p>
            <a:pPr marL="285750" indent="-28575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Delegates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infrastructure</a:t>
            </a:r>
            <a:r>
              <a:rPr lang="it-IT" sz="2400" dirty="0">
                <a:latin typeface="Tahoma" panose="020B0604030504040204" pitchFamily="34" charset="0"/>
                <a:ea typeface="Tahoma" panose="020B0604030504040204" pitchFamily="34" charset="0"/>
                <a:cs typeface="Tahoma" panose="020B0604030504040204" pitchFamily="34" charset="0"/>
              </a:rPr>
              <a:t> management to IaaS.</a:t>
            </a:r>
          </a:p>
          <a:p>
            <a:pPr marL="285750" indent="-28575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Simplify</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creation</a:t>
            </a:r>
            <a:r>
              <a:rPr lang="it-IT" sz="2400" dirty="0">
                <a:latin typeface="Tahoma" panose="020B0604030504040204" pitchFamily="34" charset="0"/>
                <a:ea typeface="Tahoma" panose="020B0604030504040204" pitchFamily="34" charset="0"/>
                <a:cs typeface="Tahoma" panose="020B0604030504040204" pitchFamily="34" charset="0"/>
              </a:rPr>
              <a:t>, management and deployment of </a:t>
            </a:r>
            <a:r>
              <a:rPr lang="it-IT" sz="2400" dirty="0" err="1">
                <a:latin typeface="Tahoma" panose="020B0604030504040204" pitchFamily="34" charset="0"/>
                <a:ea typeface="Tahoma" panose="020B0604030504040204" pitchFamily="34" charset="0"/>
                <a:cs typeface="Tahoma" panose="020B0604030504040204" pitchFamily="34" charset="0"/>
              </a:rPr>
              <a:t>functions</a:t>
            </a:r>
            <a:r>
              <a:rPr lang="it-IT" sz="2400" dirty="0">
                <a:latin typeface="Tahoma" panose="020B0604030504040204" pitchFamily="34" charset="0"/>
                <a:ea typeface="Tahoma" panose="020B0604030504040204" pitchFamily="34" charset="0"/>
                <a:cs typeface="Tahoma" panose="020B0604030504040204" pitchFamily="34" charset="0"/>
              </a:rPr>
              <a:t> inside the cluster</a:t>
            </a:r>
          </a:p>
          <a:p>
            <a:endParaRPr lang="it-IT" dirty="0"/>
          </a:p>
        </p:txBody>
      </p:sp>
      <p:sp>
        <p:nvSpPr>
          <p:cNvPr id="21" name="Rettangolo 20">
            <a:extLst>
              <a:ext uri="{FF2B5EF4-FFF2-40B4-BE49-F238E27FC236}">
                <a16:creationId xmlns:a16="http://schemas.microsoft.com/office/drawing/2014/main" id="{5D8003DF-DC97-4969-AF19-CC79CB3CE8AD}"/>
              </a:ext>
            </a:extLst>
          </p:cNvPr>
          <p:cNvSpPr/>
          <p:nvPr/>
        </p:nvSpPr>
        <p:spPr>
          <a:xfrm>
            <a:off x="587319" y="486053"/>
            <a:ext cx="11176936"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1B5B1B7-7E87-44D5-A704-66FAD4569C06}"/>
              </a:ext>
            </a:extLst>
          </p:cNvPr>
          <p:cNvSpPr txBox="1"/>
          <p:nvPr/>
        </p:nvSpPr>
        <p:spPr>
          <a:xfrm>
            <a:off x="623534" y="4064529"/>
            <a:ext cx="8820759" cy="2215991"/>
          </a:xfrm>
          <a:prstGeom prst="rect">
            <a:avLst/>
          </a:prstGeom>
          <a:noFill/>
        </p:spPr>
        <p:txBody>
          <a:bodyPr wrap="square" rtlCol="0">
            <a:spAutoFit/>
          </a:bodyPr>
          <a:lstStyle/>
          <a:p>
            <a:pPr marL="285750" indent="-285750">
              <a:buFont typeface="Arial" panose="020B0604020202020204" pitchFamily="34" charset="0"/>
              <a:buChar char="•"/>
            </a:pPr>
            <a:r>
              <a:rPr lang="it-IT" sz="2400" b="1" dirty="0" err="1">
                <a:latin typeface="Tahoma" panose="020B0604030504040204" pitchFamily="34" charset="0"/>
                <a:ea typeface="Tahoma" panose="020B0604030504040204" pitchFamily="34" charset="0"/>
                <a:cs typeface="Tahoma" panose="020B0604030504040204" pitchFamily="34" charset="0"/>
              </a:rPr>
              <a:t>WatchDog</a:t>
            </a:r>
            <a:r>
              <a:rPr lang="it-IT" sz="2400" b="1" dirty="0">
                <a:latin typeface="Tahoma" panose="020B0604030504040204" pitchFamily="34" charset="0"/>
                <a:ea typeface="Tahoma" panose="020B0604030504040204" pitchFamily="34" charset="0"/>
                <a:cs typeface="Tahoma" panose="020B0604030504040204" pitchFamily="34" charset="0"/>
              </a:rPr>
              <a:t>: </a:t>
            </a:r>
            <a:r>
              <a:rPr lang="it-IT" sz="2400" dirty="0">
                <a:latin typeface="Tahoma" panose="020B0604030504040204" pitchFamily="34" charset="0"/>
                <a:ea typeface="Tahoma" panose="020B0604030504040204" pitchFamily="34" charset="0"/>
                <a:cs typeface="Tahoma" panose="020B0604030504040204" pitchFamily="34" charset="0"/>
              </a:rPr>
              <a:t>start and </a:t>
            </a:r>
            <a:r>
              <a:rPr lang="it-IT" sz="2400" dirty="0" err="1">
                <a:latin typeface="Tahoma" panose="020B0604030504040204" pitchFamily="34" charset="0"/>
                <a:ea typeface="Tahoma" panose="020B0604030504040204" pitchFamily="34" charset="0"/>
                <a:cs typeface="Tahoma" panose="020B0604030504040204" pitchFamily="34" charset="0"/>
              </a:rPr>
              <a:t>manage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functions</a:t>
            </a:r>
            <a:r>
              <a:rPr lang="it-IT" sz="2400"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it-IT" sz="2400" b="1" dirty="0" err="1">
                <a:latin typeface="Tahoma" panose="020B0604030504040204" pitchFamily="34" charset="0"/>
                <a:ea typeface="Tahoma" panose="020B0604030504040204" pitchFamily="34" charset="0"/>
                <a:cs typeface="Tahoma" panose="020B0604030504040204" pitchFamily="34" charset="0"/>
              </a:rPr>
              <a:t>Alert</a:t>
            </a:r>
            <a:r>
              <a:rPr lang="it-IT" sz="2400" b="1" dirty="0">
                <a:latin typeface="Tahoma" panose="020B0604030504040204" pitchFamily="34" charset="0"/>
                <a:ea typeface="Tahoma" panose="020B0604030504040204" pitchFamily="34" charset="0"/>
                <a:cs typeface="Tahoma" panose="020B0604030504040204" pitchFamily="34" charset="0"/>
              </a:rPr>
              <a:t> Manager: </a:t>
            </a:r>
            <a:r>
              <a:rPr lang="it-IT" sz="2400" dirty="0">
                <a:latin typeface="Tahoma" panose="020B0604030504040204" pitchFamily="34" charset="0"/>
                <a:ea typeface="Tahoma" panose="020B0604030504040204" pitchFamily="34" charset="0"/>
                <a:cs typeface="Tahoma" panose="020B0604030504040204" pitchFamily="34" charset="0"/>
              </a:rPr>
              <a:t>controls the </a:t>
            </a:r>
            <a:r>
              <a:rPr lang="it-IT" sz="2400" dirty="0" err="1">
                <a:latin typeface="Tahoma" panose="020B0604030504040204" pitchFamily="34" charset="0"/>
                <a:ea typeface="Tahoma" panose="020B0604030504040204" pitchFamily="34" charset="0"/>
                <a:cs typeface="Tahoma" panose="020B0604030504040204" pitchFamily="34" charset="0"/>
              </a:rPr>
              <a:t>traffic</a:t>
            </a:r>
            <a:r>
              <a:rPr lang="it-IT" sz="2400" dirty="0">
                <a:latin typeface="Tahoma" panose="020B0604030504040204" pitchFamily="34" charset="0"/>
                <a:ea typeface="Tahoma" panose="020B0604030504040204" pitchFamily="34" charset="0"/>
                <a:cs typeface="Tahoma" panose="020B0604030504040204" pitchFamily="34" charset="0"/>
              </a:rPr>
              <a:t> for </a:t>
            </a:r>
            <a:r>
              <a:rPr lang="it-IT" sz="2400" dirty="0" err="1">
                <a:latin typeface="Tahoma" panose="020B0604030504040204" pitchFamily="34" charset="0"/>
                <a:ea typeface="Tahoma" panose="020B0604030504040204" pitchFamily="34" charset="0"/>
                <a:cs typeface="Tahoma" panose="020B0604030504040204" pitchFamily="34" charset="0"/>
              </a:rPr>
              <a:t>each</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function</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alert</a:t>
            </a:r>
            <a:r>
              <a:rPr lang="it-IT" sz="2400" dirty="0">
                <a:latin typeface="Tahoma" panose="020B0604030504040204" pitchFamily="34" charset="0"/>
                <a:ea typeface="Tahoma" panose="020B0604030504040204" pitchFamily="34" charset="0"/>
                <a:cs typeface="Tahoma" panose="020B0604030504040204" pitchFamily="34" charset="0"/>
              </a:rPr>
              <a:t> the API-gateway to trigger </a:t>
            </a:r>
            <a:r>
              <a:rPr lang="it-IT" sz="2400" dirty="0" err="1">
                <a:latin typeface="Tahoma" panose="020B0604030504040204" pitchFamily="34" charset="0"/>
                <a:ea typeface="Tahoma" panose="020B0604030504040204" pitchFamily="34" charset="0"/>
                <a:cs typeface="Tahoma" panose="020B0604030504040204" pitchFamily="34" charset="0"/>
              </a:rPr>
              <a:t>changes</a:t>
            </a:r>
            <a:r>
              <a:rPr lang="it-IT" sz="2400"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r>
              <a:rPr lang="it-IT" sz="2400" dirty="0" err="1">
                <a:latin typeface="Tahoma" panose="020B0604030504040204" pitchFamily="34" charset="0"/>
                <a:ea typeface="Tahoma" panose="020B0604030504040204" pitchFamily="34" charset="0"/>
                <a:cs typeface="Tahoma" panose="020B0604030504040204" pitchFamily="34" charset="0"/>
              </a:rPr>
              <a:t>All</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those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components</a:t>
            </a:r>
            <a:r>
              <a:rPr lang="it-IT" sz="2400" dirty="0">
                <a:latin typeface="Tahoma" panose="020B0604030504040204" pitchFamily="34" charset="0"/>
                <a:ea typeface="Tahoma" panose="020B0604030504040204" pitchFamily="34" charset="0"/>
                <a:cs typeface="Tahoma" panose="020B0604030504040204" pitchFamily="34" charset="0"/>
              </a:rPr>
              <a:t> are standalone containers.</a:t>
            </a:r>
          </a:p>
          <a:p>
            <a:endParaRPr lang="it-IT" dirty="0"/>
          </a:p>
        </p:txBody>
      </p:sp>
    </p:spTree>
    <p:extLst>
      <p:ext uri="{BB962C8B-B14F-4D97-AF65-F5344CB8AC3E}">
        <p14:creationId xmlns:p14="http://schemas.microsoft.com/office/powerpoint/2010/main" val="370183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627692"/>
            <a:ext cx="3150181" cy="723249"/>
          </a:xfrm>
        </p:spPr>
        <p:txBody>
          <a:bodyPr vert="horz" lIns="91440" tIns="45720" rIns="91440" bIns="45720" rtlCol="0" anchor="t">
            <a:normAutofit/>
          </a:bodyPr>
          <a:lstStyle/>
          <a:p>
            <a:r>
              <a:rPr lang="it-IT" sz="4000" b="1" dirty="0" err="1">
                <a:latin typeface="Tahoma" panose="020B0604030504040204" pitchFamily="34" charset="0"/>
                <a:ea typeface="Tahoma" panose="020B0604030504040204" pitchFamily="34" charset="0"/>
                <a:cs typeface="Tahoma" panose="020B0604030504040204" pitchFamily="34" charset="0"/>
              </a:rPr>
              <a:t>Kubernetes</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2336344"/>
            <a:ext cx="8056810" cy="3713234"/>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0" name="CasellaDiTesto 19">
            <a:extLst>
              <a:ext uri="{FF2B5EF4-FFF2-40B4-BE49-F238E27FC236}">
                <a16:creationId xmlns:a16="http://schemas.microsoft.com/office/drawing/2014/main" id="{5A84F846-61E4-45BC-90CA-3B8C1FA750D0}"/>
              </a:ext>
            </a:extLst>
          </p:cNvPr>
          <p:cNvSpPr txBox="1"/>
          <p:nvPr/>
        </p:nvSpPr>
        <p:spPr>
          <a:xfrm>
            <a:off x="841248" y="3698363"/>
            <a:ext cx="7525142" cy="2431435"/>
          </a:xfrm>
          <a:prstGeom prst="rect">
            <a:avLst/>
          </a:prstGeom>
          <a:noFill/>
        </p:spPr>
        <p:txBody>
          <a:bodyPr wrap="square" rtlCol="0">
            <a:spAutoFit/>
          </a:bodyPr>
          <a:lstStyle/>
          <a:p>
            <a:pPr marL="342900" indent="-342900">
              <a:buFont typeface="Arial" panose="020B0604020202020204" pitchFamily="34" charset="0"/>
              <a:buChar char="•"/>
            </a:pPr>
            <a:r>
              <a:rPr lang="it-IT" sz="3200" dirty="0">
                <a:latin typeface="Tahoma" panose="020B0604030504040204" pitchFamily="34" charset="0"/>
                <a:ea typeface="Tahoma" panose="020B0604030504040204" pitchFamily="34" charset="0"/>
                <a:cs typeface="Tahoma" panose="020B0604030504040204" pitchFamily="34" charset="0"/>
              </a:rPr>
              <a:t>REST API to create, </a:t>
            </a:r>
            <a:r>
              <a:rPr lang="it-IT" sz="3200" dirty="0" err="1">
                <a:latin typeface="Tahoma" panose="020B0604030504040204" pitchFamily="34" charset="0"/>
                <a:ea typeface="Tahoma" panose="020B0604030504040204" pitchFamily="34" charset="0"/>
                <a:cs typeface="Tahoma" panose="020B0604030504040204" pitchFamily="34" charset="0"/>
              </a:rPr>
              <a:t>read</a:t>
            </a:r>
            <a:r>
              <a:rPr lang="it-IT" sz="3200" dirty="0">
                <a:latin typeface="Tahoma" panose="020B0604030504040204" pitchFamily="34" charset="0"/>
                <a:ea typeface="Tahoma" panose="020B0604030504040204" pitchFamily="34" charset="0"/>
                <a:cs typeface="Tahoma" panose="020B0604030504040204" pitchFamily="34" charset="0"/>
              </a:rPr>
              <a:t>, update and delete </a:t>
            </a:r>
            <a:r>
              <a:rPr lang="it-IT" sz="3200" dirty="0" err="1">
                <a:latin typeface="Tahoma" panose="020B0604030504040204" pitchFamily="34" charset="0"/>
                <a:ea typeface="Tahoma" panose="020B0604030504040204" pitchFamily="34" charset="0"/>
                <a:cs typeface="Tahoma" panose="020B0604030504040204" pitchFamily="34" charset="0"/>
              </a:rPr>
              <a:t>object</a:t>
            </a:r>
            <a:r>
              <a:rPr lang="it-IT" sz="32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it-IT" sz="3200" dirty="0" err="1">
                <a:latin typeface="Tahoma" panose="020B0604030504040204" pitchFamily="34" charset="0"/>
                <a:ea typeface="Tahoma" panose="020B0604030504040204" pitchFamily="34" charset="0"/>
                <a:cs typeface="Tahoma" panose="020B0604030504040204" pitchFamily="34" charset="0"/>
              </a:rPr>
              <a:t>Add</a:t>
            </a:r>
            <a:r>
              <a:rPr lang="it-IT" sz="3200" dirty="0">
                <a:latin typeface="Tahoma" panose="020B0604030504040204" pitchFamily="34" charset="0"/>
                <a:ea typeface="Tahoma" panose="020B0604030504040204" pitchFamily="34" charset="0"/>
                <a:cs typeface="Tahoma" panose="020B0604030504040204" pitchFamily="34" charset="0"/>
              </a:rPr>
              <a:t> labels to the </a:t>
            </a:r>
            <a:r>
              <a:rPr lang="it-IT" sz="3200" dirty="0" err="1">
                <a:latin typeface="Tahoma" panose="020B0604030504040204" pitchFamily="34" charset="0"/>
                <a:ea typeface="Tahoma" panose="020B0604030504040204" pitchFamily="34" charset="0"/>
                <a:cs typeface="Tahoma" panose="020B0604030504040204" pitchFamily="34" charset="0"/>
              </a:rPr>
              <a:t>objects</a:t>
            </a:r>
            <a:r>
              <a:rPr lang="it-IT" sz="3200" dirty="0">
                <a:latin typeface="Tahoma" panose="020B0604030504040204" pitchFamily="34" charset="0"/>
                <a:ea typeface="Tahoma" panose="020B0604030504040204" pitchFamily="34" charset="0"/>
                <a:cs typeface="Tahoma" panose="020B0604030504040204" pitchFamily="34" charset="0"/>
              </a:rPr>
              <a:t> to </a:t>
            </a:r>
            <a:r>
              <a:rPr lang="it-IT" sz="3200" dirty="0" err="1">
                <a:latin typeface="Tahoma" panose="020B0604030504040204" pitchFamily="34" charset="0"/>
                <a:ea typeface="Tahoma" panose="020B0604030504040204" pitchFamily="34" charset="0"/>
                <a:cs typeface="Tahoma" panose="020B0604030504040204" pitchFamily="34" charset="0"/>
              </a:rPr>
              <a:t>mark</a:t>
            </a:r>
            <a:r>
              <a:rPr lang="it-IT" sz="3200" dirty="0">
                <a:latin typeface="Tahoma" panose="020B0604030504040204" pitchFamily="34" charset="0"/>
                <a:ea typeface="Tahoma" panose="020B0604030504040204" pitchFamily="34" charset="0"/>
                <a:cs typeface="Tahoma" panose="020B0604030504040204" pitchFamily="34" charset="0"/>
              </a:rPr>
              <a:t> </a:t>
            </a:r>
            <a:r>
              <a:rPr lang="it-IT" sz="3200" dirty="0" err="1">
                <a:latin typeface="Tahoma" panose="020B0604030504040204" pitchFamily="34" charset="0"/>
                <a:ea typeface="Tahoma" panose="020B0604030504040204" pitchFamily="34" charset="0"/>
                <a:cs typeface="Tahoma" panose="020B0604030504040204" pitchFamily="34" charset="0"/>
              </a:rPr>
              <a:t>them</a:t>
            </a:r>
            <a:r>
              <a:rPr lang="it-IT" sz="3200" dirty="0">
                <a:latin typeface="Tahoma" panose="020B0604030504040204" pitchFamily="34" charset="0"/>
                <a:ea typeface="Tahoma" panose="020B0604030504040204" pitchFamily="34" charset="0"/>
                <a:cs typeface="Tahoma" panose="020B0604030504040204" pitchFamily="34" charset="0"/>
              </a:rPr>
              <a:t>.</a:t>
            </a:r>
          </a:p>
          <a:p>
            <a:endParaRPr lang="it-IT" sz="2400" dirty="0">
              <a:latin typeface="Tahoma" panose="020B0604030504040204" pitchFamily="34" charset="0"/>
              <a:ea typeface="Tahoma" panose="020B0604030504040204" pitchFamily="34" charset="0"/>
              <a:cs typeface="Tahoma" panose="020B0604030504040204" pitchFamily="34" charset="0"/>
            </a:endParaRPr>
          </a:p>
        </p:txBody>
      </p:sp>
      <p:sp>
        <p:nvSpPr>
          <p:cNvPr id="7" name="CasellaDiTesto 6">
            <a:extLst>
              <a:ext uri="{FF2B5EF4-FFF2-40B4-BE49-F238E27FC236}">
                <a16:creationId xmlns:a16="http://schemas.microsoft.com/office/drawing/2014/main" id="{B5DC1BF0-3961-47BB-B239-3F2F84379FD1}"/>
              </a:ext>
            </a:extLst>
          </p:cNvPr>
          <p:cNvSpPr txBox="1"/>
          <p:nvPr/>
        </p:nvSpPr>
        <p:spPr>
          <a:xfrm>
            <a:off x="841248" y="1356161"/>
            <a:ext cx="8056810" cy="2062103"/>
          </a:xfrm>
          <a:prstGeom prst="rect">
            <a:avLst/>
          </a:prstGeom>
          <a:noFill/>
        </p:spPr>
        <p:txBody>
          <a:bodyPr wrap="square" rtlCol="0">
            <a:spAutoFit/>
          </a:bodyPr>
          <a:lstStyle/>
          <a:p>
            <a:r>
              <a:rPr lang="it-IT" sz="3200" dirty="0" err="1">
                <a:latin typeface="Tahoma" panose="020B0604030504040204" pitchFamily="34" charset="0"/>
                <a:ea typeface="Tahoma" panose="020B0604030504040204" pitchFamily="34" charset="0"/>
                <a:cs typeface="Tahoma" panose="020B0604030504040204" pitchFamily="34" charset="0"/>
              </a:rPr>
              <a:t>Automates</a:t>
            </a:r>
            <a:r>
              <a:rPr lang="it-IT" sz="3200" dirty="0">
                <a:latin typeface="Tahoma" panose="020B0604030504040204" pitchFamily="34" charset="0"/>
                <a:ea typeface="Tahoma" panose="020B0604030504040204" pitchFamily="34" charset="0"/>
                <a:cs typeface="Tahoma" panose="020B0604030504040204" pitchFamily="34" charset="0"/>
              </a:rPr>
              <a:t> deployment, </a:t>
            </a:r>
            <a:r>
              <a:rPr lang="it-IT" sz="3200" dirty="0" err="1">
                <a:latin typeface="Tahoma" panose="020B0604030504040204" pitchFamily="34" charset="0"/>
                <a:ea typeface="Tahoma" panose="020B0604030504040204" pitchFamily="34" charset="0"/>
                <a:cs typeface="Tahoma" panose="020B0604030504040204" pitchFamily="34" charset="0"/>
              </a:rPr>
              <a:t>scaling</a:t>
            </a:r>
            <a:r>
              <a:rPr lang="it-IT" sz="3200" dirty="0">
                <a:latin typeface="Tahoma" panose="020B0604030504040204" pitchFamily="34" charset="0"/>
                <a:ea typeface="Tahoma" panose="020B0604030504040204" pitchFamily="34" charset="0"/>
                <a:cs typeface="Tahoma" panose="020B0604030504040204" pitchFamily="34" charset="0"/>
              </a:rPr>
              <a:t> </a:t>
            </a:r>
            <a:r>
              <a:rPr lang="en-US" sz="3200" dirty="0">
                <a:latin typeface="Tahoma" panose="020B0604030504040204" pitchFamily="34" charset="0"/>
                <a:ea typeface="Tahoma" panose="020B0604030504040204" pitchFamily="34" charset="0"/>
                <a:cs typeface="Tahoma" panose="020B0604030504040204" pitchFamily="34" charset="0"/>
              </a:rPr>
              <a:t>and management of containerized applications on a multi-node cluster.</a:t>
            </a:r>
            <a:r>
              <a:rPr lang="it-IT" sz="3200" dirty="0">
                <a:latin typeface="Tahoma" panose="020B0604030504040204" pitchFamily="34" charset="0"/>
                <a:ea typeface="Tahoma" panose="020B0604030504040204" pitchFamily="34" charset="0"/>
                <a:cs typeface="Tahoma" panose="020B0604030504040204" pitchFamily="34" charset="0"/>
              </a:rPr>
              <a:t> Containers are </a:t>
            </a:r>
            <a:r>
              <a:rPr lang="it-IT" sz="3200" dirty="0" err="1">
                <a:latin typeface="Tahoma" panose="020B0604030504040204" pitchFamily="34" charset="0"/>
                <a:ea typeface="Tahoma" panose="020B0604030504040204" pitchFamily="34" charset="0"/>
                <a:cs typeface="Tahoma" panose="020B0604030504040204" pitchFamily="34" charset="0"/>
              </a:rPr>
              <a:t>bundled</a:t>
            </a:r>
            <a:r>
              <a:rPr lang="it-IT" sz="3200" dirty="0">
                <a:latin typeface="Tahoma" panose="020B0604030504040204" pitchFamily="34" charset="0"/>
                <a:ea typeface="Tahoma" panose="020B0604030504040204" pitchFamily="34" charset="0"/>
                <a:cs typeface="Tahoma" panose="020B0604030504040204" pitchFamily="34" charset="0"/>
              </a:rPr>
              <a:t> in </a:t>
            </a:r>
            <a:r>
              <a:rPr lang="it-IT" sz="3200" dirty="0" err="1">
                <a:latin typeface="Tahoma" panose="020B0604030504040204" pitchFamily="34" charset="0"/>
                <a:ea typeface="Tahoma" panose="020B0604030504040204" pitchFamily="34" charset="0"/>
                <a:cs typeface="Tahoma" panose="020B0604030504040204" pitchFamily="34" charset="0"/>
              </a:rPr>
              <a:t>Pods</a:t>
            </a:r>
            <a:r>
              <a:rPr lang="it-IT" sz="3200" dirty="0">
                <a:latin typeface="Tahoma" panose="020B0604030504040204" pitchFamily="34" charset="0"/>
                <a:ea typeface="Tahoma" panose="020B0604030504040204" pitchFamily="34" charset="0"/>
                <a:cs typeface="Tahoma" panose="020B0604030504040204" pitchFamily="34" charset="0"/>
              </a:rPr>
              <a:t>.</a:t>
            </a:r>
          </a:p>
        </p:txBody>
      </p:sp>
      <p:sp>
        <p:nvSpPr>
          <p:cNvPr id="23" name="Rettangolo 22">
            <a:extLst>
              <a:ext uri="{FF2B5EF4-FFF2-40B4-BE49-F238E27FC236}">
                <a16:creationId xmlns:a16="http://schemas.microsoft.com/office/drawing/2014/main" id="{21C0FB7F-8082-47C4-887E-AB132A963B52}"/>
              </a:ext>
            </a:extLst>
          </p:cNvPr>
          <p:cNvSpPr/>
          <p:nvPr/>
        </p:nvSpPr>
        <p:spPr>
          <a:xfrm>
            <a:off x="9520102" y="0"/>
            <a:ext cx="2667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9EAF630B-A208-4113-B1A3-073FB2388380}"/>
              </a:ext>
            </a:extLst>
          </p:cNvPr>
          <p:cNvSpPr/>
          <p:nvPr/>
        </p:nvSpPr>
        <p:spPr>
          <a:xfrm>
            <a:off x="8314671" y="2309950"/>
            <a:ext cx="2667000" cy="2525754"/>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6" name="Immagine 15">
            <a:extLst>
              <a:ext uri="{FF2B5EF4-FFF2-40B4-BE49-F238E27FC236}">
                <a16:creationId xmlns:a16="http://schemas.microsoft.com/office/drawing/2014/main" id="{2B552BBC-DFC6-4403-8A6B-0E66F08DA014}"/>
              </a:ext>
            </a:extLst>
          </p:cNvPr>
          <p:cNvPicPr>
            <a:picLocks noChangeAspect="1"/>
          </p:cNvPicPr>
          <p:nvPr/>
        </p:nvPicPr>
        <p:blipFill rotWithShape="1">
          <a:blip r:embed="rId2"/>
          <a:srcRect l="23211" t="6910" r="23156" b="6851"/>
          <a:stretch/>
        </p:blipFill>
        <p:spPr>
          <a:xfrm>
            <a:off x="8825932" y="2772520"/>
            <a:ext cx="1644477" cy="1485905"/>
          </a:xfrm>
          <a:prstGeom prst="rect">
            <a:avLst/>
          </a:prstGeom>
        </p:spPr>
      </p:pic>
    </p:spTree>
    <p:extLst>
      <p:ext uri="{BB962C8B-B14F-4D97-AF65-F5344CB8AC3E}">
        <p14:creationId xmlns:p14="http://schemas.microsoft.com/office/powerpoint/2010/main" val="258474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868992"/>
            <a:ext cx="10506456" cy="723249"/>
          </a:xfrm>
        </p:spPr>
        <p:txBody>
          <a:bodyPr vert="horz" lIns="91440" tIns="45720" rIns="91440" bIns="45720" rtlCol="0" anchor="t">
            <a:normAutofit/>
          </a:bodyPr>
          <a:lstStyle/>
          <a:p>
            <a:r>
              <a:rPr lang="it-IT" sz="4000" b="1" dirty="0" err="1">
                <a:latin typeface="Tahoma" panose="020B0604030504040204" pitchFamily="34" charset="0"/>
                <a:ea typeface="Tahoma" panose="020B0604030504040204" pitchFamily="34" charset="0"/>
                <a:cs typeface="Tahoma" panose="020B0604030504040204" pitchFamily="34" charset="0"/>
              </a:rPr>
              <a:t>Kubernetes</a:t>
            </a:r>
            <a:r>
              <a:rPr lang="it-IT" sz="4000" b="1" dirty="0">
                <a:latin typeface="Tahoma" panose="020B0604030504040204" pitchFamily="34" charset="0"/>
                <a:ea typeface="Tahoma" panose="020B0604030504040204" pitchFamily="34" charset="0"/>
                <a:cs typeface="Tahoma" panose="020B0604030504040204" pitchFamily="34" charset="0"/>
              </a:rPr>
              <a:t> – Control </a:t>
            </a:r>
            <a:r>
              <a:rPr lang="it-IT" sz="4000" b="1" dirty="0" err="1">
                <a:latin typeface="Tahoma" panose="020B0604030504040204" pitchFamily="34" charset="0"/>
                <a:ea typeface="Tahoma" panose="020B0604030504040204" pitchFamily="34" charset="0"/>
                <a:cs typeface="Tahoma" panose="020B0604030504040204" pitchFamily="34" charset="0"/>
              </a:rPr>
              <a:t>plane</a:t>
            </a:r>
            <a:r>
              <a:rPr lang="it-IT" sz="4000" b="1" dirty="0">
                <a:latin typeface="Tahoma" panose="020B0604030504040204" pitchFamily="34" charset="0"/>
                <a:ea typeface="Tahoma" panose="020B0604030504040204" pitchFamily="34" charset="0"/>
                <a:cs typeface="Tahoma" panose="020B0604030504040204" pitchFamily="34" charset="0"/>
              </a:rPr>
              <a:t> </a:t>
            </a:r>
            <a:r>
              <a:rPr lang="it-IT" sz="4000" b="1" dirty="0" err="1">
                <a:latin typeface="Tahoma" panose="020B0604030504040204" pitchFamily="34" charset="0"/>
                <a:ea typeface="Tahoma" panose="020B0604030504040204" pitchFamily="34" charset="0"/>
                <a:cs typeface="Tahoma" panose="020B0604030504040204" pitchFamily="34" charset="0"/>
              </a:rPr>
              <a:t>components</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2336344"/>
            <a:ext cx="8056810" cy="3713234"/>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1" name="Rettangolo 20">
            <a:extLst>
              <a:ext uri="{FF2B5EF4-FFF2-40B4-BE49-F238E27FC236}">
                <a16:creationId xmlns:a16="http://schemas.microsoft.com/office/drawing/2014/main" id="{5D8003DF-DC97-4969-AF19-CC79CB3CE8AD}"/>
              </a:ext>
            </a:extLst>
          </p:cNvPr>
          <p:cNvSpPr/>
          <p:nvPr/>
        </p:nvSpPr>
        <p:spPr>
          <a:xfrm>
            <a:off x="841248" y="727353"/>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B5DC1BF0-3961-47BB-B239-3F2F84379FD1}"/>
              </a:ext>
            </a:extLst>
          </p:cNvPr>
          <p:cNvSpPr txBox="1"/>
          <p:nvPr/>
        </p:nvSpPr>
        <p:spPr>
          <a:xfrm>
            <a:off x="841248" y="1685141"/>
            <a:ext cx="8201152" cy="3970318"/>
          </a:xfrm>
          <a:prstGeom prst="rect">
            <a:avLst/>
          </a:prstGeom>
          <a:noFill/>
        </p:spPr>
        <p:txBody>
          <a:bodyPr wrap="square" rtlCol="0">
            <a:spAutoFit/>
          </a:bodyPr>
          <a:lstStyle/>
          <a:p>
            <a:r>
              <a:rPr lang="it-IT" sz="2800" dirty="0" err="1">
                <a:latin typeface="Tahoma" panose="020B0604030504040204" pitchFamily="34" charset="0"/>
                <a:ea typeface="Tahoma" panose="020B0604030504040204" pitchFamily="34" charset="0"/>
                <a:cs typeface="Tahoma" panose="020B0604030504040204" pitchFamily="34" charset="0"/>
              </a:rPr>
              <a:t>Manage</a:t>
            </a:r>
            <a:r>
              <a:rPr lang="it-IT" sz="2800" dirty="0">
                <a:latin typeface="Tahoma" panose="020B0604030504040204" pitchFamily="34" charset="0"/>
                <a:ea typeface="Tahoma" panose="020B0604030504040204" pitchFamily="34" charset="0"/>
                <a:cs typeface="Tahoma" panose="020B0604030504040204" pitchFamily="34" charset="0"/>
              </a:rPr>
              <a:t> the cluster by making global </a:t>
            </a:r>
            <a:r>
              <a:rPr lang="it-IT" sz="2800" dirty="0" err="1">
                <a:latin typeface="Tahoma" panose="020B0604030504040204" pitchFamily="34" charset="0"/>
                <a:ea typeface="Tahoma" panose="020B0604030504040204" pitchFamily="34" charset="0"/>
                <a:cs typeface="Tahoma" panose="020B0604030504040204" pitchFamily="34" charset="0"/>
              </a:rPr>
              <a:t>decisions</a:t>
            </a:r>
            <a:endParaRPr lang="it-IT" sz="28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kube</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-api-server: </a:t>
            </a:r>
            <a:r>
              <a:rPr lang="it-IT" sz="2800" dirty="0" err="1">
                <a:latin typeface="Tahoma" panose="020B0604030504040204" pitchFamily="34" charset="0"/>
                <a:ea typeface="Tahoma" panose="020B0604030504040204" pitchFamily="34" charset="0"/>
                <a:cs typeface="Tahoma" panose="020B0604030504040204" pitchFamily="34" charset="0"/>
              </a:rPr>
              <a:t>frontend</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module</a:t>
            </a:r>
            <a:r>
              <a:rPr lang="it-IT" sz="2800" dirty="0">
                <a:latin typeface="Tahoma" panose="020B0604030504040204" pitchFamily="34" charset="0"/>
                <a:ea typeface="Tahoma" panose="020B0604030504040204" pitchFamily="34" charset="0"/>
                <a:cs typeface="Tahoma" panose="020B0604030504040204" pitchFamily="34" charset="0"/>
              </a:rPr>
              <a:t> for the control </a:t>
            </a:r>
            <a:r>
              <a:rPr lang="it-IT" sz="2800" dirty="0" err="1">
                <a:latin typeface="Tahoma" panose="020B0604030504040204" pitchFamily="34" charset="0"/>
                <a:ea typeface="Tahoma" panose="020B0604030504040204" pitchFamily="34" charset="0"/>
                <a:cs typeface="Tahoma" panose="020B0604030504040204" pitchFamily="34" charset="0"/>
              </a:rPr>
              <a:t>plane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allows</a:t>
            </a:r>
            <a:r>
              <a:rPr lang="it-IT" sz="2800" dirty="0">
                <a:latin typeface="Tahoma" panose="020B0604030504040204" pitchFamily="34" charset="0"/>
                <a:ea typeface="Tahoma" panose="020B0604030504040204" pitchFamily="34" charset="0"/>
                <a:cs typeface="Tahoma" panose="020B0604030504040204" pitchFamily="34" charset="0"/>
              </a:rPr>
              <a:t> to create and </a:t>
            </a:r>
            <a:r>
              <a:rPr lang="it-IT" sz="2800" dirty="0" err="1">
                <a:latin typeface="Tahoma" panose="020B0604030504040204" pitchFamily="34" charset="0"/>
                <a:ea typeface="Tahoma" panose="020B0604030504040204" pitchFamily="34" charset="0"/>
                <a:cs typeface="Tahoma" panose="020B0604030504040204" pitchFamily="34" charset="0"/>
              </a:rPr>
              <a:t>manage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resources</a:t>
            </a:r>
            <a:r>
              <a:rPr lang="it-IT" sz="28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etcd</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it-IT" sz="2800" dirty="0">
                <a:latin typeface="Tahoma" panose="020B0604030504040204" pitchFamily="34" charset="0"/>
                <a:ea typeface="Tahoma" panose="020B0604030504040204" pitchFamily="34" charset="0"/>
                <a:cs typeface="Tahoma" panose="020B0604030504040204" pitchFamily="34" charset="0"/>
              </a:rPr>
              <a:t>key-</a:t>
            </a:r>
            <a:r>
              <a:rPr lang="it-IT" sz="2800" dirty="0" err="1">
                <a:latin typeface="Tahoma" panose="020B0604030504040204" pitchFamily="34" charset="0"/>
                <a:ea typeface="Tahoma" panose="020B0604030504040204" pitchFamily="34" charset="0"/>
                <a:cs typeface="Tahoma" panose="020B0604030504040204" pitchFamily="34" charset="0"/>
              </a:rPr>
              <a:t>value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based</a:t>
            </a:r>
            <a:r>
              <a:rPr lang="it-IT" sz="2800" dirty="0">
                <a:latin typeface="Tahoma" panose="020B0604030504040204" pitchFamily="34" charset="0"/>
                <a:ea typeface="Tahoma" panose="020B0604030504040204" pitchFamily="34" charset="0"/>
                <a:cs typeface="Tahoma" panose="020B0604030504040204" pitchFamily="34" charset="0"/>
              </a:rPr>
              <a:t> storage to </a:t>
            </a:r>
            <a:r>
              <a:rPr lang="it-IT" sz="2800" dirty="0" err="1">
                <a:latin typeface="Tahoma" panose="020B0604030504040204" pitchFamily="34" charset="0"/>
                <a:ea typeface="Tahoma" panose="020B0604030504040204" pitchFamily="34" charset="0"/>
                <a:cs typeface="Tahoma" panose="020B0604030504040204" pitchFamily="34" charset="0"/>
              </a:rPr>
              <a:t>save</a:t>
            </a:r>
            <a:r>
              <a:rPr lang="it-IT" sz="2800" dirty="0">
                <a:latin typeface="Tahoma" panose="020B0604030504040204" pitchFamily="34" charset="0"/>
                <a:ea typeface="Tahoma" panose="020B0604030504040204" pitchFamily="34" charset="0"/>
                <a:cs typeface="Tahoma" panose="020B0604030504040204" pitchFamily="34" charset="0"/>
              </a:rPr>
              <a:t> cluster data.</a:t>
            </a: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kube-scheduler</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a:t>
            </a:r>
            <a:r>
              <a:rPr lang="it-IT" sz="2800" dirty="0">
                <a:latin typeface="Tahoma" panose="020B0604030504040204" pitchFamily="34" charset="0"/>
                <a:ea typeface="Tahoma" panose="020B0604030504040204" pitchFamily="34" charset="0"/>
                <a:cs typeface="Tahoma" panose="020B0604030504040204" pitchFamily="34" charset="0"/>
              </a:rPr>
              <a:t> places </a:t>
            </a:r>
            <a:r>
              <a:rPr lang="it-IT" sz="2800" dirty="0" err="1">
                <a:latin typeface="Tahoma" panose="020B0604030504040204" pitchFamily="34" charset="0"/>
                <a:ea typeface="Tahoma" panose="020B0604030504040204" pitchFamily="34" charset="0"/>
                <a:cs typeface="Tahoma" panose="020B0604030504040204" pitchFamily="34" charset="0"/>
              </a:rPr>
              <a:t>pods</a:t>
            </a:r>
            <a:r>
              <a:rPr lang="it-IT" sz="2800" dirty="0">
                <a:latin typeface="Tahoma" panose="020B0604030504040204" pitchFamily="34" charset="0"/>
                <a:ea typeface="Tahoma" panose="020B0604030504040204" pitchFamily="34" charset="0"/>
                <a:cs typeface="Tahoma" panose="020B0604030504040204" pitchFamily="34" charset="0"/>
              </a:rPr>
              <a:t> on </a:t>
            </a:r>
            <a:r>
              <a:rPr lang="it-IT" sz="2800" dirty="0" err="1">
                <a:latin typeface="Tahoma" panose="020B0604030504040204" pitchFamily="34" charset="0"/>
                <a:ea typeface="Tahoma" panose="020B0604030504040204" pitchFamily="34" charset="0"/>
                <a:cs typeface="Tahoma" panose="020B0604030504040204" pitchFamily="34" charset="0"/>
              </a:rPr>
              <a:t>nodes</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according</a:t>
            </a:r>
            <a:r>
              <a:rPr lang="it-IT" sz="2800" dirty="0">
                <a:latin typeface="Tahoma" panose="020B0604030504040204" pitchFamily="34" charset="0"/>
                <a:ea typeface="Tahoma" panose="020B0604030504040204" pitchFamily="34" charset="0"/>
                <a:cs typeface="Tahoma" panose="020B0604030504040204" pitchFamily="34" charset="0"/>
              </a:rPr>
              <a:t> to a scheduling rule.</a:t>
            </a: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kube</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-controller-manager: </a:t>
            </a:r>
            <a:r>
              <a:rPr lang="it-IT" sz="2800" dirty="0">
                <a:latin typeface="Tahoma" panose="020B0604030504040204" pitchFamily="34" charset="0"/>
                <a:ea typeface="Tahoma" panose="020B0604030504040204" pitchFamily="34" charset="0"/>
                <a:cs typeface="Tahoma" panose="020B0604030504040204" pitchFamily="34" charset="0"/>
              </a:rPr>
              <a:t>checks </a:t>
            </a:r>
            <a:r>
              <a:rPr lang="it-IT" sz="2800" dirty="0" err="1">
                <a:latin typeface="Tahoma" panose="020B0604030504040204" pitchFamily="34" charset="0"/>
                <a:ea typeface="Tahoma" panose="020B0604030504040204" pitchFamily="34" charset="0"/>
                <a:cs typeface="Tahoma" panose="020B0604030504040204" pitchFamily="34" charset="0"/>
              </a:rPr>
              <a:t>nodes</a:t>
            </a:r>
            <a:r>
              <a:rPr lang="it-IT" sz="2800" dirty="0">
                <a:latin typeface="Tahoma" panose="020B0604030504040204" pitchFamily="34" charset="0"/>
                <a:ea typeface="Tahoma" panose="020B0604030504040204" pitchFamily="34" charset="0"/>
                <a:cs typeface="Tahoma" panose="020B0604030504040204" pitchFamily="34" charset="0"/>
              </a:rPr>
              <a:t> status and </a:t>
            </a:r>
            <a:r>
              <a:rPr lang="it-IT" sz="2800" dirty="0" err="1">
                <a:latin typeface="Tahoma" panose="020B0604030504040204" pitchFamily="34" charset="0"/>
                <a:ea typeface="Tahoma" panose="020B0604030504040204" pitchFamily="34" charset="0"/>
                <a:cs typeface="Tahoma" panose="020B0604030504040204" pitchFamily="34" charset="0"/>
              </a:rPr>
              <a:t>pods</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replicas</a:t>
            </a:r>
            <a:r>
              <a:rPr lang="it-IT" sz="2800" dirty="0">
                <a:latin typeface="Tahoma" panose="020B0604030504040204" pitchFamily="34" charset="0"/>
                <a:ea typeface="Tahoma" panose="020B0604030504040204" pitchFamily="34" charset="0"/>
                <a:cs typeface="Tahoma" panose="020B0604030504040204" pitchFamily="34" charset="0"/>
              </a:rPr>
              <a:t>. </a:t>
            </a:r>
          </a:p>
        </p:txBody>
      </p:sp>
      <p:sp>
        <p:nvSpPr>
          <p:cNvPr id="18" name="Rettangolo 17">
            <a:extLst>
              <a:ext uri="{FF2B5EF4-FFF2-40B4-BE49-F238E27FC236}">
                <a16:creationId xmlns:a16="http://schemas.microsoft.com/office/drawing/2014/main" id="{DE16937C-3EC2-47C4-9C9D-B30F0A5F44C5}"/>
              </a:ext>
            </a:extLst>
          </p:cNvPr>
          <p:cNvSpPr/>
          <p:nvPr/>
        </p:nvSpPr>
        <p:spPr>
          <a:xfrm>
            <a:off x="9049261" y="2729771"/>
            <a:ext cx="2793489" cy="294820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 name="Immagine 21">
            <a:extLst>
              <a:ext uri="{FF2B5EF4-FFF2-40B4-BE49-F238E27FC236}">
                <a16:creationId xmlns:a16="http://schemas.microsoft.com/office/drawing/2014/main" id="{A1C32A85-B6E5-43EC-86C1-C40B6915B59F}"/>
              </a:ext>
            </a:extLst>
          </p:cNvPr>
          <p:cNvPicPr>
            <a:picLocks noChangeAspect="1"/>
          </p:cNvPicPr>
          <p:nvPr/>
        </p:nvPicPr>
        <p:blipFill rotWithShape="1">
          <a:blip r:embed="rId2">
            <a:extLst>
              <a:ext uri="{28A0092B-C50C-407E-A947-70E740481C1C}">
                <a14:useLocalDpi xmlns:a14="http://schemas.microsoft.com/office/drawing/2010/main" val="0"/>
              </a:ext>
            </a:extLst>
          </a:blip>
          <a:srcRect r="58378"/>
          <a:stretch/>
        </p:blipFill>
        <p:spPr>
          <a:xfrm>
            <a:off x="9196211" y="2832632"/>
            <a:ext cx="2499588" cy="2742483"/>
          </a:xfrm>
          <a:prstGeom prst="rect">
            <a:avLst/>
          </a:prstGeom>
        </p:spPr>
      </p:pic>
    </p:spTree>
    <p:extLst>
      <p:ext uri="{BB962C8B-B14F-4D97-AF65-F5344CB8AC3E}">
        <p14:creationId xmlns:p14="http://schemas.microsoft.com/office/powerpoint/2010/main" val="29082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728801"/>
            <a:ext cx="11350752" cy="723249"/>
          </a:xfrm>
        </p:spPr>
        <p:txBody>
          <a:bodyPr vert="horz" lIns="91440" tIns="45720" rIns="91440" bIns="45720" rtlCol="0" anchor="t">
            <a:noAutofit/>
          </a:bodyPr>
          <a:lstStyle/>
          <a:p>
            <a:r>
              <a:rPr lang="it-IT" sz="3600" b="1" dirty="0" err="1">
                <a:latin typeface="Tahoma" panose="020B0604030504040204" pitchFamily="34" charset="0"/>
                <a:ea typeface="Tahoma" panose="020B0604030504040204" pitchFamily="34" charset="0"/>
                <a:cs typeface="Tahoma" panose="020B0604030504040204" pitchFamily="34" charset="0"/>
              </a:rPr>
              <a:t>Kubernetes</a:t>
            </a:r>
            <a:r>
              <a:rPr lang="it-IT" sz="3600" b="1" dirty="0">
                <a:latin typeface="Tahoma" panose="020B0604030504040204" pitchFamily="34" charset="0"/>
                <a:ea typeface="Tahoma" panose="020B0604030504040204" pitchFamily="34" charset="0"/>
                <a:cs typeface="Tahoma" panose="020B0604030504040204" pitchFamily="34" charset="0"/>
              </a:rPr>
              <a:t> – </a:t>
            </a:r>
            <a:r>
              <a:rPr lang="it-IT" sz="3600" b="1" dirty="0" err="1">
                <a:latin typeface="Tahoma" panose="020B0604030504040204" pitchFamily="34" charset="0"/>
                <a:ea typeface="Tahoma" panose="020B0604030504040204" pitchFamily="34" charset="0"/>
                <a:cs typeface="Tahoma" panose="020B0604030504040204" pitchFamily="34" charset="0"/>
              </a:rPr>
              <a:t>Kubernetes</a:t>
            </a:r>
            <a:r>
              <a:rPr lang="it-IT" sz="3600" b="1" dirty="0">
                <a:latin typeface="Tahoma" panose="020B0604030504040204" pitchFamily="34" charset="0"/>
                <a:ea typeface="Tahoma" panose="020B0604030504040204" pitchFamily="34" charset="0"/>
                <a:cs typeface="Tahoma" panose="020B0604030504040204" pitchFamily="34" charset="0"/>
              </a:rPr>
              <a:t> </a:t>
            </a:r>
            <a:r>
              <a:rPr lang="it-IT" sz="3600" b="1" dirty="0" err="1">
                <a:latin typeface="Tahoma" panose="020B0604030504040204" pitchFamily="34" charset="0"/>
                <a:ea typeface="Tahoma" panose="020B0604030504040204" pitchFamily="34" charset="0"/>
                <a:cs typeface="Tahoma" panose="020B0604030504040204" pitchFamily="34" charset="0"/>
              </a:rPr>
              <a:t>node</a:t>
            </a:r>
            <a:r>
              <a:rPr lang="it-IT" sz="3600" b="1" dirty="0">
                <a:latin typeface="Tahoma" panose="020B0604030504040204" pitchFamily="34" charset="0"/>
                <a:ea typeface="Tahoma" panose="020B0604030504040204" pitchFamily="34" charset="0"/>
                <a:cs typeface="Tahoma" panose="020B0604030504040204" pitchFamily="34" charset="0"/>
              </a:rPr>
              <a:t> </a:t>
            </a:r>
            <a:r>
              <a:rPr lang="it-IT" sz="3600" b="1" dirty="0" err="1">
                <a:latin typeface="Tahoma" panose="020B0604030504040204" pitchFamily="34" charset="0"/>
                <a:ea typeface="Tahoma" panose="020B0604030504040204" pitchFamily="34" charset="0"/>
                <a:cs typeface="Tahoma" panose="020B0604030504040204" pitchFamily="34" charset="0"/>
              </a:rPr>
              <a:t>components</a:t>
            </a:r>
            <a:endParaRPr lang="en-US" sz="3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2336344"/>
            <a:ext cx="8056810" cy="3713234"/>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1" name="Rettangolo 20">
            <a:extLst>
              <a:ext uri="{FF2B5EF4-FFF2-40B4-BE49-F238E27FC236}">
                <a16:creationId xmlns:a16="http://schemas.microsoft.com/office/drawing/2014/main" id="{5D8003DF-DC97-4969-AF19-CC79CB3CE8AD}"/>
              </a:ext>
            </a:extLst>
          </p:cNvPr>
          <p:cNvSpPr/>
          <p:nvPr/>
        </p:nvSpPr>
        <p:spPr>
          <a:xfrm>
            <a:off x="841248" y="600353"/>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CB63D7CB-62C7-46F2-A97F-57120CE7502B}"/>
              </a:ext>
            </a:extLst>
          </p:cNvPr>
          <p:cNvSpPr/>
          <p:nvPr/>
        </p:nvSpPr>
        <p:spPr>
          <a:xfrm>
            <a:off x="6353292" y="4451671"/>
            <a:ext cx="4994412" cy="222628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DAC159B8-9CB2-4B2F-8023-4CC507255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140" y="4524240"/>
            <a:ext cx="4553282" cy="2079332"/>
          </a:xfrm>
          <a:prstGeom prst="rect">
            <a:avLst/>
          </a:prstGeom>
        </p:spPr>
      </p:pic>
      <p:sp>
        <p:nvSpPr>
          <p:cNvPr id="4" name="Rettangolo 3">
            <a:extLst>
              <a:ext uri="{FF2B5EF4-FFF2-40B4-BE49-F238E27FC236}">
                <a16:creationId xmlns:a16="http://schemas.microsoft.com/office/drawing/2014/main" id="{43F092ED-58CD-4AE5-B073-641F86DB5BBF}"/>
              </a:ext>
            </a:extLst>
          </p:cNvPr>
          <p:cNvSpPr/>
          <p:nvPr/>
        </p:nvSpPr>
        <p:spPr>
          <a:xfrm>
            <a:off x="841248" y="1273713"/>
            <a:ext cx="10506456" cy="3539430"/>
          </a:xfrm>
          <a:prstGeom prst="rect">
            <a:avLst/>
          </a:prstGeom>
        </p:spPr>
        <p:txBody>
          <a:bodyPr wrap="square">
            <a:spAutoFit/>
          </a:bodyPr>
          <a:lstStyle/>
          <a:p>
            <a:r>
              <a:rPr lang="it-IT" sz="2800" dirty="0" err="1">
                <a:latin typeface="Tahoma" panose="020B0604030504040204" pitchFamily="34" charset="0"/>
                <a:ea typeface="Tahoma" panose="020B0604030504040204" pitchFamily="34" charset="0"/>
                <a:cs typeface="Tahoma" panose="020B0604030504040204" pitchFamily="34" charset="0"/>
              </a:rPr>
              <a:t>Placed</a:t>
            </a:r>
            <a:r>
              <a:rPr lang="it-IT" sz="2800" dirty="0">
                <a:latin typeface="Tahoma" panose="020B0604030504040204" pitchFamily="34" charset="0"/>
                <a:ea typeface="Tahoma" panose="020B0604030504040204" pitchFamily="34" charset="0"/>
                <a:cs typeface="Tahoma" panose="020B0604030504040204" pitchFamily="34" charset="0"/>
              </a:rPr>
              <a:t> on </a:t>
            </a:r>
            <a:r>
              <a:rPr lang="it-IT" sz="2800" dirty="0" err="1">
                <a:latin typeface="Tahoma" panose="020B0604030504040204" pitchFamily="34" charset="0"/>
                <a:ea typeface="Tahoma" panose="020B0604030504040204" pitchFamily="34" charset="0"/>
                <a:cs typeface="Tahoma" panose="020B0604030504040204" pitchFamily="34" charset="0"/>
              </a:rPr>
              <a:t>each</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node</a:t>
            </a:r>
            <a:r>
              <a:rPr lang="it-IT" sz="2800" dirty="0">
                <a:latin typeface="Tahoma" panose="020B0604030504040204" pitchFamily="34" charset="0"/>
                <a:ea typeface="Tahoma" panose="020B0604030504040204" pitchFamily="34" charset="0"/>
                <a:cs typeface="Tahoma" panose="020B0604030504040204" pitchFamily="34" charset="0"/>
              </a:rPr>
              <a:t>, handle the </a:t>
            </a:r>
            <a:r>
              <a:rPr lang="it-IT" sz="2800" dirty="0" err="1">
                <a:latin typeface="Tahoma" panose="020B0604030504040204" pitchFamily="34" charset="0"/>
                <a:ea typeface="Tahoma" panose="020B0604030504040204" pitchFamily="34" charset="0"/>
                <a:cs typeface="Tahoma" panose="020B0604030504040204" pitchFamily="34" charset="0"/>
              </a:rPr>
              <a:t>real</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creation</a:t>
            </a:r>
            <a:r>
              <a:rPr lang="it-IT" sz="2800" dirty="0">
                <a:latin typeface="Tahoma" panose="020B0604030504040204" pitchFamily="34" charset="0"/>
                <a:ea typeface="Tahoma" panose="020B0604030504040204" pitchFamily="34" charset="0"/>
                <a:cs typeface="Tahoma" panose="020B0604030504040204" pitchFamily="34" charset="0"/>
              </a:rPr>
              <a:t> and </a:t>
            </a:r>
            <a:r>
              <a:rPr lang="it-IT" sz="2800" dirty="0" err="1">
                <a:latin typeface="Tahoma" panose="020B0604030504040204" pitchFamily="34" charset="0"/>
                <a:ea typeface="Tahoma" panose="020B0604030504040204" pitchFamily="34" charset="0"/>
                <a:cs typeface="Tahoma" panose="020B0604030504040204" pitchFamily="34" charset="0"/>
              </a:rPr>
              <a:t>destruction</a:t>
            </a:r>
            <a:r>
              <a:rPr lang="it-IT" sz="2800" dirty="0">
                <a:latin typeface="Tahoma" panose="020B0604030504040204" pitchFamily="34" charset="0"/>
                <a:ea typeface="Tahoma" panose="020B0604030504040204" pitchFamily="34" charset="0"/>
                <a:cs typeface="Tahoma" panose="020B0604030504040204" pitchFamily="34" charset="0"/>
              </a:rPr>
              <a:t> of containers.</a:t>
            </a: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kubelet</a:t>
            </a:r>
            <a:r>
              <a:rPr lang="it-IT" sz="2800" dirty="0">
                <a:latin typeface="Tahoma" panose="020B0604030504040204" pitchFamily="34" charset="0"/>
                <a:ea typeface="Tahoma" panose="020B0604030504040204" pitchFamily="34" charset="0"/>
                <a:cs typeface="Tahoma" panose="020B0604030504040204" pitchFamily="34" charset="0"/>
              </a:rPr>
              <a:t>: checks the status of </a:t>
            </a:r>
            <a:r>
              <a:rPr lang="it-IT" sz="2800" dirty="0" err="1">
                <a:latin typeface="Tahoma" panose="020B0604030504040204" pitchFamily="34" charset="0"/>
                <a:ea typeface="Tahoma" panose="020B0604030504040204" pitchFamily="34" charset="0"/>
                <a:cs typeface="Tahoma" panose="020B0604030504040204" pitchFamily="34" charset="0"/>
              </a:rPr>
              <a:t>Pods</a:t>
            </a:r>
            <a:r>
              <a:rPr lang="it-IT" sz="2800" dirty="0">
                <a:latin typeface="Tahoma" panose="020B0604030504040204" pitchFamily="34" charset="0"/>
                <a:ea typeface="Tahoma" panose="020B0604030504040204" pitchFamily="34" charset="0"/>
                <a:cs typeface="Tahoma" panose="020B0604030504040204" pitchFamily="34" charset="0"/>
              </a:rPr>
              <a:t> in the </a:t>
            </a:r>
            <a:r>
              <a:rPr lang="it-IT" sz="2800" dirty="0" err="1">
                <a:latin typeface="Tahoma" panose="020B0604030504040204" pitchFamily="34" charset="0"/>
                <a:ea typeface="Tahoma" panose="020B0604030504040204" pitchFamily="34" charset="0"/>
                <a:cs typeface="Tahoma" panose="020B0604030504040204" pitchFamily="34" charset="0"/>
              </a:rPr>
              <a:t>node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according</a:t>
            </a:r>
            <a:r>
              <a:rPr lang="it-IT" sz="2800" dirty="0">
                <a:latin typeface="Tahoma" panose="020B0604030504040204" pitchFamily="34" charset="0"/>
                <a:ea typeface="Tahoma" panose="020B0604030504040204" pitchFamily="34" charset="0"/>
                <a:cs typeface="Tahoma" panose="020B0604030504040204" pitchFamily="34" charset="0"/>
              </a:rPr>
              <a:t> to a </a:t>
            </a:r>
            <a:r>
              <a:rPr lang="it-IT" sz="2800" dirty="0" err="1">
                <a:latin typeface="Tahoma" panose="020B0604030504040204" pitchFamily="34" charset="0"/>
                <a:ea typeface="Tahoma" panose="020B0604030504040204" pitchFamily="34" charset="0"/>
                <a:cs typeface="Tahoma" panose="020B0604030504040204" pitchFamily="34" charset="0"/>
              </a:rPr>
              <a:t>PodSpec</a:t>
            </a:r>
            <a:r>
              <a:rPr lang="it-IT" sz="28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kube</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-proxy: </a:t>
            </a:r>
            <a:r>
              <a:rPr lang="it-IT" sz="2800" dirty="0" err="1">
                <a:latin typeface="Tahoma" panose="020B0604030504040204" pitchFamily="34" charset="0"/>
                <a:ea typeface="Tahoma" panose="020B0604030504040204" pitchFamily="34" charset="0"/>
                <a:cs typeface="Tahoma" panose="020B0604030504040204" pitchFamily="34" charset="0"/>
              </a:rPr>
              <a:t>connects</a:t>
            </a:r>
            <a:r>
              <a:rPr lang="it-IT" sz="2800" dirty="0">
                <a:latin typeface="Tahoma" panose="020B0604030504040204" pitchFamily="34" charset="0"/>
                <a:ea typeface="Tahoma" panose="020B0604030504040204" pitchFamily="34" charset="0"/>
                <a:cs typeface="Tahoma" panose="020B0604030504040204" pitchFamily="34" charset="0"/>
              </a:rPr>
              <a:t> the </a:t>
            </a:r>
            <a:r>
              <a:rPr lang="it-IT" sz="2800" dirty="0" err="1">
                <a:latin typeface="Tahoma" panose="020B0604030504040204" pitchFamily="34" charset="0"/>
                <a:ea typeface="Tahoma" panose="020B0604030504040204" pitchFamily="34" charset="0"/>
                <a:cs typeface="Tahoma" panose="020B0604030504040204" pitchFamily="34" charset="0"/>
              </a:rPr>
              <a:t>node</a:t>
            </a:r>
            <a:r>
              <a:rPr lang="it-IT" sz="2800" dirty="0">
                <a:latin typeface="Tahoma" panose="020B0604030504040204" pitchFamily="34" charset="0"/>
                <a:ea typeface="Tahoma" panose="020B0604030504040204" pitchFamily="34" charset="0"/>
                <a:cs typeface="Tahoma" panose="020B0604030504040204" pitchFamily="34" charset="0"/>
              </a:rPr>
              <a:t> with the api-server, </a:t>
            </a:r>
            <a:r>
              <a:rPr lang="it-IT" sz="2800" dirty="0" err="1">
                <a:latin typeface="Tahoma" panose="020B0604030504040204" pitchFamily="34" charset="0"/>
                <a:ea typeface="Tahoma" panose="020B0604030504040204" pitchFamily="34" charset="0"/>
                <a:cs typeface="Tahoma" panose="020B0604030504040204" pitchFamily="34" charset="0"/>
              </a:rPr>
              <a:t>maintain</a:t>
            </a:r>
            <a:r>
              <a:rPr lang="it-IT" sz="2800" dirty="0">
                <a:latin typeface="Tahoma" panose="020B0604030504040204" pitchFamily="34" charset="0"/>
                <a:ea typeface="Tahoma" panose="020B0604030504040204" pitchFamily="34" charset="0"/>
                <a:cs typeface="Tahoma" panose="020B0604030504040204" pitchFamily="34" charset="0"/>
              </a:rPr>
              <a:t> networks status </a:t>
            </a:r>
            <a:r>
              <a:rPr lang="it-IT" sz="2800" dirty="0" err="1">
                <a:latin typeface="Tahoma" panose="020B0604030504040204" pitchFamily="34" charset="0"/>
                <a:ea typeface="Tahoma" panose="020B0604030504040204" pitchFamily="34" charset="0"/>
                <a:cs typeface="Tahoma" panose="020B0604030504040204" pitchFamily="34" charset="0"/>
              </a:rPr>
              <a:t>allowing</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Pods</a:t>
            </a:r>
            <a:r>
              <a:rPr lang="it-IT" sz="2800" dirty="0">
                <a:latin typeface="Tahoma" panose="020B0604030504040204" pitchFamily="34" charset="0"/>
                <a:ea typeface="Tahoma" panose="020B0604030504040204" pitchFamily="34" charset="0"/>
                <a:cs typeface="Tahoma" panose="020B0604030504040204" pitchFamily="34" charset="0"/>
              </a:rPr>
              <a:t> to </a:t>
            </a:r>
            <a:r>
              <a:rPr lang="it-IT" sz="2800" dirty="0" err="1">
                <a:latin typeface="Tahoma" panose="020B0604030504040204" pitchFamily="34" charset="0"/>
                <a:ea typeface="Tahoma" panose="020B0604030504040204" pitchFamily="34" charset="0"/>
                <a:cs typeface="Tahoma" panose="020B0604030504040204" pitchFamily="34" charset="0"/>
              </a:rPr>
              <a:t>communicate</a:t>
            </a:r>
            <a:r>
              <a:rPr lang="it-IT" sz="28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Container </a:t>
            </a: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runtime</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piece</a:t>
            </a:r>
            <a:r>
              <a:rPr lang="it-IT" sz="2800" dirty="0">
                <a:latin typeface="Tahoma" panose="020B0604030504040204" pitchFamily="34" charset="0"/>
                <a:ea typeface="Tahoma" panose="020B0604030504040204" pitchFamily="34" charset="0"/>
                <a:cs typeface="Tahoma" panose="020B0604030504040204" pitchFamily="34" charset="0"/>
              </a:rPr>
              <a:t> of software </a:t>
            </a:r>
            <a:r>
              <a:rPr lang="it-IT" sz="2800" dirty="0" err="1">
                <a:latin typeface="Tahoma" panose="020B0604030504040204" pitchFamily="34" charset="0"/>
                <a:ea typeface="Tahoma" panose="020B0604030504040204" pitchFamily="34" charset="0"/>
                <a:cs typeface="Tahoma" panose="020B0604030504040204" pitchFamily="34" charset="0"/>
              </a:rPr>
              <a:t>responsible</a:t>
            </a:r>
            <a:r>
              <a:rPr lang="it-IT" sz="2800" dirty="0">
                <a:latin typeface="Tahoma" panose="020B0604030504040204" pitchFamily="34" charset="0"/>
                <a:ea typeface="Tahoma" panose="020B0604030504040204" pitchFamily="34" charset="0"/>
                <a:cs typeface="Tahoma" panose="020B0604030504040204" pitchFamily="34" charset="0"/>
              </a:rPr>
              <a:t> for running containers.</a:t>
            </a:r>
          </a:p>
        </p:txBody>
      </p:sp>
    </p:spTree>
    <p:extLst>
      <p:ext uri="{BB962C8B-B14F-4D97-AF65-F5344CB8AC3E}">
        <p14:creationId xmlns:p14="http://schemas.microsoft.com/office/powerpoint/2010/main" val="386226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832211"/>
            <a:ext cx="11350752" cy="723249"/>
          </a:xfrm>
        </p:spPr>
        <p:txBody>
          <a:bodyPr vert="horz" lIns="91440" tIns="45720" rIns="91440" bIns="45720" rtlCol="0" anchor="t">
            <a:noAutofit/>
          </a:bodyPr>
          <a:lstStyle/>
          <a:p>
            <a:r>
              <a:rPr lang="it-IT" sz="3600" b="1" kern="1200" dirty="0">
                <a:solidFill>
                  <a:schemeClr val="tx1"/>
                </a:solidFill>
                <a:latin typeface="Tahoma" panose="020B0604030504040204" pitchFamily="34" charset="0"/>
                <a:ea typeface="Tahoma" panose="020B0604030504040204" pitchFamily="34" charset="0"/>
                <a:cs typeface="Tahoma" panose="020B0604030504040204" pitchFamily="34" charset="0"/>
              </a:rPr>
              <a:t>General </a:t>
            </a:r>
            <a:r>
              <a:rPr lang="it-IT" sz="3600" b="1" kern="1200" dirty="0" err="1">
                <a:solidFill>
                  <a:schemeClr val="tx1"/>
                </a:solidFill>
                <a:latin typeface="Tahoma" panose="020B0604030504040204" pitchFamily="34" charset="0"/>
                <a:ea typeface="Tahoma" panose="020B0604030504040204" pitchFamily="34" charset="0"/>
                <a:cs typeface="Tahoma" panose="020B0604030504040204" pitchFamily="34" charset="0"/>
              </a:rPr>
              <a:t>implementation</a:t>
            </a:r>
            <a:r>
              <a:rPr lang="it-IT" sz="3600" b="1" kern="1200" dirty="0">
                <a:solidFill>
                  <a:schemeClr val="tx1"/>
                </a:solidFill>
                <a:latin typeface="Tahoma" panose="020B0604030504040204" pitchFamily="34" charset="0"/>
                <a:ea typeface="Tahoma" panose="020B0604030504040204" pitchFamily="34" charset="0"/>
                <a:cs typeface="Tahoma" panose="020B0604030504040204" pitchFamily="34" charset="0"/>
              </a:rPr>
              <a:t> idea</a:t>
            </a:r>
            <a:endParaRPr lang="en-US" sz="3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2336344"/>
            <a:ext cx="8056810" cy="3713234"/>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1" name="Rettangolo 20">
            <a:extLst>
              <a:ext uri="{FF2B5EF4-FFF2-40B4-BE49-F238E27FC236}">
                <a16:creationId xmlns:a16="http://schemas.microsoft.com/office/drawing/2014/main" id="{5D8003DF-DC97-4969-AF19-CC79CB3CE8AD}"/>
              </a:ext>
            </a:extLst>
          </p:cNvPr>
          <p:cNvSpPr/>
          <p:nvPr/>
        </p:nvSpPr>
        <p:spPr>
          <a:xfrm>
            <a:off x="837763" y="602018"/>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43F092ED-58CD-4AE5-B073-641F86DB5BBF}"/>
              </a:ext>
            </a:extLst>
          </p:cNvPr>
          <p:cNvSpPr/>
          <p:nvPr/>
        </p:nvSpPr>
        <p:spPr>
          <a:xfrm>
            <a:off x="837763" y="1520836"/>
            <a:ext cx="10506456" cy="2308324"/>
          </a:xfrm>
          <a:prstGeom prst="rect">
            <a:avLst/>
          </a:prstGeom>
        </p:spPr>
        <p:txBody>
          <a:bodyPr wrap="square">
            <a:spAutoFit/>
          </a:bodyPr>
          <a:lstStyle/>
          <a:p>
            <a:pPr marL="457200" indent="-457200">
              <a:buFont typeface="Arial" panose="020B0604020202020204" pitchFamily="34" charset="0"/>
              <a:buChar char="•"/>
            </a:pPr>
            <a:r>
              <a:rPr lang="it-IT" sz="2400" b="1" dirty="0" err="1">
                <a:latin typeface="Tahoma" panose="020B0604030504040204" pitchFamily="34" charset="0"/>
                <a:ea typeface="Tahoma" panose="020B0604030504040204" pitchFamily="34" charset="0"/>
                <a:cs typeface="Tahoma" panose="020B0604030504040204" pitchFamily="34" charset="0"/>
              </a:rPr>
              <a:t>Partition</a:t>
            </a:r>
            <a:r>
              <a:rPr lang="it-IT" sz="2400" b="1" dirty="0">
                <a:latin typeface="Tahoma" panose="020B0604030504040204" pitchFamily="34" charset="0"/>
                <a:ea typeface="Tahoma" panose="020B0604030504040204" pitchFamily="34" charset="0"/>
                <a:cs typeface="Tahoma" panose="020B0604030504040204" pitchFamily="34" charset="0"/>
              </a:rPr>
              <a:t>: </a:t>
            </a:r>
            <a:r>
              <a:rPr lang="it-IT" sz="2400" dirty="0">
                <a:latin typeface="Tahoma" panose="020B0604030504040204" pitchFamily="34" charset="0"/>
                <a:ea typeface="Tahoma" panose="020B0604030504040204" pitchFamily="34" charset="0"/>
                <a:cs typeface="Tahoma" panose="020B0604030504040204" pitchFamily="34" charset="0"/>
              </a:rPr>
              <a:t>divide the </a:t>
            </a:r>
            <a:r>
              <a:rPr lang="it-IT" sz="2400" dirty="0" err="1">
                <a:latin typeface="Tahoma" panose="020B0604030504040204" pitchFamily="34" charset="0"/>
                <a:ea typeface="Tahoma" panose="020B0604030504040204" pitchFamily="34" charset="0"/>
                <a:cs typeface="Tahoma" panose="020B0604030504040204" pitchFamily="34" charset="0"/>
              </a:rPr>
              <a:t>original</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topology</a:t>
            </a:r>
            <a:r>
              <a:rPr lang="it-IT" sz="2400" dirty="0">
                <a:latin typeface="Tahoma" panose="020B0604030504040204" pitchFamily="34" charset="0"/>
                <a:ea typeface="Tahoma" panose="020B0604030504040204" pitchFamily="34" charset="0"/>
                <a:cs typeface="Tahoma" panose="020B0604030504040204" pitchFamily="34" charset="0"/>
              </a:rPr>
              <a:t> in delay-</a:t>
            </a:r>
            <a:r>
              <a:rPr lang="it-IT" sz="2400" dirty="0" err="1">
                <a:latin typeface="Tahoma" panose="020B0604030504040204" pitchFamily="34" charset="0"/>
                <a:ea typeface="Tahoma" panose="020B0604030504040204" pitchFamily="34" charset="0"/>
                <a:cs typeface="Tahoma" panose="020B0604030504040204" pitchFamily="34" charset="0"/>
              </a:rPr>
              <a:t>aware</a:t>
            </a:r>
            <a:r>
              <a:rPr lang="it-IT" sz="2400" dirty="0">
                <a:latin typeface="Tahoma" panose="020B0604030504040204" pitchFamily="34" charset="0"/>
                <a:ea typeface="Tahoma" panose="020B0604030504040204" pitchFamily="34" charset="0"/>
                <a:cs typeface="Tahoma" panose="020B0604030504040204" pitchFamily="34" charset="0"/>
              </a:rPr>
              <a:t> communities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SLPA, input </a:t>
            </a:r>
            <a:r>
              <a:rPr lang="it-IT" sz="2400" dirty="0" err="1">
                <a:latin typeface="Tahoma" panose="020B0604030504040204" pitchFamily="34" charset="0"/>
                <a:ea typeface="Tahoma" panose="020B0604030504040204" pitchFamily="34" charset="0"/>
                <a:cs typeface="Tahoma" panose="020B0604030504040204" pitchFamily="34" charset="0"/>
              </a:rPr>
              <a:t>parameters</a:t>
            </a:r>
            <a:r>
              <a:rPr lang="it-IT" sz="2400" dirty="0">
                <a:latin typeface="Tahoma" panose="020B0604030504040204" pitchFamily="34" charset="0"/>
                <a:ea typeface="Tahoma" panose="020B0604030504040204" pitchFamily="34" charset="0"/>
                <a:cs typeface="Tahoma" panose="020B0604030504040204" pitchFamily="34" charset="0"/>
              </a:rPr>
              <a:t> can be </a:t>
            </a:r>
            <a:r>
              <a:rPr lang="it-IT" sz="2400" dirty="0" err="1">
                <a:latin typeface="Tahoma" panose="020B0604030504040204" pitchFamily="34" charset="0"/>
                <a:ea typeface="Tahoma" panose="020B0604030504040204" pitchFamily="34" charset="0"/>
                <a:cs typeface="Tahoma" panose="020B0604030504040204" pitchFamily="34" charset="0"/>
              </a:rPr>
              <a:t>passed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OpenFaas</a:t>
            </a:r>
            <a:r>
              <a:rPr lang="it-IT" sz="2400" dirty="0">
                <a:latin typeface="Tahoma" panose="020B0604030504040204" pitchFamily="34" charset="0"/>
                <a:ea typeface="Tahoma" panose="020B0604030504040204" pitchFamily="34" charset="0"/>
                <a:cs typeface="Tahoma" panose="020B0604030504040204" pitchFamily="34" charset="0"/>
              </a:rPr>
              <a:t>. Split </a:t>
            </a:r>
            <a:r>
              <a:rPr lang="it-IT" sz="2400" dirty="0" err="1">
                <a:latin typeface="Tahoma" panose="020B0604030504040204" pitchFamily="34" charset="0"/>
                <a:ea typeface="Tahoma" panose="020B0604030504040204" pitchFamily="34" charset="0"/>
                <a:cs typeface="Tahoma" panose="020B0604030504040204" pitchFamily="34" charset="0"/>
              </a:rPr>
              <a:t>oversized</a:t>
            </a:r>
            <a:r>
              <a:rPr lang="it-IT" sz="2400" dirty="0">
                <a:latin typeface="Tahoma" panose="020B0604030504040204" pitchFamily="34" charset="0"/>
                <a:ea typeface="Tahoma" panose="020B0604030504040204" pitchFamily="34" charset="0"/>
                <a:cs typeface="Tahoma" panose="020B0604030504040204" pitchFamily="34" charset="0"/>
              </a:rPr>
              <a:t> communities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Round Robin.</a:t>
            </a:r>
            <a:endParaRPr lang="it-IT" sz="2400" b="1"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it-IT" sz="2400" b="1" dirty="0" err="1">
                <a:latin typeface="Tahoma" panose="020B0604030504040204" pitchFamily="34" charset="0"/>
                <a:ea typeface="Tahoma" panose="020B0604030504040204" pitchFamily="34" charset="0"/>
                <a:cs typeface="Tahoma" panose="020B0604030504040204" pitchFamily="34" charset="0"/>
              </a:rPr>
              <a:t>Allocation</a:t>
            </a:r>
            <a:r>
              <a:rPr lang="it-IT" sz="2400" b="1" dirty="0">
                <a:latin typeface="Tahoma" panose="020B0604030504040204" pitchFamily="34" charset="0"/>
                <a:ea typeface="Tahoma" panose="020B0604030504040204" pitchFamily="34" charset="0"/>
                <a:cs typeface="Tahoma" panose="020B0604030504040204" pitchFamily="34" charset="0"/>
              </a:rPr>
              <a:t>: </a:t>
            </a:r>
            <a:r>
              <a:rPr lang="it-IT" sz="2400" dirty="0">
                <a:latin typeface="Tahoma" panose="020B0604030504040204" pitchFamily="34" charset="0"/>
                <a:ea typeface="Tahoma" panose="020B0604030504040204" pitchFamily="34" charset="0"/>
                <a:cs typeface="Tahoma" panose="020B0604030504040204" pitchFamily="34" charset="0"/>
              </a:rPr>
              <a:t>MIP solver in a </a:t>
            </a:r>
            <a:r>
              <a:rPr lang="it-IT" sz="2400" dirty="0" err="1">
                <a:latin typeface="Tahoma" panose="020B0604030504040204" pitchFamily="34" charset="0"/>
                <a:ea typeface="Tahoma" panose="020B0604030504040204" pitchFamily="34" charset="0"/>
                <a:cs typeface="Tahoma" panose="020B0604030504040204" pitchFamily="34" charset="0"/>
              </a:rPr>
              <a:t>dedicated</a:t>
            </a:r>
            <a:r>
              <a:rPr lang="it-IT" sz="2400" dirty="0">
                <a:latin typeface="Tahoma" panose="020B0604030504040204" pitchFamily="34" charset="0"/>
                <a:ea typeface="Tahoma" panose="020B0604030504040204" pitchFamily="34" charset="0"/>
                <a:cs typeface="Tahoma" panose="020B0604030504040204" pitchFamily="34" charset="0"/>
              </a:rPr>
              <a:t> container inside the community leader, access to community </a:t>
            </a:r>
            <a:r>
              <a:rPr lang="it-IT" sz="2400" dirty="0" err="1">
                <a:latin typeface="Tahoma" panose="020B0604030504040204" pitchFamily="34" charset="0"/>
                <a:ea typeface="Tahoma" panose="020B0604030504040204" pitchFamily="34" charset="0"/>
                <a:cs typeface="Tahoma" panose="020B0604030504040204" pitchFamily="34" charset="0"/>
              </a:rPr>
              <a:t>resources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labels. </a:t>
            </a:r>
            <a:r>
              <a:rPr lang="it-IT" sz="2400" dirty="0" err="1">
                <a:latin typeface="Tahoma" panose="020B0604030504040204" pitchFamily="34" charset="0"/>
                <a:ea typeface="Tahoma" panose="020B0604030504040204" pitchFamily="34" charset="0"/>
                <a:cs typeface="Tahoma" panose="020B0604030504040204" pitchFamily="34" charset="0"/>
              </a:rPr>
              <a:t>Determine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how</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pods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will</a:t>
            </a:r>
            <a:r>
              <a:rPr lang="it-IT" sz="2400" dirty="0">
                <a:latin typeface="Tahoma" panose="020B0604030504040204" pitchFamily="34" charset="0"/>
                <a:ea typeface="Tahoma" panose="020B0604030504040204" pitchFamily="34" charset="0"/>
                <a:cs typeface="Tahoma" panose="020B0604030504040204" pitchFamily="34" charset="0"/>
              </a:rPr>
              <a:t> be </a:t>
            </a:r>
            <a:r>
              <a:rPr lang="it-IT" sz="2400" dirty="0" err="1">
                <a:latin typeface="Tahoma" panose="020B0604030504040204" pitchFamily="34" charset="0"/>
                <a:ea typeface="Tahoma" panose="020B0604030504040204" pitchFamily="34" charset="0"/>
                <a:cs typeface="Tahoma" panose="020B0604030504040204" pitchFamily="34" charset="0"/>
              </a:rPr>
              <a:t>assigned</a:t>
            </a:r>
            <a:r>
              <a:rPr lang="it-IT" sz="2400" dirty="0">
                <a:latin typeface="Tahoma" panose="020B0604030504040204" pitchFamily="34" charset="0"/>
                <a:ea typeface="Tahoma" panose="020B0604030504040204" pitchFamily="34" charset="0"/>
                <a:cs typeface="Tahoma" panose="020B0604030504040204" pitchFamily="34" charset="0"/>
              </a:rPr>
              <a:t> to </a:t>
            </a:r>
            <a:r>
              <a:rPr lang="it-IT" sz="2400" dirty="0" err="1">
                <a:latin typeface="Tahoma" panose="020B0604030504040204" pitchFamily="34" charset="0"/>
                <a:ea typeface="Tahoma" panose="020B0604030504040204" pitchFamily="34" charset="0"/>
                <a:cs typeface="Tahoma" panose="020B0604030504040204" pitchFamily="34" charset="0"/>
              </a:rPr>
              <a:t>nodes</a:t>
            </a:r>
            <a:r>
              <a:rPr lang="it-IT" sz="2400" dirty="0">
                <a:latin typeface="Tahoma" panose="020B0604030504040204" pitchFamily="34" charset="0"/>
                <a:ea typeface="Tahoma" panose="020B0604030504040204" pitchFamily="34" charset="0"/>
                <a:cs typeface="Tahoma" panose="020B0604030504040204" pitchFamily="34" charset="0"/>
              </a:rPr>
              <a:t>.</a:t>
            </a:r>
            <a:endParaRPr lang="it-IT" sz="2400" b="1" dirty="0">
              <a:latin typeface="Tahoma" panose="020B0604030504040204" pitchFamily="34" charset="0"/>
              <a:ea typeface="Tahoma" panose="020B0604030504040204" pitchFamily="34" charset="0"/>
              <a:cs typeface="Tahoma" panose="020B0604030504040204" pitchFamily="34" charset="0"/>
            </a:endParaRPr>
          </a:p>
        </p:txBody>
      </p:sp>
      <p:sp>
        <p:nvSpPr>
          <p:cNvPr id="5" name="Rettangolo 4">
            <a:extLst>
              <a:ext uri="{FF2B5EF4-FFF2-40B4-BE49-F238E27FC236}">
                <a16:creationId xmlns:a16="http://schemas.microsoft.com/office/drawing/2014/main" id="{2ED411AE-0A5F-4B4A-8AFE-F8605D104533}"/>
              </a:ext>
            </a:extLst>
          </p:cNvPr>
          <p:cNvSpPr/>
          <p:nvPr/>
        </p:nvSpPr>
        <p:spPr>
          <a:xfrm>
            <a:off x="837763" y="3859838"/>
            <a:ext cx="7004882" cy="1569660"/>
          </a:xfrm>
          <a:prstGeom prst="rect">
            <a:avLst/>
          </a:prstGeom>
        </p:spPr>
        <p:txBody>
          <a:bodyPr wrap="square">
            <a:spAutoFit/>
          </a:bodyPr>
          <a:lstStyle/>
          <a:p>
            <a:pPr marL="457200" indent="-457200">
              <a:buFont typeface="Arial" panose="020B0604020202020204" pitchFamily="34" charset="0"/>
              <a:buChar char="•"/>
            </a:pPr>
            <a:r>
              <a:rPr lang="it-IT" sz="2400" b="1" dirty="0">
                <a:latin typeface="Tahoma" panose="020B0604030504040204" pitchFamily="34" charset="0"/>
                <a:ea typeface="Tahoma" panose="020B0604030504040204" pitchFamily="34" charset="0"/>
                <a:cs typeface="Tahoma" panose="020B0604030504040204" pitchFamily="34" charset="0"/>
              </a:rPr>
              <a:t>Placement: </a:t>
            </a:r>
            <a:r>
              <a:rPr lang="it-IT" sz="2400" dirty="0" err="1">
                <a:latin typeface="Tahoma" panose="020B0604030504040204" pitchFamily="34" charset="0"/>
                <a:ea typeface="Tahoma" panose="020B0604030504040204" pitchFamily="34" charset="0"/>
                <a:cs typeface="Tahoma" panose="020B0604030504040204" pitchFamily="34" charset="0"/>
              </a:rPr>
              <a:t>deploy</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pods</a:t>
            </a:r>
            <a:r>
              <a:rPr lang="it-IT" sz="2400" dirty="0">
                <a:latin typeface="Tahoma" panose="020B0604030504040204" pitchFamily="34" charset="0"/>
                <a:ea typeface="Tahoma" panose="020B0604030504040204" pitchFamily="34" charset="0"/>
                <a:cs typeface="Tahoma" panose="020B0604030504040204" pitchFamily="34" charset="0"/>
              </a:rPr>
              <a:t> on the </a:t>
            </a:r>
            <a:r>
              <a:rPr lang="it-IT" sz="2400" dirty="0" err="1">
                <a:latin typeface="Tahoma" panose="020B0604030504040204" pitchFamily="34" charset="0"/>
                <a:ea typeface="Tahoma" panose="020B0604030504040204" pitchFamily="34" charset="0"/>
                <a:cs typeface="Tahoma" panose="020B0604030504040204" pitchFamily="34" charset="0"/>
              </a:rPr>
              <a:t>actual</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node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the </a:t>
            </a:r>
            <a:r>
              <a:rPr lang="it-IT" sz="2400" dirty="0" err="1">
                <a:latin typeface="Tahoma" panose="020B0604030504040204" pitchFamily="34" charset="0"/>
                <a:ea typeface="Tahoma" panose="020B0604030504040204" pitchFamily="34" charset="0"/>
                <a:cs typeface="Tahoma" panose="020B0604030504040204" pitchFamily="34" charset="0"/>
              </a:rPr>
              <a:t>kube-scheduler</a:t>
            </a:r>
            <a:r>
              <a:rPr lang="it-IT" sz="2400" dirty="0">
                <a:latin typeface="Tahoma" panose="020B0604030504040204" pitchFamily="34" charset="0"/>
                <a:ea typeface="Tahoma" panose="020B0604030504040204" pitchFamily="34" charset="0"/>
                <a:cs typeface="Tahoma" panose="020B0604030504040204" pitchFamily="34" charset="0"/>
              </a:rPr>
              <a:t>.</a:t>
            </a:r>
            <a:endParaRPr lang="it-IT" sz="2400" b="1"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it-IT" sz="2400" b="1" dirty="0" err="1">
                <a:latin typeface="Tahoma" panose="020B0604030504040204" pitchFamily="34" charset="0"/>
                <a:ea typeface="Tahoma" panose="020B0604030504040204" pitchFamily="34" charset="0"/>
                <a:cs typeface="Tahoma" panose="020B0604030504040204" pitchFamily="34" charset="0"/>
              </a:rPr>
              <a:t>Scaling</a:t>
            </a:r>
            <a:r>
              <a:rPr lang="it-IT" sz="2400" b="1" dirty="0">
                <a:latin typeface="Tahoma" panose="020B0604030504040204" pitchFamily="34" charset="0"/>
                <a:ea typeface="Tahoma" panose="020B0604030504040204" pitchFamily="34" charset="0"/>
                <a:cs typeface="Tahoma" panose="020B0604030504040204" pitchFamily="34" charset="0"/>
              </a:rPr>
              <a:t>: </a:t>
            </a:r>
            <a:r>
              <a:rPr lang="it-IT" sz="2400" dirty="0">
                <a:latin typeface="Tahoma" panose="020B0604030504040204" pitchFamily="34" charset="0"/>
                <a:ea typeface="Tahoma" panose="020B0604030504040204" pitchFamily="34" charset="0"/>
                <a:cs typeface="Tahoma" panose="020B0604030504040204" pitchFamily="34" charset="0"/>
              </a:rPr>
              <a:t>use a PID controller, </a:t>
            </a:r>
            <a:r>
              <a:rPr lang="it-IT" sz="2400" dirty="0" err="1">
                <a:latin typeface="Tahoma" panose="020B0604030504040204" pitchFamily="34" charset="0"/>
                <a:ea typeface="Tahoma" panose="020B0604030504040204" pitchFamily="34" charset="0"/>
                <a:cs typeface="Tahoma" panose="020B0604030504040204" pitchFamily="34" charset="0"/>
              </a:rPr>
              <a:t>deployed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as</a:t>
            </a:r>
            <a:r>
              <a:rPr lang="it-IT" sz="2400" dirty="0">
                <a:latin typeface="Tahoma" panose="020B0604030504040204" pitchFamily="34" charset="0"/>
                <a:ea typeface="Tahoma" panose="020B0604030504040204" pitchFamily="34" charset="0"/>
                <a:cs typeface="Tahoma" panose="020B0604030504040204" pitchFamily="34" charset="0"/>
              </a:rPr>
              <a:t> a </a:t>
            </a:r>
            <a:r>
              <a:rPr lang="it-IT" sz="2400" dirty="0" err="1">
                <a:latin typeface="Tahoma" panose="020B0604030504040204" pitchFamily="34" charset="0"/>
                <a:ea typeface="Tahoma" panose="020B0604030504040204" pitchFamily="34" charset="0"/>
                <a:cs typeface="Tahoma" panose="020B0604030504040204" pitchFamily="34" charset="0"/>
              </a:rPr>
              <a:t>pod</a:t>
            </a:r>
            <a:r>
              <a:rPr lang="it-IT" sz="2400" dirty="0">
                <a:latin typeface="Tahoma" panose="020B0604030504040204" pitchFamily="34" charset="0"/>
                <a:ea typeface="Tahoma" panose="020B0604030504040204" pitchFamily="34" charset="0"/>
                <a:cs typeface="Tahoma" panose="020B0604030504040204" pitchFamily="34" charset="0"/>
              </a:rPr>
              <a:t> on </a:t>
            </a:r>
            <a:r>
              <a:rPr lang="it-IT" sz="2400" dirty="0" err="1">
                <a:latin typeface="Tahoma" panose="020B0604030504040204" pitchFamily="34" charset="0"/>
                <a:ea typeface="Tahoma" panose="020B0604030504040204" pitchFamily="34" charset="0"/>
                <a:cs typeface="Tahoma" panose="020B0604030504040204" pitchFamily="34" charset="0"/>
              </a:rPr>
              <a:t>each</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node</a:t>
            </a:r>
            <a:r>
              <a:rPr lang="it-IT" sz="2400" dirty="0">
                <a:latin typeface="Tahoma" panose="020B0604030504040204" pitchFamily="34" charset="0"/>
                <a:ea typeface="Tahoma" panose="020B0604030504040204" pitchFamily="34" charset="0"/>
                <a:cs typeface="Tahoma" panose="020B0604030504040204" pitchFamily="34" charset="0"/>
              </a:rPr>
              <a:t>, to </a:t>
            </a:r>
            <a:r>
              <a:rPr lang="it-IT" sz="2400" dirty="0" err="1">
                <a:latin typeface="Tahoma" panose="020B0604030504040204" pitchFamily="34" charset="0"/>
                <a:ea typeface="Tahoma" panose="020B0604030504040204" pitchFamily="34" charset="0"/>
                <a:cs typeface="Tahoma" panose="020B0604030504040204" pitchFamily="34" charset="0"/>
              </a:rPr>
              <a:t>keep</a:t>
            </a:r>
            <a:r>
              <a:rPr lang="it-IT" sz="2400" dirty="0">
                <a:latin typeface="Tahoma" panose="020B0604030504040204" pitchFamily="34" charset="0"/>
                <a:ea typeface="Tahoma" panose="020B0604030504040204" pitchFamily="34" charset="0"/>
                <a:cs typeface="Tahoma" panose="020B0604030504040204" pitchFamily="34" charset="0"/>
              </a:rPr>
              <a:t> meeting the SLA</a:t>
            </a:r>
            <a:endParaRPr lang="it-IT" sz="2400" b="1" dirty="0">
              <a:latin typeface="Tahoma" panose="020B0604030504040204" pitchFamily="34" charset="0"/>
              <a:ea typeface="Tahoma" panose="020B0604030504040204" pitchFamily="34" charset="0"/>
              <a:cs typeface="Tahoma" panose="020B0604030504040204" pitchFamily="34" charset="0"/>
            </a:endParaRPr>
          </a:p>
        </p:txBody>
      </p:sp>
      <p:pic>
        <p:nvPicPr>
          <p:cNvPr id="7" name="Immagine 6">
            <a:extLst>
              <a:ext uri="{FF2B5EF4-FFF2-40B4-BE49-F238E27FC236}">
                <a16:creationId xmlns:a16="http://schemas.microsoft.com/office/drawing/2014/main" id="{C1C7922E-83CB-483C-AD9D-EB10CB6B7927}"/>
              </a:ext>
            </a:extLst>
          </p:cNvPr>
          <p:cNvPicPr>
            <a:picLocks noChangeAspect="1"/>
          </p:cNvPicPr>
          <p:nvPr/>
        </p:nvPicPr>
        <p:blipFill rotWithShape="1">
          <a:blip r:embed="rId2"/>
          <a:srcRect l="1987" t="5035" r="9508" b="12011"/>
          <a:stretch/>
        </p:blipFill>
        <p:spPr>
          <a:xfrm>
            <a:off x="7817675" y="3755740"/>
            <a:ext cx="4209734" cy="2828190"/>
          </a:xfrm>
          <a:prstGeom prst="rect">
            <a:avLst/>
          </a:prstGeom>
        </p:spPr>
      </p:pic>
      <p:sp>
        <p:nvSpPr>
          <p:cNvPr id="12" name="Rettangolo 11">
            <a:extLst>
              <a:ext uri="{FF2B5EF4-FFF2-40B4-BE49-F238E27FC236}">
                <a16:creationId xmlns:a16="http://schemas.microsoft.com/office/drawing/2014/main" id="{CB63D7CB-62C7-46F2-A97F-57120CE7502B}"/>
              </a:ext>
            </a:extLst>
          </p:cNvPr>
          <p:cNvSpPr/>
          <p:nvPr/>
        </p:nvSpPr>
        <p:spPr>
          <a:xfrm>
            <a:off x="7798958" y="3701010"/>
            <a:ext cx="4206240" cy="287529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1076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6">
            <a:extLst>
              <a:ext uri="{FF2B5EF4-FFF2-40B4-BE49-F238E27FC236}">
                <a16:creationId xmlns:a16="http://schemas.microsoft.com/office/drawing/2014/main" id="{21B69AFD-124F-46CD-9B19-3118DB7594D4}"/>
              </a:ext>
            </a:extLst>
          </p:cNvPr>
          <p:cNvSpPr/>
          <p:nvPr/>
        </p:nvSpPr>
        <p:spPr>
          <a:xfrm>
            <a:off x="1" y="0"/>
            <a:ext cx="4381500" cy="6858000"/>
          </a:xfrm>
          <a:custGeom>
            <a:avLst/>
            <a:gdLst>
              <a:gd name="connsiteX0" fmla="*/ 0 w 2667000"/>
              <a:gd name="connsiteY0" fmla="*/ 0 h 6858000"/>
              <a:gd name="connsiteX1" fmla="*/ 2667000 w 2667000"/>
              <a:gd name="connsiteY1" fmla="*/ 0 h 6858000"/>
              <a:gd name="connsiteX2" fmla="*/ 2667000 w 2667000"/>
              <a:gd name="connsiteY2" fmla="*/ 6858000 h 6858000"/>
              <a:gd name="connsiteX3" fmla="*/ 0 w 2667000"/>
              <a:gd name="connsiteY3" fmla="*/ 6858000 h 6858000"/>
              <a:gd name="connsiteX4" fmla="*/ 0 w 2667000"/>
              <a:gd name="connsiteY4" fmla="*/ 0 h 6858000"/>
              <a:gd name="connsiteX0" fmla="*/ 0 w 3530600"/>
              <a:gd name="connsiteY0" fmla="*/ 0 h 6858000"/>
              <a:gd name="connsiteX1" fmla="*/ 2667000 w 3530600"/>
              <a:gd name="connsiteY1" fmla="*/ 0 h 6858000"/>
              <a:gd name="connsiteX2" fmla="*/ 2667000 w 3530600"/>
              <a:gd name="connsiteY2" fmla="*/ 6858000 h 6858000"/>
              <a:gd name="connsiteX3" fmla="*/ 0 w 3530600"/>
              <a:gd name="connsiteY3" fmla="*/ 6858000 h 6858000"/>
              <a:gd name="connsiteX4" fmla="*/ 0 w 3530600"/>
              <a:gd name="connsiteY4" fmla="*/ 0 h 6858000"/>
              <a:gd name="connsiteX0" fmla="*/ 0 w 4035331"/>
              <a:gd name="connsiteY0" fmla="*/ 0 h 6858000"/>
              <a:gd name="connsiteX1" fmla="*/ 2667000 w 4035331"/>
              <a:gd name="connsiteY1" fmla="*/ 0 h 6858000"/>
              <a:gd name="connsiteX2" fmla="*/ 2667000 w 4035331"/>
              <a:gd name="connsiteY2" fmla="*/ 6858000 h 6858000"/>
              <a:gd name="connsiteX3" fmla="*/ 0 w 4035331"/>
              <a:gd name="connsiteY3" fmla="*/ 6858000 h 6858000"/>
              <a:gd name="connsiteX4" fmla="*/ 0 w 4035331"/>
              <a:gd name="connsiteY4" fmla="*/ 0 h 6858000"/>
              <a:gd name="connsiteX0" fmla="*/ 0 w 4128161"/>
              <a:gd name="connsiteY0" fmla="*/ 0 h 6858000"/>
              <a:gd name="connsiteX1" fmla="*/ 2667000 w 4128161"/>
              <a:gd name="connsiteY1" fmla="*/ 0 h 6858000"/>
              <a:gd name="connsiteX2" fmla="*/ 2667000 w 4128161"/>
              <a:gd name="connsiteY2" fmla="*/ 6858000 h 6858000"/>
              <a:gd name="connsiteX3" fmla="*/ 0 w 4128161"/>
              <a:gd name="connsiteY3" fmla="*/ 6858000 h 6858000"/>
              <a:gd name="connsiteX4" fmla="*/ 0 w 4128161"/>
              <a:gd name="connsiteY4" fmla="*/ 0 h 6858000"/>
              <a:gd name="connsiteX0" fmla="*/ 0 w 4115901"/>
              <a:gd name="connsiteY0" fmla="*/ 0 h 6858000"/>
              <a:gd name="connsiteX1" fmla="*/ 2667000 w 4115901"/>
              <a:gd name="connsiteY1" fmla="*/ 0 h 6858000"/>
              <a:gd name="connsiteX2" fmla="*/ 2667000 w 4115901"/>
              <a:gd name="connsiteY2" fmla="*/ 6858000 h 6858000"/>
              <a:gd name="connsiteX3" fmla="*/ 0 w 4115901"/>
              <a:gd name="connsiteY3" fmla="*/ 6858000 h 6858000"/>
              <a:gd name="connsiteX4" fmla="*/ 0 w 41159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01" h="6858000">
                <a:moveTo>
                  <a:pt x="0" y="0"/>
                </a:moveTo>
                <a:lnTo>
                  <a:pt x="2667000" y="0"/>
                </a:lnTo>
                <a:cubicBezTo>
                  <a:pt x="4620325" y="1981200"/>
                  <a:pt x="4577292" y="4876800"/>
                  <a:pt x="2667000" y="6858000"/>
                </a:cubicBezTo>
                <a:lnTo>
                  <a:pt x="0" y="6858000"/>
                </a:lnTo>
                <a:lnTo>
                  <a:pt x="0" y="0"/>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b="1" dirty="0" err="1">
                <a:solidFill>
                  <a:schemeClr val="bg1"/>
                </a:solidFill>
                <a:latin typeface="Tahoma" panose="020B0604030504040204" pitchFamily="34" charset="0"/>
                <a:ea typeface="Tahoma" panose="020B0604030504040204" pitchFamily="34" charset="0"/>
                <a:cs typeface="Tahoma" panose="020B0604030504040204" pitchFamily="34" charset="0"/>
              </a:rPr>
              <a:t>Partition</a:t>
            </a:r>
            <a:r>
              <a:rPr lang="it-IT" sz="36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it-IT" sz="3600" b="1" dirty="0" err="1">
                <a:solidFill>
                  <a:schemeClr val="bg1"/>
                </a:solidFill>
                <a:latin typeface="Tahoma" panose="020B0604030504040204" pitchFamily="34" charset="0"/>
                <a:ea typeface="Tahoma" panose="020B0604030504040204" pitchFamily="34" charset="0"/>
                <a:cs typeface="Tahoma" panose="020B0604030504040204" pitchFamily="34" charset="0"/>
              </a:rPr>
              <a:t>Implementation</a:t>
            </a:r>
            <a:endParaRPr lang="it-IT" sz="3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CasellaDiTesto 5">
            <a:extLst>
              <a:ext uri="{FF2B5EF4-FFF2-40B4-BE49-F238E27FC236}">
                <a16:creationId xmlns:a16="http://schemas.microsoft.com/office/drawing/2014/main" id="{C66DB929-B5B2-48A0-8C42-F8443C513E46}"/>
              </a:ext>
            </a:extLst>
          </p:cNvPr>
          <p:cNvGraphicFramePr/>
          <p:nvPr>
            <p:extLst>
              <p:ext uri="{D42A27DB-BD31-4B8C-83A1-F6EECF244321}">
                <p14:modId xmlns:p14="http://schemas.microsoft.com/office/powerpoint/2010/main" val="3754463440"/>
              </p:ext>
            </p:extLst>
          </p:nvPr>
        </p:nvGraphicFramePr>
        <p:xfrm>
          <a:off x="4652998" y="363220"/>
          <a:ext cx="7267504" cy="614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38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648073"/>
            <a:ext cx="8873219" cy="72324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Testing</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7" name="Rettangolo 6">
            <a:extLst>
              <a:ext uri="{FF2B5EF4-FFF2-40B4-BE49-F238E27FC236}">
                <a16:creationId xmlns:a16="http://schemas.microsoft.com/office/drawing/2014/main" id="{D7176107-AEEF-44D4-AF07-CBC425D0010A}"/>
              </a:ext>
            </a:extLst>
          </p:cNvPr>
          <p:cNvSpPr/>
          <p:nvPr/>
        </p:nvSpPr>
        <p:spPr>
          <a:xfrm>
            <a:off x="10076368" y="0"/>
            <a:ext cx="2112584"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8DF7873-42D5-4063-AF78-03D3E24B48C4}"/>
              </a:ext>
            </a:extLst>
          </p:cNvPr>
          <p:cNvSpPr/>
          <p:nvPr/>
        </p:nvSpPr>
        <p:spPr>
          <a:xfrm>
            <a:off x="9071620" y="1301884"/>
            <a:ext cx="2026677" cy="19193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Ovale 11">
            <a:extLst>
              <a:ext uri="{FF2B5EF4-FFF2-40B4-BE49-F238E27FC236}">
                <a16:creationId xmlns:a16="http://schemas.microsoft.com/office/drawing/2014/main" id="{A0AD3D14-1B1E-46E1-B5A5-730F52B94B7C}"/>
              </a:ext>
            </a:extLst>
          </p:cNvPr>
          <p:cNvSpPr/>
          <p:nvPr/>
        </p:nvSpPr>
        <p:spPr>
          <a:xfrm>
            <a:off x="9071620" y="3722116"/>
            <a:ext cx="2026677" cy="19193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9" name="Immagine 18" descr="Immagine che contiene disegnando&#10;&#10;Descrizione generata automaticamente">
            <a:extLst>
              <a:ext uri="{FF2B5EF4-FFF2-40B4-BE49-F238E27FC236}">
                <a16:creationId xmlns:a16="http://schemas.microsoft.com/office/drawing/2014/main" id="{51E44042-AC45-42EA-A903-6AD4D6E22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1040" y="1468003"/>
            <a:ext cx="824560" cy="1535055"/>
          </a:xfrm>
          <a:prstGeom prst="rect">
            <a:avLst/>
          </a:prstGeom>
        </p:spPr>
      </p:pic>
      <p:pic>
        <p:nvPicPr>
          <p:cNvPr id="21" name="Immagine 20">
            <a:extLst>
              <a:ext uri="{FF2B5EF4-FFF2-40B4-BE49-F238E27FC236}">
                <a16:creationId xmlns:a16="http://schemas.microsoft.com/office/drawing/2014/main" id="{D68BC08A-E21B-40BE-8848-EEFE2D06D4FA}"/>
              </a:ext>
            </a:extLst>
          </p:cNvPr>
          <p:cNvPicPr>
            <a:picLocks noChangeAspect="1"/>
          </p:cNvPicPr>
          <p:nvPr/>
        </p:nvPicPr>
        <p:blipFill rotWithShape="1">
          <a:blip r:embed="rId3"/>
          <a:srcRect l="23211" t="6910" r="23156" b="6851"/>
          <a:stretch/>
        </p:blipFill>
        <p:spPr>
          <a:xfrm>
            <a:off x="9401159" y="4075666"/>
            <a:ext cx="1344321" cy="1214692"/>
          </a:xfrm>
          <a:prstGeom prst="rect">
            <a:avLst/>
          </a:prstGeom>
        </p:spPr>
      </p:pic>
      <p:sp>
        <p:nvSpPr>
          <p:cNvPr id="24" name="CasellaDiTesto 23">
            <a:extLst>
              <a:ext uri="{FF2B5EF4-FFF2-40B4-BE49-F238E27FC236}">
                <a16:creationId xmlns:a16="http://schemas.microsoft.com/office/drawing/2014/main" id="{14DE0615-447C-4CFF-B912-504E17F983F3}"/>
              </a:ext>
            </a:extLst>
          </p:cNvPr>
          <p:cNvSpPr txBox="1"/>
          <p:nvPr/>
        </p:nvSpPr>
        <p:spPr>
          <a:xfrm>
            <a:off x="794114" y="1465343"/>
            <a:ext cx="8118238" cy="4154984"/>
          </a:xfrm>
          <a:prstGeom prst="rect">
            <a:avLst/>
          </a:prstGeom>
          <a:noFill/>
        </p:spPr>
        <p:txBody>
          <a:bodyPr wrap="square" rtlCol="0">
            <a:spAutoFit/>
          </a:bodyPr>
          <a:lstStyle/>
          <a:p>
            <a:r>
              <a:rPr lang="it-IT" sz="2400" dirty="0" err="1">
                <a:latin typeface="Tahoma" panose="020B0604030504040204" pitchFamily="34" charset="0"/>
                <a:ea typeface="Tahoma" panose="020B0604030504040204" pitchFamily="34" charset="0"/>
                <a:cs typeface="Tahoma" panose="020B0604030504040204" pitchFamily="34" charset="0"/>
              </a:rPr>
              <a:t>Prototype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developed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Java and REST API to </a:t>
            </a:r>
            <a:r>
              <a:rPr lang="it-IT" sz="2400" dirty="0" err="1">
                <a:latin typeface="Tahoma" panose="020B0604030504040204" pitchFamily="34" charset="0"/>
                <a:ea typeface="Tahoma" panose="020B0604030504040204" pitchFamily="34" charset="0"/>
                <a:cs typeface="Tahoma" panose="020B0604030504040204" pitchFamily="34" charset="0"/>
              </a:rPr>
              <a:t>connect</a:t>
            </a:r>
            <a:r>
              <a:rPr lang="it-IT" sz="2400" dirty="0">
                <a:latin typeface="Tahoma" panose="020B0604030504040204" pitchFamily="34" charset="0"/>
                <a:ea typeface="Tahoma" panose="020B0604030504040204" pitchFamily="34" charset="0"/>
                <a:cs typeface="Tahoma" panose="020B0604030504040204" pitchFamily="34" charset="0"/>
              </a:rPr>
              <a:t> with </a:t>
            </a:r>
            <a:r>
              <a:rPr lang="it-IT" sz="2400" dirty="0" err="1">
                <a:latin typeface="Tahoma" panose="020B0604030504040204" pitchFamily="34" charset="0"/>
                <a:ea typeface="Tahoma" panose="020B0604030504040204" pitchFamily="34" charset="0"/>
                <a:cs typeface="Tahoma" panose="020B0604030504040204" pitchFamily="34" charset="0"/>
              </a:rPr>
              <a:t>Kubernetes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Shipped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as</a:t>
            </a:r>
            <a:r>
              <a:rPr lang="it-IT" sz="2400" dirty="0">
                <a:latin typeface="Tahoma" panose="020B0604030504040204" pitchFamily="34" charset="0"/>
                <a:ea typeface="Tahoma" panose="020B0604030504040204" pitchFamily="34" charset="0"/>
                <a:cs typeface="Tahoma" panose="020B0604030504040204" pitchFamily="34" charset="0"/>
              </a:rPr>
              <a:t> a container </a:t>
            </a:r>
            <a:r>
              <a:rPr lang="it-IT" sz="2400" dirty="0" err="1">
                <a:latin typeface="Tahoma" panose="020B0604030504040204" pitchFamily="34" charset="0"/>
                <a:ea typeface="Tahoma" panose="020B0604030504040204" pitchFamily="34" charset="0"/>
                <a:cs typeface="Tahoma" panose="020B0604030504040204" pitchFamily="34" charset="0"/>
              </a:rPr>
              <a:t>built</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OpenFaas</a:t>
            </a: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r>
              <a:rPr lang="it-IT" sz="2400" b="1" dirty="0">
                <a:latin typeface="Tahoma" panose="020B0604030504040204" pitchFamily="34" charset="0"/>
                <a:ea typeface="Tahoma" panose="020B0604030504040204" pitchFamily="34" charset="0"/>
                <a:cs typeface="Tahoma" panose="020B0604030504040204" pitchFamily="34" charset="0"/>
              </a:rPr>
              <a:t>Testing </a:t>
            </a:r>
            <a:r>
              <a:rPr lang="it-IT" sz="2400" b="1" dirty="0" err="1">
                <a:latin typeface="Tahoma" panose="020B0604030504040204" pitchFamily="34" charset="0"/>
                <a:ea typeface="Tahoma" panose="020B0604030504040204" pitchFamily="34" charset="0"/>
                <a:cs typeface="Tahoma" panose="020B0604030504040204" pitchFamily="34" charset="0"/>
              </a:rPr>
              <a:t>Kubernetes</a:t>
            </a:r>
            <a:r>
              <a:rPr lang="it-IT" sz="2400" b="1" dirty="0">
                <a:latin typeface="Tahoma" panose="020B0604030504040204" pitchFamily="34" charset="0"/>
                <a:ea typeface="Tahoma" panose="020B0604030504040204" pitchFamily="34" charset="0"/>
                <a:cs typeface="Tahoma" panose="020B0604030504040204" pitchFamily="34" charset="0"/>
              </a:rPr>
              <a:t> connection</a:t>
            </a:r>
            <a:endParaRPr lang="it-IT" sz="2800" b="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Get</a:t>
            </a:r>
            <a:r>
              <a:rPr lang="it-IT" sz="2400" dirty="0">
                <a:latin typeface="Tahoma" panose="020B0604030504040204" pitchFamily="34" charset="0"/>
                <a:ea typeface="Tahoma" panose="020B0604030504040204" pitchFamily="34" charset="0"/>
                <a:cs typeface="Tahoma" panose="020B0604030504040204" pitchFamily="34" charset="0"/>
              </a:rPr>
              <a:t> access to </a:t>
            </a:r>
            <a:r>
              <a:rPr lang="it-IT" sz="2400" dirty="0" err="1">
                <a:latin typeface="Tahoma" panose="020B0604030504040204" pitchFamily="34" charset="0"/>
                <a:ea typeface="Tahoma" panose="020B0604030504040204" pitchFamily="34" charset="0"/>
                <a:cs typeface="Tahoma" panose="020B0604030504040204" pitchFamily="34" charset="0"/>
              </a:rPr>
              <a:t>kubernetes</a:t>
            </a:r>
            <a:r>
              <a:rPr lang="it-IT" sz="2400" dirty="0">
                <a:latin typeface="Tahoma" panose="020B0604030504040204" pitchFamily="34" charset="0"/>
                <a:ea typeface="Tahoma" panose="020B0604030504040204" pitchFamily="34" charset="0"/>
                <a:cs typeface="Tahoma" panose="020B0604030504040204" pitchFamily="34" charset="0"/>
              </a:rPr>
              <a:t> API (</a:t>
            </a:r>
            <a:r>
              <a:rPr lang="it-IT" sz="2400" dirty="0" err="1">
                <a:latin typeface="Tahoma" panose="020B0604030504040204" pitchFamily="34" charset="0"/>
                <a:ea typeface="Tahoma" panose="020B0604030504040204" pitchFamily="34" charset="0"/>
                <a:cs typeface="Tahoma" panose="020B0604030504040204" pitchFamily="34" charset="0"/>
              </a:rPr>
              <a:t>locally</a:t>
            </a:r>
            <a:r>
              <a:rPr lang="it-IT" sz="2400" dirty="0">
                <a:latin typeface="Tahoma" panose="020B0604030504040204" pitchFamily="34" charset="0"/>
                <a:ea typeface="Tahoma" panose="020B0604030504040204" pitchFamily="34" charset="0"/>
                <a:cs typeface="Tahoma" panose="020B0604030504040204" pitchFamily="34" charset="0"/>
              </a:rPr>
              <a:t> and on </a:t>
            </a:r>
            <a:r>
              <a:rPr lang="it-IT" sz="2400" dirty="0" err="1">
                <a:latin typeface="Tahoma" panose="020B0604030504040204" pitchFamily="34" charset="0"/>
                <a:ea typeface="Tahoma" panose="020B0604030504040204" pitchFamily="34" charset="0"/>
                <a:cs typeface="Tahoma" panose="020B0604030504040204" pitchFamily="34" charset="0"/>
              </a:rPr>
              <a:t>OpenFaas</a:t>
            </a:r>
            <a:r>
              <a:rPr lang="it-IT" sz="24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Create a </a:t>
            </a:r>
            <a:r>
              <a:rPr lang="it-IT" sz="2400" dirty="0" err="1">
                <a:latin typeface="Tahoma" panose="020B0604030504040204" pitchFamily="34" charset="0"/>
                <a:ea typeface="Tahoma" panose="020B0604030504040204" pitchFamily="34" charset="0"/>
                <a:cs typeface="Tahoma" panose="020B0604030504040204" pitchFamily="34" charset="0"/>
              </a:rPr>
              <a:t>Role</a:t>
            </a:r>
            <a:r>
              <a:rPr lang="it-IT" sz="2400" dirty="0">
                <a:latin typeface="Tahoma" panose="020B0604030504040204" pitchFamily="34" charset="0"/>
                <a:ea typeface="Tahoma" panose="020B0604030504040204" pitchFamily="34" charset="0"/>
                <a:cs typeface="Tahoma" panose="020B0604030504040204" pitchFamily="34" charset="0"/>
              </a:rPr>
              <a:t> with access </a:t>
            </a:r>
            <a:r>
              <a:rPr lang="it-IT" sz="2400" dirty="0" err="1">
                <a:latin typeface="Tahoma" panose="020B0604030504040204" pitchFamily="34" charset="0"/>
                <a:ea typeface="Tahoma" panose="020B0604030504040204" pitchFamily="34" charset="0"/>
                <a:cs typeface="Tahoma" panose="020B0604030504040204" pitchFamily="34" charset="0"/>
              </a:rPr>
              <a:t>privileges</a:t>
            </a: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Link the </a:t>
            </a:r>
            <a:r>
              <a:rPr lang="it-IT" sz="2400" dirty="0" err="1">
                <a:latin typeface="Tahoma" panose="020B0604030504040204" pitchFamily="34" charset="0"/>
                <a:ea typeface="Tahoma" panose="020B0604030504040204" pitchFamily="34" charset="0"/>
                <a:cs typeface="Tahoma" panose="020B0604030504040204" pitchFamily="34" charset="0"/>
              </a:rPr>
              <a:t>Role</a:t>
            </a:r>
            <a:r>
              <a:rPr lang="it-IT" sz="2400" dirty="0">
                <a:latin typeface="Tahoma" panose="020B0604030504040204" pitchFamily="34" charset="0"/>
                <a:ea typeface="Tahoma" panose="020B0604030504040204" pitchFamily="34" charset="0"/>
                <a:cs typeface="Tahoma" panose="020B0604030504040204" pitchFamily="34" charset="0"/>
              </a:rPr>
              <a:t> to </a:t>
            </a:r>
            <a:r>
              <a:rPr lang="it-IT" sz="2400" dirty="0" err="1">
                <a:latin typeface="Tahoma" panose="020B0604030504040204" pitchFamily="34" charset="0"/>
                <a:ea typeface="Tahoma" panose="020B0604030504040204" pitchFamily="34" charset="0"/>
                <a:cs typeface="Tahoma" panose="020B0604030504040204" pitchFamily="34" charset="0"/>
              </a:rPr>
              <a:t>kubernetes</a:t>
            </a:r>
            <a:r>
              <a:rPr lang="it-IT" sz="2400" dirty="0">
                <a:latin typeface="Tahoma" panose="020B0604030504040204" pitchFamily="34" charset="0"/>
                <a:ea typeface="Tahoma" panose="020B0604030504040204" pitchFamily="34" charset="0"/>
                <a:cs typeface="Tahoma" panose="020B0604030504040204" pitchFamily="34" charset="0"/>
              </a:rPr>
              <a:t> </a:t>
            </a: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7643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 name="Titolo 3">
            <a:extLst>
              <a:ext uri="{FF2B5EF4-FFF2-40B4-BE49-F238E27FC236}">
                <a16:creationId xmlns:a16="http://schemas.microsoft.com/office/drawing/2014/main" id="{FF7357B5-ABE6-4F94-AB40-1A276B754DB6}"/>
              </a:ext>
            </a:extLst>
          </p:cNvPr>
          <p:cNvSpPr>
            <a:spLocks noGrp="1"/>
          </p:cNvSpPr>
          <p:nvPr>
            <p:ph type="title"/>
          </p:nvPr>
        </p:nvSpPr>
        <p:spPr>
          <a:xfrm>
            <a:off x="841248" y="719058"/>
            <a:ext cx="10515600" cy="652907"/>
          </a:xfrm>
        </p:spPr>
        <p:txBody>
          <a:bodyPr>
            <a:normAutofit/>
          </a:bodyPr>
          <a:lstStyle/>
          <a:p>
            <a:r>
              <a:rPr lang="it-IT" sz="4000" b="1">
                <a:latin typeface="Tahoma" panose="020B0604030504040204" pitchFamily="34" charset="0"/>
                <a:ea typeface="Tahoma" panose="020B0604030504040204" pitchFamily="34" charset="0"/>
                <a:cs typeface="Tahoma" panose="020B0604030504040204" pitchFamily="34" charset="0"/>
              </a:rPr>
              <a:t>Testing SLPA</a:t>
            </a:r>
            <a:endParaRPr lang="it-IT" sz="4000" b="1" dirty="0">
              <a:latin typeface="Tahoma" panose="020B0604030504040204" pitchFamily="34" charset="0"/>
              <a:ea typeface="Tahoma" panose="020B0604030504040204" pitchFamily="34" charset="0"/>
              <a:cs typeface="Tahoma" panose="020B0604030504040204" pitchFamily="34" charset="0"/>
            </a:endParaRPr>
          </a:p>
        </p:txBody>
      </p:sp>
      <p:sp>
        <p:nvSpPr>
          <p:cNvPr id="5" name="CasellaDiTesto 4">
            <a:extLst>
              <a:ext uri="{FF2B5EF4-FFF2-40B4-BE49-F238E27FC236}">
                <a16:creationId xmlns:a16="http://schemas.microsoft.com/office/drawing/2014/main" id="{956D661A-B0A3-48FA-8C7E-45383D987CA6}"/>
              </a:ext>
            </a:extLst>
          </p:cNvPr>
          <p:cNvSpPr txBox="1"/>
          <p:nvPr/>
        </p:nvSpPr>
        <p:spPr>
          <a:xfrm>
            <a:off x="841248" y="1737573"/>
            <a:ext cx="5437632" cy="3416320"/>
          </a:xfrm>
          <a:prstGeom prst="rect">
            <a:avLst/>
          </a:prstGeom>
          <a:noFill/>
        </p:spPr>
        <p:txBody>
          <a:bodyPr wrap="square" rtlCol="0">
            <a:spAutoFit/>
          </a:bodyPr>
          <a:lstStyle/>
          <a:p>
            <a:r>
              <a:rPr lang="it-IT" sz="2400" dirty="0" err="1">
                <a:latin typeface="Tahoma" panose="020B0604030504040204" pitchFamily="34" charset="0"/>
                <a:ea typeface="Tahoma" panose="020B0604030504040204" pitchFamily="34" charset="0"/>
                <a:cs typeface="Tahoma" panose="020B0604030504040204" pitchFamily="34" charset="0"/>
              </a:rPr>
              <a:t>Tested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locally</a:t>
            </a:r>
            <a:r>
              <a:rPr lang="it-IT" sz="2400" dirty="0">
                <a:latin typeface="Tahoma" panose="020B0604030504040204" pitchFamily="34" charset="0"/>
                <a:ea typeface="Tahoma" panose="020B0604030504040204" pitchFamily="34" charset="0"/>
                <a:cs typeface="Tahoma" panose="020B0604030504040204" pitchFamily="34" charset="0"/>
              </a:rPr>
              <a:t> to </a:t>
            </a:r>
            <a:r>
              <a:rPr lang="it-IT" sz="2400" dirty="0" err="1">
                <a:latin typeface="Tahoma" panose="020B0604030504040204" pitchFamily="34" charset="0"/>
                <a:ea typeface="Tahoma" panose="020B0604030504040204" pitchFamily="34" charset="0"/>
                <a:cs typeface="Tahoma" panose="020B0604030504040204" pitchFamily="34" charset="0"/>
              </a:rPr>
              <a:t>avoid</a:t>
            </a:r>
            <a:r>
              <a:rPr lang="it-IT" sz="2400" dirty="0">
                <a:latin typeface="Tahoma" panose="020B0604030504040204" pitchFamily="34" charset="0"/>
                <a:ea typeface="Tahoma" panose="020B0604030504040204" pitchFamily="34" charset="0"/>
                <a:cs typeface="Tahoma" panose="020B0604030504040204" pitchFamily="34" charset="0"/>
              </a:rPr>
              <a:t> the </a:t>
            </a:r>
            <a:r>
              <a:rPr lang="it-IT" sz="2400" dirty="0" err="1">
                <a:latin typeface="Tahoma" panose="020B0604030504040204" pitchFamily="34" charset="0"/>
                <a:ea typeface="Tahoma" panose="020B0604030504040204" pitchFamily="34" charset="0"/>
                <a:cs typeface="Tahoma" panose="020B0604030504040204" pitchFamily="34" charset="0"/>
              </a:rPr>
              <a:t>real</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presence</a:t>
            </a:r>
            <a:r>
              <a:rPr lang="it-IT" sz="2400" dirty="0">
                <a:latin typeface="Tahoma" panose="020B0604030504040204" pitchFamily="34" charset="0"/>
                <a:ea typeface="Tahoma" panose="020B0604030504040204" pitchFamily="34" charset="0"/>
                <a:cs typeface="Tahoma" panose="020B0604030504040204" pitchFamily="34" charset="0"/>
              </a:rPr>
              <a:t> of </a:t>
            </a:r>
            <a:r>
              <a:rPr lang="it-IT" sz="2400" dirty="0" err="1">
                <a:latin typeface="Tahoma" panose="020B0604030504040204" pitchFamily="34" charset="0"/>
                <a:ea typeface="Tahoma" panose="020B0604030504040204" pitchFamily="34" charset="0"/>
                <a:cs typeface="Tahoma" panose="020B0604030504040204" pitchFamily="34" charset="0"/>
              </a:rPr>
              <a:t>host</a:t>
            </a:r>
            <a:r>
              <a:rPr lang="it-IT" sz="2400" dirty="0">
                <a:latin typeface="Tahoma" panose="020B0604030504040204" pitchFamily="34" charset="0"/>
                <a:ea typeface="Tahoma" panose="020B0604030504040204" pitchFamily="34" charset="0"/>
                <a:cs typeface="Tahoma" panose="020B0604030504040204" pitchFamily="34" charset="0"/>
              </a:rPr>
              <a:t> in a network. </a:t>
            </a: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Create an </a:t>
            </a:r>
            <a:r>
              <a:rPr lang="it-IT" sz="2400" dirty="0" err="1">
                <a:latin typeface="Tahoma" panose="020B0604030504040204" pitchFamily="34" charset="0"/>
                <a:ea typeface="Tahoma" panose="020B0604030504040204" pitchFamily="34" charset="0"/>
                <a:cs typeface="Tahoma" panose="020B0604030504040204" pitchFamily="34" charset="0"/>
              </a:rPr>
              <a:t>NxN</a:t>
            </a:r>
            <a:r>
              <a:rPr lang="it-IT" sz="2400" dirty="0">
                <a:latin typeface="Tahoma" panose="020B0604030504040204" pitchFamily="34" charset="0"/>
                <a:ea typeface="Tahoma" panose="020B0604030504040204" pitchFamily="34" charset="0"/>
                <a:cs typeface="Tahoma" panose="020B0604030504040204" pitchFamily="34" charset="0"/>
              </a:rPr>
              <a:t> dummy network and associate </a:t>
            </a:r>
            <a:r>
              <a:rPr lang="it-IT" sz="2400" dirty="0" err="1">
                <a:latin typeface="Tahoma" panose="020B0604030504040204" pitchFamily="34" charset="0"/>
                <a:ea typeface="Tahoma" panose="020B0604030504040204" pitchFamily="34" charset="0"/>
                <a:cs typeface="Tahoma" panose="020B0604030504040204" pitchFamily="34" charset="0"/>
              </a:rPr>
              <a:t>it</a:t>
            </a:r>
            <a:r>
              <a:rPr lang="it-IT" sz="2400" dirty="0">
                <a:latin typeface="Tahoma" panose="020B0604030504040204" pitchFamily="34" charset="0"/>
                <a:ea typeface="Tahoma" panose="020B0604030504040204" pitchFamily="34" charset="0"/>
                <a:cs typeface="Tahoma" panose="020B0604030504040204" pitchFamily="34" charset="0"/>
              </a:rPr>
              <a:t> to a delay </a:t>
            </a:r>
            <a:r>
              <a:rPr lang="it-IT" sz="2400" dirty="0" err="1">
                <a:latin typeface="Tahoma" panose="020B0604030504040204" pitchFamily="34" charset="0"/>
                <a:ea typeface="Tahoma" panose="020B0604030504040204" pitchFamily="34" charset="0"/>
                <a:cs typeface="Tahoma" panose="020B0604030504040204" pitchFamily="34" charset="0"/>
              </a:rPr>
              <a:t>matrix</a:t>
            </a:r>
            <a:r>
              <a:rPr lang="it-IT" sz="2400" dirty="0">
                <a:latin typeface="Tahoma" panose="020B0604030504040204" pitchFamily="34" charset="0"/>
                <a:ea typeface="Tahoma" panose="020B0604030504040204" pitchFamily="34" charset="0"/>
                <a:cs typeface="Tahoma" panose="020B0604030504040204" pitchFamily="34" charset="0"/>
              </a:rPr>
              <a:t> </a:t>
            </a: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Eliminate </a:t>
            </a:r>
            <a:r>
              <a:rPr lang="it-IT" sz="2400" dirty="0" err="1">
                <a:latin typeface="Tahoma" panose="020B0604030504040204" pitchFamily="34" charset="0"/>
                <a:ea typeface="Tahoma" panose="020B0604030504040204" pitchFamily="34" charset="0"/>
                <a:cs typeface="Tahoma" panose="020B0604030504040204" pitchFamily="34" charset="0"/>
              </a:rPr>
              <a:t>edges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whose</a:t>
            </a:r>
            <a:r>
              <a:rPr lang="it-IT" sz="2400" dirty="0">
                <a:latin typeface="Tahoma" panose="020B0604030504040204" pitchFamily="34" charset="0"/>
                <a:ea typeface="Tahoma" panose="020B0604030504040204" pitchFamily="34" charset="0"/>
                <a:cs typeface="Tahoma" panose="020B0604030504040204" pitchFamily="34" charset="0"/>
              </a:rPr>
              <a:t> delay </a:t>
            </a:r>
            <a:r>
              <a:rPr lang="it-IT" sz="2400" dirty="0" err="1">
                <a:latin typeface="Tahoma" panose="020B0604030504040204" pitchFamily="34" charset="0"/>
                <a:ea typeface="Tahoma" panose="020B0604030504040204" pitchFamily="34" charset="0"/>
                <a:cs typeface="Tahoma" panose="020B0604030504040204" pitchFamily="34" charset="0"/>
              </a:rPr>
              <a:t>is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lower</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than</a:t>
            </a:r>
            <a:r>
              <a:rPr lang="it-IT" sz="2400" dirty="0">
                <a:latin typeface="Tahoma" panose="020B0604030504040204" pitchFamily="34" charset="0"/>
                <a:ea typeface="Tahoma" panose="020B0604030504040204" pitchFamily="34" charset="0"/>
                <a:cs typeface="Tahoma" panose="020B0604030504040204" pitchFamily="34" charset="0"/>
              </a:rPr>
              <a:t> a </a:t>
            </a:r>
            <a:r>
              <a:rPr lang="it-IT" sz="2400" dirty="0" err="1">
                <a:latin typeface="Tahoma" panose="020B0604030504040204" pitchFamily="34" charset="0"/>
                <a:ea typeface="Tahoma" panose="020B0604030504040204" pitchFamily="34" charset="0"/>
                <a:cs typeface="Tahoma" panose="020B0604030504040204" pitchFamily="34" charset="0"/>
              </a:rPr>
              <a:t>given</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threshold</a:t>
            </a: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Run</a:t>
            </a:r>
            <a:r>
              <a:rPr lang="it-IT" sz="2400" dirty="0">
                <a:latin typeface="Tahoma" panose="020B0604030504040204" pitchFamily="34" charset="0"/>
                <a:ea typeface="Tahoma" panose="020B0604030504040204" pitchFamily="34" charset="0"/>
                <a:cs typeface="Tahoma" panose="020B0604030504040204" pitchFamily="34" charset="0"/>
              </a:rPr>
              <a:t> SLPA on the </a:t>
            </a:r>
            <a:r>
              <a:rPr lang="it-IT" sz="2400" dirty="0" err="1">
                <a:latin typeface="Tahoma" panose="020B0604030504040204" pitchFamily="34" charset="0"/>
                <a:ea typeface="Tahoma" panose="020B0604030504040204" pitchFamily="34" charset="0"/>
                <a:cs typeface="Tahoma" panose="020B0604030504040204" pitchFamily="34" charset="0"/>
              </a:rPr>
              <a:t>obtained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graph</a:t>
            </a:r>
            <a:r>
              <a:rPr lang="it-IT" sz="2400" dirty="0">
                <a:latin typeface="Tahoma" panose="020B0604030504040204" pitchFamily="34" charset="0"/>
                <a:ea typeface="Tahoma" panose="020B0604030504040204" pitchFamily="34" charset="0"/>
                <a:cs typeface="Tahoma" panose="020B0604030504040204" pitchFamily="34" charset="0"/>
              </a:rPr>
              <a:t> (delays are no </a:t>
            </a:r>
            <a:r>
              <a:rPr lang="it-IT" sz="2400" dirty="0" err="1">
                <a:latin typeface="Tahoma" panose="020B0604030504040204" pitchFamily="34" charset="0"/>
                <a:ea typeface="Tahoma" panose="020B0604030504040204" pitchFamily="34" charset="0"/>
                <a:cs typeface="Tahoma" panose="020B0604030504040204" pitchFamily="34" charset="0"/>
              </a:rPr>
              <a:t>longer</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considered</a:t>
            </a:r>
            <a:r>
              <a:rPr lang="it-IT" sz="2400" dirty="0">
                <a:latin typeface="Tahoma" panose="020B0604030504040204" pitchFamily="34" charset="0"/>
                <a:ea typeface="Tahoma" panose="020B0604030504040204" pitchFamily="34" charset="0"/>
                <a:cs typeface="Tahoma" panose="020B0604030504040204" pitchFamily="34" charset="0"/>
              </a:rPr>
              <a:t>)</a:t>
            </a:r>
          </a:p>
        </p:txBody>
      </p:sp>
      <p:pic>
        <p:nvPicPr>
          <p:cNvPr id="14" name="Immagine 13" descr="Immagine che contiene testo, mappa&#10;&#10;Descrizione generata automaticamente">
            <a:extLst>
              <a:ext uri="{FF2B5EF4-FFF2-40B4-BE49-F238E27FC236}">
                <a16:creationId xmlns:a16="http://schemas.microsoft.com/office/drawing/2014/main" id="{66F3AF35-BDC2-4DDF-A234-D1C086D977D5}"/>
              </a:ext>
            </a:extLst>
          </p:cNvPr>
          <p:cNvPicPr>
            <a:picLocks noChangeAspect="1"/>
          </p:cNvPicPr>
          <p:nvPr/>
        </p:nvPicPr>
        <p:blipFill rotWithShape="1">
          <a:blip r:embed="rId2">
            <a:extLst>
              <a:ext uri="{28A0092B-C50C-407E-A947-70E740481C1C}">
                <a14:useLocalDpi xmlns:a14="http://schemas.microsoft.com/office/drawing/2010/main" val="0"/>
              </a:ext>
            </a:extLst>
          </a:blip>
          <a:srcRect l="5800" t="13383" r="56100" b="27198"/>
          <a:stretch/>
        </p:blipFill>
        <p:spPr>
          <a:xfrm>
            <a:off x="6310884" y="909461"/>
            <a:ext cx="5343144" cy="4687207"/>
          </a:xfrm>
          <a:prstGeom prst="rect">
            <a:avLst/>
          </a:prstGeom>
        </p:spPr>
      </p:pic>
      <p:sp>
        <p:nvSpPr>
          <p:cNvPr id="23" name="Rettangolo 22">
            <a:extLst>
              <a:ext uri="{FF2B5EF4-FFF2-40B4-BE49-F238E27FC236}">
                <a16:creationId xmlns:a16="http://schemas.microsoft.com/office/drawing/2014/main" id="{E3BDE4E4-4914-4D47-8B40-19E79343852E}"/>
              </a:ext>
            </a:extLst>
          </p:cNvPr>
          <p:cNvSpPr/>
          <p:nvPr/>
        </p:nvSpPr>
        <p:spPr>
          <a:xfrm>
            <a:off x="6278880" y="871010"/>
            <a:ext cx="5362956" cy="479217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417746F3-CAC3-4367-8BA1-AE545158C3EF}"/>
              </a:ext>
            </a:extLst>
          </p:cNvPr>
          <p:cNvSpPr/>
          <p:nvPr/>
        </p:nvSpPr>
        <p:spPr>
          <a:xfrm>
            <a:off x="841248" y="513395"/>
            <a:ext cx="10800588"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41224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 name="Titolo 3">
            <a:extLst>
              <a:ext uri="{FF2B5EF4-FFF2-40B4-BE49-F238E27FC236}">
                <a16:creationId xmlns:a16="http://schemas.microsoft.com/office/drawing/2014/main" id="{FF7357B5-ABE6-4F94-AB40-1A276B754DB6}"/>
              </a:ext>
            </a:extLst>
          </p:cNvPr>
          <p:cNvSpPr>
            <a:spLocks noGrp="1"/>
          </p:cNvSpPr>
          <p:nvPr>
            <p:ph type="title"/>
          </p:nvPr>
        </p:nvSpPr>
        <p:spPr>
          <a:xfrm>
            <a:off x="841248" y="719058"/>
            <a:ext cx="10515600" cy="652907"/>
          </a:xfrm>
        </p:spPr>
        <p:txBody>
          <a:bodyPr>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Testing SLPA Performances</a:t>
            </a:r>
          </a:p>
        </p:txBody>
      </p:sp>
      <p:pic>
        <p:nvPicPr>
          <p:cNvPr id="6" name="Immagine 5">
            <a:extLst>
              <a:ext uri="{FF2B5EF4-FFF2-40B4-BE49-F238E27FC236}">
                <a16:creationId xmlns:a16="http://schemas.microsoft.com/office/drawing/2014/main" id="{A7CF40DB-35AE-4D36-919F-159963804C3E}"/>
              </a:ext>
            </a:extLst>
          </p:cNvPr>
          <p:cNvPicPr>
            <a:picLocks noChangeAspect="1"/>
          </p:cNvPicPr>
          <p:nvPr/>
        </p:nvPicPr>
        <p:blipFill rotWithShape="1">
          <a:blip r:embed="rId2"/>
          <a:srcRect t="7292" r="7639"/>
          <a:stretch/>
        </p:blipFill>
        <p:spPr>
          <a:xfrm>
            <a:off x="7973948" y="1003250"/>
            <a:ext cx="3800476" cy="2543175"/>
          </a:xfrm>
          <a:prstGeom prst="rect">
            <a:avLst/>
          </a:prstGeom>
        </p:spPr>
      </p:pic>
      <p:pic>
        <p:nvPicPr>
          <p:cNvPr id="7" name="Immagine 6">
            <a:extLst>
              <a:ext uri="{FF2B5EF4-FFF2-40B4-BE49-F238E27FC236}">
                <a16:creationId xmlns:a16="http://schemas.microsoft.com/office/drawing/2014/main" id="{0413087C-0DA0-4FB6-95C2-086AE8620051}"/>
              </a:ext>
            </a:extLst>
          </p:cNvPr>
          <p:cNvPicPr>
            <a:picLocks noChangeAspect="1"/>
          </p:cNvPicPr>
          <p:nvPr/>
        </p:nvPicPr>
        <p:blipFill>
          <a:blip r:embed="rId3"/>
          <a:stretch>
            <a:fillRect/>
          </a:stretch>
        </p:blipFill>
        <p:spPr>
          <a:xfrm>
            <a:off x="5720334" y="3651365"/>
            <a:ext cx="4954524" cy="2424607"/>
          </a:xfrm>
          <a:prstGeom prst="rect">
            <a:avLst/>
          </a:prstGeom>
        </p:spPr>
      </p:pic>
      <p:sp>
        <p:nvSpPr>
          <p:cNvPr id="8" name="CasellaDiTesto 7">
            <a:extLst>
              <a:ext uri="{FF2B5EF4-FFF2-40B4-BE49-F238E27FC236}">
                <a16:creationId xmlns:a16="http://schemas.microsoft.com/office/drawing/2014/main" id="{961E44FA-1ED0-4A5F-8383-0CDFF37C2FDD}"/>
              </a:ext>
            </a:extLst>
          </p:cNvPr>
          <p:cNvSpPr txBox="1"/>
          <p:nvPr/>
        </p:nvSpPr>
        <p:spPr>
          <a:xfrm>
            <a:off x="841248" y="2274838"/>
            <a:ext cx="5852159" cy="2308324"/>
          </a:xfrm>
          <a:prstGeom prst="rect">
            <a:avLst/>
          </a:prstGeom>
          <a:noFill/>
        </p:spPr>
        <p:txBody>
          <a:bodyPr wrap="square" rtlCol="0">
            <a:spAutoFit/>
          </a:bodyPr>
          <a:lstStyle/>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Randomly</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generated</a:t>
            </a:r>
            <a:r>
              <a:rPr lang="it-IT" sz="2400" dirty="0">
                <a:latin typeface="Tahoma" panose="020B0604030504040204" pitchFamily="34" charset="0"/>
                <a:ea typeface="Tahoma" panose="020B0604030504040204" pitchFamily="34" charset="0"/>
                <a:cs typeface="Tahoma" panose="020B0604030504040204" pitchFamily="34" charset="0"/>
              </a:rPr>
              <a:t> networks with </a:t>
            </a:r>
            <a:r>
              <a:rPr lang="it-IT" sz="2400" dirty="0" err="1">
                <a:latin typeface="Tahoma" panose="020B0604030504040204" pitchFamily="34" charset="0"/>
                <a:ea typeface="Tahoma" panose="020B0604030504040204" pitchFamily="34" charset="0"/>
                <a:cs typeface="Tahoma" panose="020B0604030504040204" pitchFamily="34" charset="0"/>
              </a:rPr>
              <a:t>different</a:t>
            </a:r>
            <a:r>
              <a:rPr lang="it-IT" sz="2400" dirty="0">
                <a:latin typeface="Tahoma" panose="020B0604030504040204" pitchFamily="34" charset="0"/>
                <a:ea typeface="Tahoma" panose="020B0604030504040204" pitchFamily="34" charset="0"/>
                <a:cs typeface="Tahoma" panose="020B0604030504040204" pitchFamily="34" charset="0"/>
              </a:rPr>
              <a:t> sizes.</a:t>
            </a:r>
          </a:p>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Cycle</a:t>
            </a:r>
            <a:r>
              <a:rPr lang="it-IT" sz="2400" dirty="0">
                <a:latin typeface="Tahoma" panose="020B0604030504040204" pitchFamily="34" charset="0"/>
                <a:ea typeface="Tahoma" panose="020B0604030504040204" pitchFamily="34" charset="0"/>
                <a:cs typeface="Tahoma" panose="020B0604030504040204" pitchFamily="34" charset="0"/>
              </a:rPr>
              <a:t> on </a:t>
            </a:r>
            <a:r>
              <a:rPr lang="it-IT" sz="2400" dirty="0" err="1">
                <a:latin typeface="Tahoma" panose="020B0604030504040204" pitchFamily="34" charset="0"/>
                <a:ea typeface="Tahoma" panose="020B0604030504040204" pitchFamily="34" charset="0"/>
                <a:cs typeface="Tahoma" panose="020B0604030504040204" pitchFamily="34" charset="0"/>
              </a:rPr>
              <a:t>different</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values</a:t>
            </a:r>
            <a:r>
              <a:rPr lang="it-IT" sz="2400" dirty="0">
                <a:latin typeface="Tahoma" panose="020B0604030504040204" pitchFamily="34" charset="0"/>
                <a:ea typeface="Tahoma" panose="020B0604030504040204" pitchFamily="34" charset="0"/>
                <a:cs typeface="Tahoma" panose="020B0604030504040204" pitchFamily="34" charset="0"/>
              </a:rPr>
              <a:t> of delay </a:t>
            </a:r>
            <a:r>
              <a:rPr lang="it-IT" sz="2400" dirty="0" err="1">
                <a:latin typeface="Tahoma" panose="020B0604030504040204" pitchFamily="34" charset="0"/>
                <a:ea typeface="Tahoma" panose="020B0604030504040204" pitchFamily="34" charset="0"/>
                <a:cs typeface="Tahoma" panose="020B0604030504040204" pitchFamily="34" charset="0"/>
              </a:rPr>
              <a:t>threshold</a:t>
            </a:r>
            <a:r>
              <a:rPr lang="it-IT" sz="2400" dirty="0">
                <a:latin typeface="Tahoma" panose="020B0604030504040204" pitchFamily="34" charset="0"/>
                <a:ea typeface="Tahoma" panose="020B0604030504040204" pitchFamily="34" charset="0"/>
                <a:cs typeface="Tahoma" panose="020B0604030504040204" pitchFamily="34" charset="0"/>
              </a:rPr>
              <a:t> and community size.</a:t>
            </a:r>
          </a:p>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Measure</a:t>
            </a:r>
            <a:r>
              <a:rPr lang="it-IT" sz="2400" dirty="0">
                <a:latin typeface="Tahoma" panose="020B0604030504040204" pitchFamily="34" charset="0"/>
                <a:ea typeface="Tahoma" panose="020B0604030504040204" pitchFamily="34" charset="0"/>
                <a:cs typeface="Tahoma" panose="020B0604030504040204" pitchFamily="34" charset="0"/>
              </a:rPr>
              <a:t> the </a:t>
            </a:r>
            <a:r>
              <a:rPr lang="it-IT" sz="2400" dirty="0" err="1">
                <a:latin typeface="Tahoma" panose="020B0604030504040204" pitchFamily="34" charset="0"/>
                <a:ea typeface="Tahoma" panose="020B0604030504040204" pitchFamily="34" charset="0"/>
                <a:cs typeface="Tahoma" panose="020B0604030504040204" pitchFamily="34" charset="0"/>
              </a:rPr>
              <a:t>execution</a:t>
            </a:r>
            <a:r>
              <a:rPr lang="it-IT" sz="2400" dirty="0">
                <a:latin typeface="Tahoma" panose="020B0604030504040204" pitchFamily="34" charset="0"/>
                <a:ea typeface="Tahoma" panose="020B0604030504040204" pitchFamily="34" charset="0"/>
                <a:cs typeface="Tahoma" panose="020B0604030504040204" pitchFamily="34" charset="0"/>
              </a:rPr>
              <a:t> delay.</a:t>
            </a: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Plot the </a:t>
            </a:r>
            <a:r>
              <a:rPr lang="it-IT" sz="2400" dirty="0" err="1">
                <a:latin typeface="Tahoma" panose="020B0604030504040204" pitchFamily="34" charset="0"/>
                <a:ea typeface="Tahoma" panose="020B0604030504040204" pitchFamily="34" charset="0"/>
                <a:cs typeface="Tahoma" panose="020B0604030504040204" pitchFamily="34" charset="0"/>
              </a:rPr>
              <a:t>results</a:t>
            </a:r>
            <a:r>
              <a:rPr lang="it-IT" sz="2400" dirty="0">
                <a:latin typeface="Tahoma" panose="020B0604030504040204" pitchFamily="34" charset="0"/>
                <a:ea typeface="Tahoma" panose="020B0604030504040204" pitchFamily="34" charset="0"/>
                <a:cs typeface="Tahoma" panose="020B0604030504040204" pitchFamily="34" charset="0"/>
              </a:rPr>
              <a:t>.</a:t>
            </a:r>
          </a:p>
        </p:txBody>
      </p:sp>
      <p:sp>
        <p:nvSpPr>
          <p:cNvPr id="17" name="Rettangolo 16">
            <a:extLst>
              <a:ext uri="{FF2B5EF4-FFF2-40B4-BE49-F238E27FC236}">
                <a16:creationId xmlns:a16="http://schemas.microsoft.com/office/drawing/2014/main" id="{A0FEDD20-4298-419B-B89E-5E53B8A028AA}"/>
              </a:ext>
            </a:extLst>
          </p:cNvPr>
          <p:cNvSpPr/>
          <p:nvPr/>
        </p:nvSpPr>
        <p:spPr>
          <a:xfrm>
            <a:off x="841248" y="513395"/>
            <a:ext cx="10800588"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3172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6D3F2587-921A-42C4-8AB4-6CB9A8F74DCA}"/>
              </a:ext>
            </a:extLst>
          </p:cNvPr>
          <p:cNvSpPr>
            <a:spLocks noGrp="1"/>
          </p:cNvSpPr>
          <p:nvPr>
            <p:ph idx="1"/>
          </p:nvPr>
        </p:nvSpPr>
        <p:spPr>
          <a:xfrm>
            <a:off x="5559551" y="487680"/>
            <a:ext cx="5791201" cy="6010656"/>
          </a:xfrm>
        </p:spPr>
        <p:txBody>
          <a:bodyPr anchor="ctr">
            <a:normAutofit/>
          </a:bodyPr>
          <a:lstStyle/>
          <a:p>
            <a:r>
              <a:rPr lang="it-IT" sz="3200" dirty="0" err="1">
                <a:latin typeface="Tahoma" panose="020B0604030504040204" pitchFamily="34" charset="0"/>
                <a:ea typeface="Tahoma" panose="020B0604030504040204" pitchFamily="34" charset="0"/>
                <a:cs typeface="Tahoma" panose="020B0604030504040204" pitchFamily="34" charset="0"/>
              </a:rPr>
              <a:t>Context</a:t>
            </a:r>
            <a:r>
              <a:rPr lang="it-IT" sz="3200" dirty="0">
                <a:latin typeface="Tahoma" panose="020B0604030504040204" pitchFamily="34" charset="0"/>
                <a:ea typeface="Tahoma" panose="020B0604030504040204" pitchFamily="34" charset="0"/>
                <a:cs typeface="Tahoma" panose="020B0604030504040204" pitchFamily="34" charset="0"/>
              </a:rPr>
              <a:t> </a:t>
            </a:r>
            <a:r>
              <a:rPr lang="it-IT" sz="3200" dirty="0" err="1">
                <a:latin typeface="Tahoma" panose="020B0604030504040204" pitchFamily="34" charset="0"/>
                <a:ea typeface="Tahoma" panose="020B0604030504040204" pitchFamily="34" charset="0"/>
                <a:cs typeface="Tahoma" panose="020B0604030504040204" pitchFamily="34" charset="0"/>
              </a:rPr>
              <a:t>introduction</a:t>
            </a:r>
            <a:endParaRPr lang="it-IT" sz="3200" dirty="0">
              <a:latin typeface="Tahoma" panose="020B0604030504040204" pitchFamily="34" charset="0"/>
              <a:ea typeface="Tahoma" panose="020B0604030504040204" pitchFamily="34" charset="0"/>
              <a:cs typeface="Tahoma" panose="020B0604030504040204" pitchFamily="34" charset="0"/>
            </a:endParaRPr>
          </a:p>
          <a:p>
            <a:r>
              <a:rPr lang="it-IT" sz="3200" dirty="0">
                <a:latin typeface="Tahoma" panose="020B0604030504040204" pitchFamily="34" charset="0"/>
                <a:ea typeface="Tahoma" panose="020B0604030504040204" pitchFamily="34" charset="0"/>
                <a:cs typeface="Tahoma" panose="020B0604030504040204" pitchFamily="34" charset="0"/>
              </a:rPr>
              <a:t>PAPS: </a:t>
            </a:r>
            <a:r>
              <a:rPr lang="it-IT" sz="3200" dirty="0" err="1">
                <a:latin typeface="Tahoma" panose="020B0604030504040204" pitchFamily="34" charset="0"/>
                <a:ea typeface="Tahoma" panose="020B0604030504040204" pitchFamily="34" charset="0"/>
                <a:cs typeface="Tahoma" panose="020B0604030504040204" pitchFamily="34" charset="0"/>
              </a:rPr>
              <a:t>introduction</a:t>
            </a:r>
            <a:r>
              <a:rPr lang="it-IT" sz="3200" dirty="0">
                <a:latin typeface="Tahoma" panose="020B0604030504040204" pitchFamily="34" charset="0"/>
                <a:ea typeface="Tahoma" panose="020B0604030504040204" pitchFamily="34" charset="0"/>
                <a:cs typeface="Tahoma" panose="020B0604030504040204" pitchFamily="34" charset="0"/>
              </a:rPr>
              <a:t> to the framework</a:t>
            </a:r>
          </a:p>
          <a:p>
            <a:r>
              <a:rPr lang="it-IT" sz="3200" dirty="0">
                <a:latin typeface="Tahoma" panose="020B0604030504040204" pitchFamily="34" charset="0"/>
                <a:ea typeface="Tahoma" panose="020B0604030504040204" pitchFamily="34" charset="0"/>
                <a:cs typeface="Tahoma" panose="020B0604030504040204" pitchFamily="34" charset="0"/>
              </a:rPr>
              <a:t>Frameworks </a:t>
            </a:r>
            <a:r>
              <a:rPr lang="it-IT" sz="3200" dirty="0" err="1">
                <a:latin typeface="Tahoma" panose="020B0604030504040204" pitchFamily="34" charset="0"/>
                <a:ea typeface="Tahoma" panose="020B0604030504040204" pitchFamily="34" charset="0"/>
                <a:cs typeface="Tahoma" panose="020B0604030504040204" pitchFamily="34" charset="0"/>
              </a:rPr>
              <a:t>research</a:t>
            </a:r>
            <a:endParaRPr lang="it-IT" sz="3200" dirty="0">
              <a:latin typeface="Tahoma" panose="020B0604030504040204" pitchFamily="34" charset="0"/>
              <a:ea typeface="Tahoma" panose="020B0604030504040204" pitchFamily="34" charset="0"/>
              <a:cs typeface="Tahoma" panose="020B0604030504040204" pitchFamily="34" charset="0"/>
            </a:endParaRPr>
          </a:p>
          <a:p>
            <a:r>
              <a:rPr lang="it-IT" sz="3200" dirty="0">
                <a:latin typeface="Tahoma" panose="020B0604030504040204" pitchFamily="34" charset="0"/>
                <a:ea typeface="Tahoma" panose="020B0604030504040204" pitchFamily="34" charset="0"/>
                <a:cs typeface="Tahoma" panose="020B0604030504040204" pitchFamily="34" charset="0"/>
              </a:rPr>
              <a:t>General </a:t>
            </a:r>
            <a:r>
              <a:rPr lang="it-IT" sz="3200" dirty="0" err="1">
                <a:latin typeface="Tahoma" panose="020B0604030504040204" pitchFamily="34" charset="0"/>
                <a:ea typeface="Tahoma" panose="020B0604030504040204" pitchFamily="34" charset="0"/>
                <a:cs typeface="Tahoma" panose="020B0604030504040204" pitchFamily="34" charset="0"/>
              </a:rPr>
              <a:t>implementation</a:t>
            </a:r>
            <a:r>
              <a:rPr lang="it-IT" sz="3200" dirty="0">
                <a:latin typeface="Tahoma" panose="020B0604030504040204" pitchFamily="34" charset="0"/>
                <a:ea typeface="Tahoma" panose="020B0604030504040204" pitchFamily="34" charset="0"/>
                <a:cs typeface="Tahoma" panose="020B0604030504040204" pitchFamily="34" charset="0"/>
              </a:rPr>
              <a:t> idea</a:t>
            </a:r>
          </a:p>
          <a:p>
            <a:r>
              <a:rPr lang="it-IT" sz="3200" dirty="0" err="1">
                <a:latin typeface="Tahoma" panose="020B0604030504040204" pitchFamily="34" charset="0"/>
                <a:ea typeface="Tahoma" panose="020B0604030504040204" pitchFamily="34" charset="0"/>
                <a:cs typeface="Tahoma" panose="020B0604030504040204" pitchFamily="34" charset="0"/>
              </a:rPr>
              <a:t>Partition</a:t>
            </a:r>
            <a:r>
              <a:rPr lang="it-IT" sz="3200" dirty="0">
                <a:latin typeface="Tahoma" panose="020B0604030504040204" pitchFamily="34" charset="0"/>
                <a:ea typeface="Tahoma" panose="020B0604030504040204" pitchFamily="34" charset="0"/>
                <a:cs typeface="Tahoma" panose="020B0604030504040204" pitchFamily="34" charset="0"/>
              </a:rPr>
              <a:t> </a:t>
            </a:r>
            <a:r>
              <a:rPr lang="it-IT" sz="3200" dirty="0" err="1">
                <a:latin typeface="Tahoma" panose="020B0604030504040204" pitchFamily="34" charset="0"/>
                <a:ea typeface="Tahoma" panose="020B0604030504040204" pitchFamily="34" charset="0"/>
                <a:cs typeface="Tahoma" panose="020B0604030504040204" pitchFamily="34" charset="0"/>
              </a:rPr>
              <a:t>implementation</a:t>
            </a:r>
            <a:endParaRPr lang="it-IT" sz="3200" dirty="0">
              <a:latin typeface="Tahoma" panose="020B0604030504040204" pitchFamily="34" charset="0"/>
              <a:ea typeface="Tahoma" panose="020B0604030504040204" pitchFamily="34" charset="0"/>
              <a:cs typeface="Tahoma" panose="020B0604030504040204" pitchFamily="34" charset="0"/>
            </a:endParaRPr>
          </a:p>
          <a:p>
            <a:r>
              <a:rPr lang="it-IT" sz="3200" dirty="0">
                <a:latin typeface="Tahoma" panose="020B0604030504040204" pitchFamily="34" charset="0"/>
                <a:ea typeface="Tahoma" panose="020B0604030504040204" pitchFamily="34" charset="0"/>
                <a:cs typeface="Tahoma" panose="020B0604030504040204" pitchFamily="34" charset="0"/>
              </a:rPr>
              <a:t>Testing</a:t>
            </a:r>
          </a:p>
          <a:p>
            <a:r>
              <a:rPr lang="it-IT" sz="3200" dirty="0" err="1">
                <a:latin typeface="Tahoma" panose="020B0604030504040204" pitchFamily="34" charset="0"/>
                <a:ea typeface="Tahoma" panose="020B0604030504040204" pitchFamily="34" charset="0"/>
                <a:cs typeface="Tahoma" panose="020B0604030504040204" pitchFamily="34" charset="0"/>
              </a:rPr>
              <a:t>Conclusions</a:t>
            </a:r>
            <a:endParaRPr lang="it-IT" sz="3200" dirty="0">
              <a:latin typeface="Tahoma" panose="020B0604030504040204" pitchFamily="34" charset="0"/>
              <a:ea typeface="Tahoma" panose="020B0604030504040204" pitchFamily="34" charset="0"/>
              <a:cs typeface="Tahoma" panose="020B0604030504040204" pitchFamily="34" charset="0"/>
            </a:endParaRPr>
          </a:p>
        </p:txBody>
      </p:sp>
      <p:sp>
        <p:nvSpPr>
          <p:cNvPr id="45" name="Rettangolo 44">
            <a:extLst>
              <a:ext uri="{FF2B5EF4-FFF2-40B4-BE49-F238E27FC236}">
                <a16:creationId xmlns:a16="http://schemas.microsoft.com/office/drawing/2014/main" id="{BEB73406-32C7-452A-9EA1-39155AA2D466}"/>
              </a:ext>
            </a:extLst>
          </p:cNvPr>
          <p:cNvSpPr/>
          <p:nvPr/>
        </p:nvSpPr>
        <p:spPr>
          <a:xfrm>
            <a:off x="5559551" y="6358248"/>
            <a:ext cx="5788154"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E05857C-7BCA-4EE6-8145-C0780581803C}"/>
              </a:ext>
            </a:extLst>
          </p:cNvPr>
          <p:cNvSpPr/>
          <p:nvPr/>
        </p:nvSpPr>
        <p:spPr>
          <a:xfrm>
            <a:off x="5559551" y="584828"/>
            <a:ext cx="5788154"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886A69E8-FE2A-4F3F-BA91-CEC0A1D8F4BC}"/>
              </a:ext>
            </a:extLst>
          </p:cNvPr>
          <p:cNvSpPr/>
          <p:nvPr/>
        </p:nvSpPr>
        <p:spPr>
          <a:xfrm>
            <a:off x="-2" y="-4572"/>
            <a:ext cx="4886859" cy="6858000"/>
          </a:xfrm>
          <a:custGeom>
            <a:avLst/>
            <a:gdLst>
              <a:gd name="connsiteX0" fmla="*/ 0 w 3784600"/>
              <a:gd name="connsiteY0" fmla="*/ 0 h 7124700"/>
              <a:gd name="connsiteX1" fmla="*/ 3784600 w 3784600"/>
              <a:gd name="connsiteY1" fmla="*/ 0 h 7124700"/>
              <a:gd name="connsiteX2" fmla="*/ 3784600 w 3784600"/>
              <a:gd name="connsiteY2" fmla="*/ 7124700 h 7124700"/>
              <a:gd name="connsiteX3" fmla="*/ 0 w 3784600"/>
              <a:gd name="connsiteY3" fmla="*/ 7124700 h 7124700"/>
              <a:gd name="connsiteX4" fmla="*/ 0 w 3784600"/>
              <a:gd name="connsiteY4" fmla="*/ 0 h 7124700"/>
              <a:gd name="connsiteX0" fmla="*/ 0 w 4964288"/>
              <a:gd name="connsiteY0" fmla="*/ 0 h 7124700"/>
              <a:gd name="connsiteX1" fmla="*/ 3784600 w 4964288"/>
              <a:gd name="connsiteY1" fmla="*/ 0 h 7124700"/>
              <a:gd name="connsiteX2" fmla="*/ 3784600 w 4964288"/>
              <a:gd name="connsiteY2" fmla="*/ 7124700 h 7124700"/>
              <a:gd name="connsiteX3" fmla="*/ 0 w 4964288"/>
              <a:gd name="connsiteY3" fmla="*/ 7124700 h 7124700"/>
              <a:gd name="connsiteX4" fmla="*/ 0 w 4964288"/>
              <a:gd name="connsiteY4" fmla="*/ 0 h 7124700"/>
              <a:gd name="connsiteX0" fmla="*/ 0 w 5437219"/>
              <a:gd name="connsiteY0" fmla="*/ 0 h 7124700"/>
              <a:gd name="connsiteX1" fmla="*/ 3784600 w 5437219"/>
              <a:gd name="connsiteY1" fmla="*/ 0 h 7124700"/>
              <a:gd name="connsiteX2" fmla="*/ 3784600 w 5437219"/>
              <a:gd name="connsiteY2" fmla="*/ 7124700 h 7124700"/>
              <a:gd name="connsiteX3" fmla="*/ 0 w 5437219"/>
              <a:gd name="connsiteY3" fmla="*/ 7124700 h 7124700"/>
              <a:gd name="connsiteX4" fmla="*/ 0 w 5437219"/>
              <a:gd name="connsiteY4" fmla="*/ 0 h 7124700"/>
              <a:gd name="connsiteX0" fmla="*/ 0 w 5334844"/>
              <a:gd name="connsiteY0" fmla="*/ 0 h 7124700"/>
              <a:gd name="connsiteX1" fmla="*/ 3784600 w 5334844"/>
              <a:gd name="connsiteY1" fmla="*/ 0 h 7124700"/>
              <a:gd name="connsiteX2" fmla="*/ 3784600 w 5334844"/>
              <a:gd name="connsiteY2" fmla="*/ 7124700 h 7124700"/>
              <a:gd name="connsiteX3" fmla="*/ 0 w 5334844"/>
              <a:gd name="connsiteY3" fmla="*/ 7124700 h 7124700"/>
              <a:gd name="connsiteX4" fmla="*/ 0 w 5334844"/>
              <a:gd name="connsiteY4" fmla="*/ 0 h 7124700"/>
              <a:gd name="connsiteX0" fmla="*/ 0 w 5041052"/>
              <a:gd name="connsiteY0" fmla="*/ 0 h 7124700"/>
              <a:gd name="connsiteX1" fmla="*/ 3784600 w 5041052"/>
              <a:gd name="connsiteY1" fmla="*/ 0 h 7124700"/>
              <a:gd name="connsiteX2" fmla="*/ 3784600 w 5041052"/>
              <a:gd name="connsiteY2" fmla="*/ 7124700 h 7124700"/>
              <a:gd name="connsiteX3" fmla="*/ 0 w 5041052"/>
              <a:gd name="connsiteY3" fmla="*/ 7124700 h 7124700"/>
              <a:gd name="connsiteX4" fmla="*/ 0 w 5041052"/>
              <a:gd name="connsiteY4" fmla="*/ 0 h 7124700"/>
              <a:gd name="connsiteX0" fmla="*/ 0 w 4995223"/>
              <a:gd name="connsiteY0" fmla="*/ 0 h 7124700"/>
              <a:gd name="connsiteX1" fmla="*/ 3784600 w 4995223"/>
              <a:gd name="connsiteY1" fmla="*/ 0 h 7124700"/>
              <a:gd name="connsiteX2" fmla="*/ 3784600 w 4995223"/>
              <a:gd name="connsiteY2" fmla="*/ 7124700 h 7124700"/>
              <a:gd name="connsiteX3" fmla="*/ 0 w 4995223"/>
              <a:gd name="connsiteY3" fmla="*/ 7124700 h 7124700"/>
              <a:gd name="connsiteX4" fmla="*/ 0 w 4995223"/>
              <a:gd name="connsiteY4" fmla="*/ 0 h 7124700"/>
              <a:gd name="connsiteX0" fmla="*/ 0 w 4947354"/>
              <a:gd name="connsiteY0" fmla="*/ 0 h 7124700"/>
              <a:gd name="connsiteX1" fmla="*/ 3784600 w 4947354"/>
              <a:gd name="connsiteY1" fmla="*/ 0 h 7124700"/>
              <a:gd name="connsiteX2" fmla="*/ 3784600 w 4947354"/>
              <a:gd name="connsiteY2" fmla="*/ 7124700 h 7124700"/>
              <a:gd name="connsiteX3" fmla="*/ 0 w 4947354"/>
              <a:gd name="connsiteY3" fmla="*/ 7124700 h 7124700"/>
              <a:gd name="connsiteX4" fmla="*/ 0 w 4947354"/>
              <a:gd name="connsiteY4" fmla="*/ 0 h 7124700"/>
              <a:gd name="connsiteX0" fmla="*/ 0 w 4962857"/>
              <a:gd name="connsiteY0" fmla="*/ 0 h 7124700"/>
              <a:gd name="connsiteX1" fmla="*/ 3784600 w 4962857"/>
              <a:gd name="connsiteY1" fmla="*/ 0 h 7124700"/>
              <a:gd name="connsiteX2" fmla="*/ 3784600 w 4962857"/>
              <a:gd name="connsiteY2" fmla="*/ 7124700 h 7124700"/>
              <a:gd name="connsiteX3" fmla="*/ 0 w 4962857"/>
              <a:gd name="connsiteY3" fmla="*/ 7124700 h 7124700"/>
              <a:gd name="connsiteX4" fmla="*/ 0 w 4962857"/>
              <a:gd name="connsiteY4" fmla="*/ 0 h 7124700"/>
              <a:gd name="connsiteX0" fmla="*/ 0 w 4962857"/>
              <a:gd name="connsiteY0" fmla="*/ 0 h 7124700"/>
              <a:gd name="connsiteX1" fmla="*/ 3784600 w 4962857"/>
              <a:gd name="connsiteY1" fmla="*/ 0 h 7124700"/>
              <a:gd name="connsiteX2" fmla="*/ 3784600 w 4962857"/>
              <a:gd name="connsiteY2" fmla="*/ 7124700 h 7124700"/>
              <a:gd name="connsiteX3" fmla="*/ 0 w 4962857"/>
              <a:gd name="connsiteY3" fmla="*/ 7124700 h 7124700"/>
              <a:gd name="connsiteX4" fmla="*/ 0 w 4962857"/>
              <a:gd name="connsiteY4" fmla="*/ 0 h 7124700"/>
              <a:gd name="connsiteX0" fmla="*/ 0 w 5011144"/>
              <a:gd name="connsiteY0" fmla="*/ 0 h 7124700"/>
              <a:gd name="connsiteX1" fmla="*/ 3784600 w 5011144"/>
              <a:gd name="connsiteY1" fmla="*/ 0 h 7124700"/>
              <a:gd name="connsiteX2" fmla="*/ 3784600 w 5011144"/>
              <a:gd name="connsiteY2" fmla="*/ 7124700 h 7124700"/>
              <a:gd name="connsiteX3" fmla="*/ 0 w 5011144"/>
              <a:gd name="connsiteY3" fmla="*/ 7124700 h 7124700"/>
              <a:gd name="connsiteX4" fmla="*/ 0 w 5011144"/>
              <a:gd name="connsiteY4" fmla="*/ 0 h 7124700"/>
              <a:gd name="connsiteX0" fmla="*/ 0 w 5041681"/>
              <a:gd name="connsiteY0" fmla="*/ 0 h 7124700"/>
              <a:gd name="connsiteX1" fmla="*/ 3784600 w 5041681"/>
              <a:gd name="connsiteY1" fmla="*/ 0 h 7124700"/>
              <a:gd name="connsiteX2" fmla="*/ 3784600 w 5041681"/>
              <a:gd name="connsiteY2" fmla="*/ 7124700 h 7124700"/>
              <a:gd name="connsiteX3" fmla="*/ 0 w 5041681"/>
              <a:gd name="connsiteY3" fmla="*/ 7124700 h 7124700"/>
              <a:gd name="connsiteX4" fmla="*/ 0 w 5041681"/>
              <a:gd name="connsiteY4" fmla="*/ 0 h 712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1681" h="7124700">
                <a:moveTo>
                  <a:pt x="0" y="0"/>
                </a:moveTo>
                <a:lnTo>
                  <a:pt x="3784600" y="0"/>
                </a:lnTo>
                <a:cubicBezTo>
                  <a:pt x="5120917" y="1877131"/>
                  <a:pt x="5769421" y="4208639"/>
                  <a:pt x="3784600" y="7124700"/>
                </a:cubicBezTo>
                <a:lnTo>
                  <a:pt x="0" y="7124700"/>
                </a:lnTo>
                <a:lnTo>
                  <a:pt x="0" y="0"/>
                </a:lnTo>
                <a:close/>
              </a:path>
            </a:pathLst>
          </a:cu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2686B4E3-B51D-4CE3-A567-9213087D86A8}"/>
              </a:ext>
            </a:extLst>
          </p:cNvPr>
          <p:cNvSpPr>
            <a:spLocks noGrp="1"/>
          </p:cNvSpPr>
          <p:nvPr>
            <p:ph type="title"/>
          </p:nvPr>
        </p:nvSpPr>
        <p:spPr>
          <a:xfrm>
            <a:off x="621792" y="1161288"/>
            <a:ext cx="3602736" cy="4526280"/>
          </a:xfrm>
        </p:spPr>
        <p:txBody>
          <a:bodyPr>
            <a:normAutofit/>
          </a:bodyPr>
          <a:lstStyle/>
          <a:p>
            <a:r>
              <a:rPr lang="it-IT" sz="5400" b="1" dirty="0" err="1">
                <a:solidFill>
                  <a:schemeClr val="bg1"/>
                </a:solidFill>
                <a:latin typeface="Tahoma" panose="020B0604030504040204" pitchFamily="34" charset="0"/>
                <a:ea typeface="Tahoma" panose="020B0604030504040204" pitchFamily="34" charset="0"/>
                <a:cs typeface="Tahoma" panose="020B0604030504040204" pitchFamily="34" charset="0"/>
              </a:rPr>
              <a:t>Table</a:t>
            </a:r>
            <a:r>
              <a:rPr lang="it-IT" sz="5400" b="1" dirty="0">
                <a:solidFill>
                  <a:schemeClr val="bg1"/>
                </a:solidFill>
                <a:latin typeface="Tahoma" panose="020B0604030504040204" pitchFamily="34" charset="0"/>
                <a:ea typeface="Tahoma" panose="020B0604030504040204" pitchFamily="34" charset="0"/>
                <a:cs typeface="Tahoma" panose="020B0604030504040204" pitchFamily="34" charset="0"/>
              </a:rPr>
              <a:t> of </a:t>
            </a:r>
            <a:r>
              <a:rPr lang="it-IT" sz="5400" b="1" dirty="0" err="1">
                <a:solidFill>
                  <a:schemeClr val="bg1"/>
                </a:solidFill>
                <a:latin typeface="Tahoma" panose="020B0604030504040204" pitchFamily="34" charset="0"/>
                <a:ea typeface="Tahoma" panose="020B0604030504040204" pitchFamily="34" charset="0"/>
                <a:cs typeface="Tahoma" panose="020B0604030504040204" pitchFamily="34" charset="0"/>
              </a:rPr>
              <a:t>contents</a:t>
            </a:r>
            <a:endParaRPr lang="it-IT" sz="5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3792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627692"/>
            <a:ext cx="3150181" cy="723249"/>
          </a:xfrm>
        </p:spPr>
        <p:txBody>
          <a:bodyPr vert="horz" lIns="91440" tIns="45720" rIns="91440" bIns="45720" rtlCol="0" anchor="t">
            <a:normAutofit fontScale="90000"/>
          </a:bodyPr>
          <a:lstStyle/>
          <a:p>
            <a:r>
              <a:rPr lang="it-IT" sz="4000" b="1" dirty="0" err="1">
                <a:latin typeface="Tahoma" panose="020B0604030504040204" pitchFamily="34" charset="0"/>
                <a:ea typeface="Tahoma" panose="020B0604030504040204" pitchFamily="34" charset="0"/>
                <a:cs typeface="Tahoma" panose="020B0604030504040204" pitchFamily="34" charset="0"/>
              </a:rPr>
              <a:t>Conclusions</a:t>
            </a:r>
            <a:endParaRPr lang="en-US" sz="40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841247" y="1355002"/>
            <a:ext cx="7468525" cy="4289894"/>
          </a:xfrm>
          <a:prstGeom prst="rect">
            <a:avLst/>
          </a:prstGeom>
        </p:spPr>
        <p:txBody>
          <a:bodyPr vert="horz" lIns="91440" tIns="45720" rIns="91440" bIns="45720" rtlCol="0">
            <a:noAutofit/>
          </a:bodyPr>
          <a:lstStyle/>
          <a:p>
            <a:pPr marL="457200" indent="-457200">
              <a:buFont typeface="Arial" panose="020B0604020202020204" pitchFamily="34" charset="0"/>
              <a:buChar char="•"/>
            </a:pPr>
            <a:r>
              <a:rPr lang="it-IT" sz="2800" dirty="0"/>
              <a:t>Work </a:t>
            </a:r>
            <a:r>
              <a:rPr lang="it-IT" sz="2800" dirty="0" err="1"/>
              <a:t>mainly</a:t>
            </a:r>
            <a:r>
              <a:rPr lang="it-IT" sz="2800" dirty="0"/>
              <a:t> </a:t>
            </a:r>
            <a:r>
              <a:rPr lang="it-IT" sz="2800" dirty="0" err="1"/>
              <a:t>focussed</a:t>
            </a:r>
            <a:r>
              <a:rPr lang="it-IT" sz="2800" dirty="0"/>
              <a:t> on </a:t>
            </a:r>
            <a:r>
              <a:rPr lang="it-IT" sz="2800" dirty="0" err="1"/>
              <a:t>researching</a:t>
            </a:r>
            <a:r>
              <a:rPr lang="it-IT" sz="2800" dirty="0"/>
              <a:t> frameworks and </a:t>
            </a:r>
            <a:r>
              <a:rPr lang="it-IT" sz="2800" dirty="0" err="1"/>
              <a:t>understanding</a:t>
            </a:r>
            <a:r>
              <a:rPr lang="it-IT" sz="2800" dirty="0"/>
              <a:t> a </a:t>
            </a:r>
            <a:r>
              <a:rPr lang="it-IT" sz="2800" dirty="0" err="1"/>
              <a:t>feasible</a:t>
            </a:r>
            <a:r>
              <a:rPr lang="it-IT" sz="2800" dirty="0"/>
              <a:t> </a:t>
            </a:r>
            <a:r>
              <a:rPr lang="it-IT" sz="2800" dirty="0" err="1"/>
              <a:t>implementation</a:t>
            </a:r>
            <a:r>
              <a:rPr lang="it-IT" sz="2800" dirty="0"/>
              <a:t> plan</a:t>
            </a:r>
          </a:p>
          <a:p>
            <a:pPr marL="457200" indent="-457200">
              <a:buFont typeface="Arial" panose="020B0604020202020204" pitchFamily="34" charset="0"/>
              <a:buChar char="•"/>
            </a:pPr>
            <a:r>
              <a:rPr lang="it-IT" sz="2800" dirty="0" err="1"/>
              <a:t>Implementation</a:t>
            </a:r>
            <a:r>
              <a:rPr lang="it-IT" sz="2800" dirty="0"/>
              <a:t> of the </a:t>
            </a:r>
            <a:r>
              <a:rPr lang="it-IT" sz="2800" dirty="0" err="1"/>
              <a:t>partition</a:t>
            </a:r>
            <a:r>
              <a:rPr lang="it-IT" sz="2800" dirty="0"/>
              <a:t> </a:t>
            </a:r>
            <a:r>
              <a:rPr lang="it-IT" sz="2800" dirty="0" err="1"/>
              <a:t>module</a:t>
            </a:r>
            <a:r>
              <a:rPr lang="it-IT" sz="2800" dirty="0"/>
              <a:t> </a:t>
            </a:r>
            <a:r>
              <a:rPr lang="it-IT" sz="2800" dirty="0" err="1"/>
              <a:t>implementing</a:t>
            </a:r>
            <a:r>
              <a:rPr lang="it-IT" sz="2800" dirty="0"/>
              <a:t> a custom SLPA </a:t>
            </a:r>
            <a:r>
              <a:rPr lang="it-IT" sz="2800" dirty="0" err="1"/>
              <a:t>version</a:t>
            </a:r>
            <a:r>
              <a:rPr lang="it-IT" sz="2800" dirty="0"/>
              <a:t> (</a:t>
            </a:r>
            <a:r>
              <a:rPr lang="it-IT" sz="2800" dirty="0" err="1"/>
              <a:t>GANXis</a:t>
            </a:r>
            <a:r>
              <a:rPr lang="it-IT" sz="2800" dirty="0"/>
              <a:t> can be an alternative)</a:t>
            </a:r>
          </a:p>
          <a:p>
            <a:r>
              <a:rPr lang="it-IT" sz="3600" b="1" dirty="0"/>
              <a:t>Future work</a:t>
            </a:r>
          </a:p>
          <a:p>
            <a:r>
              <a:rPr lang="it-IT" sz="2800" dirty="0" err="1"/>
              <a:t>Implement</a:t>
            </a:r>
            <a:r>
              <a:rPr lang="it-IT" sz="2800" dirty="0"/>
              <a:t> </a:t>
            </a:r>
            <a:r>
              <a:rPr lang="it-IT" sz="2800" dirty="0" err="1"/>
              <a:t>allocation</a:t>
            </a:r>
            <a:r>
              <a:rPr lang="it-IT" sz="2800" dirty="0"/>
              <a:t> and placement </a:t>
            </a:r>
            <a:r>
              <a:rPr lang="it-IT" sz="2800" dirty="0" err="1"/>
              <a:t>working</a:t>
            </a:r>
            <a:r>
              <a:rPr lang="it-IT" sz="2800" dirty="0"/>
              <a:t> with </a:t>
            </a:r>
            <a:r>
              <a:rPr lang="it-IT" sz="2800" dirty="0" err="1"/>
              <a:t>kubernetes</a:t>
            </a:r>
            <a:r>
              <a:rPr lang="it-IT" sz="2800" dirty="0"/>
              <a:t> scheduling</a:t>
            </a: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3" name="Rettangolo 22">
            <a:extLst>
              <a:ext uri="{FF2B5EF4-FFF2-40B4-BE49-F238E27FC236}">
                <a16:creationId xmlns:a16="http://schemas.microsoft.com/office/drawing/2014/main" id="{21C0FB7F-8082-47C4-887E-AB132A963B52}"/>
              </a:ext>
            </a:extLst>
          </p:cNvPr>
          <p:cNvSpPr/>
          <p:nvPr/>
        </p:nvSpPr>
        <p:spPr>
          <a:xfrm>
            <a:off x="9520102" y="0"/>
            <a:ext cx="2667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9EAF630B-A208-4113-B1A3-073FB2388380}"/>
              </a:ext>
            </a:extLst>
          </p:cNvPr>
          <p:cNvSpPr/>
          <p:nvPr/>
        </p:nvSpPr>
        <p:spPr>
          <a:xfrm>
            <a:off x="8314671" y="2309950"/>
            <a:ext cx="2667000" cy="2525754"/>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4" name="Elemento grafico 3" descr="Presentazione con elenco di controllo">
            <a:extLst>
              <a:ext uri="{FF2B5EF4-FFF2-40B4-BE49-F238E27FC236}">
                <a16:creationId xmlns:a16="http://schemas.microsoft.com/office/drawing/2014/main" id="{20A9C4C9-FED4-4352-B16D-4668999FB1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032" y="2614688"/>
            <a:ext cx="1916277" cy="1916277"/>
          </a:xfrm>
          <a:prstGeom prst="rect">
            <a:avLst/>
          </a:prstGeom>
        </p:spPr>
      </p:pic>
    </p:spTree>
    <p:extLst>
      <p:ext uri="{BB962C8B-B14F-4D97-AF65-F5344CB8AC3E}">
        <p14:creationId xmlns:p14="http://schemas.microsoft.com/office/powerpoint/2010/main" val="107608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619F2D4F-17CB-4B38-AF04-7F0B618A4D7C}"/>
              </a:ext>
            </a:extLst>
          </p:cNvPr>
          <p:cNvPicPr>
            <a:picLocks noChangeAspect="1"/>
          </p:cNvPicPr>
          <p:nvPr/>
        </p:nvPicPr>
        <p:blipFill rotWithShape="1">
          <a:blip r:embed="rId2"/>
          <a:srcRect t="4005" r="-1" b="16880"/>
          <a:stretch/>
        </p:blipFill>
        <p:spPr>
          <a:xfrm>
            <a:off x="3523488" y="10"/>
            <a:ext cx="8668512" cy="6857990"/>
          </a:xfrm>
          <a:prstGeom prst="rect">
            <a:avLst/>
          </a:prstGeom>
        </p:spPr>
      </p:pic>
      <p:sp>
        <p:nvSpPr>
          <p:cNvPr id="19"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F6DBDA5-022E-483D-AA86-C7DB4A521D6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solidFill>
                  <a:schemeClr val="accent2"/>
                </a:solidFill>
                <a:latin typeface="Tahoma" panose="020B0604030504040204" pitchFamily="34" charset="0"/>
                <a:ea typeface="Tahoma" panose="020B0604030504040204" pitchFamily="34" charset="0"/>
                <a:cs typeface="Tahoma" panose="020B0604030504040204" pitchFamily="34" charset="0"/>
              </a:rPr>
              <a:t>THANKS FOR THE ATTENTION</a:t>
            </a:r>
          </a:p>
        </p:txBody>
      </p:sp>
      <p:sp>
        <p:nvSpPr>
          <p:cNvPr id="20"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68709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09227074-1718-4455-A0F6-02C164226B1B}"/>
              </a:ext>
            </a:extLst>
          </p:cNvPr>
          <p:cNvSpPr txBox="1"/>
          <p:nvPr/>
        </p:nvSpPr>
        <p:spPr>
          <a:xfrm>
            <a:off x="6096000" y="792210"/>
            <a:ext cx="5251704" cy="5311194"/>
          </a:xfrm>
          <a:prstGeom prst="rect">
            <a:avLst/>
          </a:prstGeom>
        </p:spPr>
        <p:txBody>
          <a:bodyPr vert="horz" lIns="91440" tIns="45720" rIns="91440" bIns="45720" rtlCol="0">
            <a:normAutofit fontScale="92500" lnSpcReduction="10000"/>
          </a:bodyPr>
          <a:lstStyle/>
          <a:p>
            <a:pPr>
              <a:lnSpc>
                <a:spcPct val="110000"/>
              </a:lnSpc>
              <a:spcAft>
                <a:spcPts val="600"/>
              </a:spcAft>
            </a:pPr>
            <a:r>
              <a:rPr lang="en-US" sz="2400" dirty="0">
                <a:latin typeface="Tahoma" panose="020B0604030504040204" pitchFamily="34" charset="0"/>
                <a:ea typeface="Tahoma" panose="020B0604030504040204" pitchFamily="34" charset="0"/>
                <a:cs typeface="Tahoma" panose="020B0604030504040204" pitchFamily="34" charset="0"/>
              </a:rPr>
              <a:t>“Edge computing is an open platform that integrates network, computing, storage, and application core capabilities on the edge of the network that is physically close to the data source.”</a:t>
            </a:r>
          </a:p>
          <a:p>
            <a:pPr indent="-228600">
              <a:lnSpc>
                <a:spcPct val="90000"/>
              </a:lnSpc>
              <a:spcAft>
                <a:spcPts val="600"/>
              </a:spcAft>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400" dirty="0">
                <a:latin typeface="Tahoma" panose="020B0604030504040204" pitchFamily="34" charset="0"/>
                <a:ea typeface="Tahoma" panose="020B0604030504040204" pitchFamily="34" charset="0"/>
                <a:cs typeface="Tahoma" panose="020B0604030504040204" pitchFamily="34" charset="0"/>
              </a:rPr>
              <a:t>Since the amount of data shared, is constantly  growing, several different problems that have to be addressed:</a:t>
            </a:r>
          </a:p>
          <a:p>
            <a:pPr indent="-228600">
              <a:lnSpc>
                <a:spcPct val="90000"/>
              </a:lnSpc>
              <a:spcAft>
                <a:spcPts val="600"/>
              </a:spcAft>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742950" lvl="1" indent="-228600">
              <a:lnSpc>
                <a:spcPct val="90000"/>
              </a:lnSpc>
              <a:spcAft>
                <a:spcPts val="600"/>
              </a:spcAft>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Bandwidth as a bottleneck.</a:t>
            </a:r>
          </a:p>
          <a:p>
            <a:pPr marL="742950" lvl="1" indent="-228600">
              <a:lnSpc>
                <a:spcPct val="90000"/>
              </a:lnSpc>
              <a:spcAft>
                <a:spcPts val="600"/>
              </a:spcAft>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Privacy and data security in Smart-Home devices.</a:t>
            </a:r>
          </a:p>
          <a:p>
            <a:pPr marL="742950" lvl="1" indent="-228600">
              <a:lnSpc>
                <a:spcPct val="90000"/>
              </a:lnSpc>
              <a:spcAft>
                <a:spcPts val="600"/>
              </a:spcAft>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Energy consumption in large-scale data centers will be difficult to meet in the future. </a:t>
            </a:r>
          </a:p>
          <a:p>
            <a:pPr marL="742950" lvl="1" indent="-228600">
              <a:lnSpc>
                <a:spcPct val="90000"/>
              </a:lnSpc>
              <a:spcAft>
                <a:spcPts val="600"/>
              </a:spcAft>
              <a:buFont typeface="Arial" panose="020B0604020202020204" pitchFamily="34" charset="0"/>
              <a:buChar char="•"/>
            </a:pPr>
            <a:endParaRPr lang="en-US" sz="1700" dirty="0"/>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Rettangolo 6">
            <a:extLst>
              <a:ext uri="{FF2B5EF4-FFF2-40B4-BE49-F238E27FC236}">
                <a16:creationId xmlns:a16="http://schemas.microsoft.com/office/drawing/2014/main" id="{B8142AA4-741C-41CC-A82F-A05D3A994BF3}"/>
              </a:ext>
            </a:extLst>
          </p:cNvPr>
          <p:cNvSpPr/>
          <p:nvPr/>
        </p:nvSpPr>
        <p:spPr>
          <a:xfrm>
            <a:off x="841248" y="377832"/>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Segnaposto contenuto 3">
            <a:extLst>
              <a:ext uri="{FF2B5EF4-FFF2-40B4-BE49-F238E27FC236}">
                <a16:creationId xmlns:a16="http://schemas.microsoft.com/office/drawing/2014/main" id="{21B66951-D99F-4EEC-A7E2-08994D3A90E8}"/>
              </a:ext>
            </a:extLst>
          </p:cNvPr>
          <p:cNvPicPr>
            <a:picLocks noGrp="1" noChangeAspect="1"/>
          </p:cNvPicPr>
          <p:nvPr>
            <p:ph idx="1"/>
          </p:nvPr>
        </p:nvPicPr>
        <p:blipFill>
          <a:blip r:embed="rId2"/>
          <a:stretch>
            <a:fillRect/>
          </a:stretch>
        </p:blipFill>
        <p:spPr>
          <a:xfrm>
            <a:off x="841248" y="2908577"/>
            <a:ext cx="4556252" cy="3037501"/>
          </a:xfrm>
          <a:prstGeom prst="rect">
            <a:avLst/>
          </a:prstGeom>
        </p:spPr>
      </p:pic>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579258"/>
            <a:ext cx="4965786" cy="2074389"/>
          </a:xfrm>
        </p:spPr>
        <p:txBody>
          <a:bodyPr vert="horz" lIns="91440" tIns="45720" rIns="91440" bIns="45720" rtlCol="0" anchor="t">
            <a:normAutofit fontScale="90000"/>
          </a:bodyPr>
          <a:lstStyle/>
          <a:p>
            <a:r>
              <a:rPr lang="en-US" sz="4000" b="1" dirty="0">
                <a:latin typeface="Tahoma" panose="020B0604030504040204" pitchFamily="34" charset="0"/>
                <a:ea typeface="Tahoma" panose="020B0604030504040204" pitchFamily="34" charset="0"/>
                <a:cs typeface="Tahoma" panose="020B0604030504040204" pitchFamily="34" charset="0"/>
              </a:rPr>
              <a:t>Context introduction</a:t>
            </a:r>
            <a:br>
              <a:rPr lang="en-US" sz="4000" b="1" kern="1200"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rPr>
              <a:t>Edge Computing</a:t>
            </a:r>
          </a:p>
        </p:txBody>
      </p:sp>
    </p:spTree>
    <p:extLst>
      <p:ext uri="{BB962C8B-B14F-4D97-AF65-F5344CB8AC3E}">
        <p14:creationId xmlns:p14="http://schemas.microsoft.com/office/powerpoint/2010/main" val="312908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7" y="576052"/>
            <a:ext cx="4977661" cy="2210511"/>
          </a:xfrm>
        </p:spPr>
        <p:txBody>
          <a:bodyPr vert="horz" lIns="91440" tIns="45720" rIns="91440" bIns="45720" rtlCol="0" anchor="t">
            <a:normAutofit fontScale="90000"/>
          </a:bodyPr>
          <a:lstStyle/>
          <a:p>
            <a:r>
              <a:rPr lang="en-US" sz="4000" b="1" dirty="0">
                <a:latin typeface="Tahoma" panose="020B0604030504040204" pitchFamily="34" charset="0"/>
                <a:ea typeface="Tahoma" panose="020B0604030504040204" pitchFamily="34" charset="0"/>
                <a:cs typeface="Tahoma" panose="020B0604030504040204" pitchFamily="34" charset="0"/>
              </a:rPr>
              <a:t>Context introduction</a:t>
            </a:r>
            <a:br>
              <a:rPr lang="en-US" sz="4000" b="1" kern="1200"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4000" dirty="0">
                <a:latin typeface="Tahoma" panose="020B0604030504040204" pitchFamily="34" charset="0"/>
                <a:ea typeface="Tahoma" panose="020B0604030504040204" pitchFamily="34" charset="0"/>
                <a:cs typeface="Tahoma" panose="020B0604030504040204" pitchFamily="34" charset="0"/>
              </a:rPr>
              <a:t>Serverless Computing</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291328" y="328368"/>
            <a:ext cx="6532810" cy="554460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857250" lvl="1" indent="-342900">
              <a:lnSpc>
                <a:spcPct val="90000"/>
              </a:lnSpc>
              <a:spcAft>
                <a:spcPts val="600"/>
              </a:spcAft>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Run the code without being concerned about operational issues.</a:t>
            </a:r>
          </a:p>
          <a:p>
            <a:pPr marL="857250" lvl="1" indent="-342900">
              <a:lnSpc>
                <a:spcPct val="90000"/>
              </a:lnSpc>
              <a:spcAft>
                <a:spcPts val="600"/>
              </a:spcAft>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857250" lvl="1" indent="-342900">
              <a:lnSpc>
                <a:spcPct val="90000"/>
              </a:lnSpc>
              <a:spcAft>
                <a:spcPts val="600"/>
              </a:spcAft>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User are relieved from any involvement in the server provisioning and resource management.  Developers can focus on the development of an application while ignoring the infrastructure on which the function will be deployed.</a:t>
            </a:r>
          </a:p>
          <a:p>
            <a:pPr marL="857250" lvl="1" indent="-342900">
              <a:lnSpc>
                <a:spcPct val="90000"/>
              </a:lnSpc>
              <a:spcAft>
                <a:spcPts val="600"/>
              </a:spcAft>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857250" lvl="1" indent="-342900">
              <a:lnSpc>
                <a:spcPct val="90000"/>
              </a:lnSpc>
              <a:spcAft>
                <a:spcPts val="600"/>
              </a:spcAft>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Serverless applications are intended to be event-driven and stateless.</a:t>
            </a:r>
          </a:p>
          <a:p>
            <a:pPr marL="857250" lvl="1" indent="-342900">
              <a:lnSpc>
                <a:spcPct val="90000"/>
              </a:lnSpc>
              <a:spcAft>
                <a:spcPts val="600"/>
              </a:spcAft>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857250" lvl="1" indent="-342900">
              <a:lnSpc>
                <a:spcPct val="90000"/>
              </a:lnSpc>
              <a:spcAft>
                <a:spcPts val="600"/>
              </a:spcAft>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The main system can dynamically allocate machine resources according to the specific needs of the final application.</a:t>
            </a:r>
          </a:p>
          <a:p>
            <a:pPr marL="514350" lvl="1">
              <a:lnSpc>
                <a:spcPct val="90000"/>
              </a:lnSpc>
              <a:spcAft>
                <a:spcPts val="600"/>
              </a:spcAft>
            </a:pPr>
            <a:endParaRPr lang="en-US" sz="17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Immagine 7">
            <a:extLst>
              <a:ext uri="{FF2B5EF4-FFF2-40B4-BE49-F238E27FC236}">
                <a16:creationId xmlns:a16="http://schemas.microsoft.com/office/drawing/2014/main" id="{4FA404EF-6460-4253-AD0C-7E22AB1337B8}"/>
              </a:ext>
            </a:extLst>
          </p:cNvPr>
          <p:cNvPicPr>
            <a:picLocks noChangeAspect="1"/>
          </p:cNvPicPr>
          <p:nvPr/>
        </p:nvPicPr>
        <p:blipFill>
          <a:blip r:embed="rId2"/>
          <a:stretch>
            <a:fillRect/>
          </a:stretch>
        </p:blipFill>
        <p:spPr>
          <a:xfrm>
            <a:off x="841248" y="2869471"/>
            <a:ext cx="4318011" cy="3017587"/>
          </a:xfrm>
          <a:prstGeom prst="rect">
            <a:avLst/>
          </a:prstGeom>
        </p:spPr>
      </p:pic>
      <p:sp>
        <p:nvSpPr>
          <p:cNvPr id="12" name="Rettangolo 11">
            <a:extLst>
              <a:ext uri="{FF2B5EF4-FFF2-40B4-BE49-F238E27FC236}">
                <a16:creationId xmlns:a16="http://schemas.microsoft.com/office/drawing/2014/main" id="{323CD151-40EB-45A8-BB7B-AD79D2D9695E}"/>
              </a:ext>
            </a:extLst>
          </p:cNvPr>
          <p:cNvSpPr/>
          <p:nvPr/>
        </p:nvSpPr>
        <p:spPr>
          <a:xfrm>
            <a:off x="841248" y="377832"/>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3551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587318" y="411868"/>
            <a:ext cx="11236820" cy="1671776"/>
          </a:xfrm>
        </p:spPr>
        <p:txBody>
          <a:bodyPr vert="horz" lIns="91440" tIns="45720" rIns="91440" bIns="45720" rtlCol="0" anchor="t">
            <a:normAutofit fontScale="90000"/>
          </a:bodyPr>
          <a:lstStyle/>
          <a:p>
            <a:r>
              <a:rPr lang="en-US" sz="4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Context introduction </a:t>
            </a:r>
            <a:br>
              <a:rPr lang="en-US" sz="4000" b="1" kern="1200"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rPr>
              <a:t>Containerization</a:t>
            </a: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1552226"/>
            <a:ext cx="7595038" cy="4414650"/>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7" name="Rettangolo 6">
            <a:extLst>
              <a:ext uri="{FF2B5EF4-FFF2-40B4-BE49-F238E27FC236}">
                <a16:creationId xmlns:a16="http://schemas.microsoft.com/office/drawing/2014/main" id="{D7176107-AEEF-44D4-AF07-CBC425D0010A}"/>
              </a:ext>
            </a:extLst>
          </p:cNvPr>
          <p:cNvSpPr/>
          <p:nvPr/>
        </p:nvSpPr>
        <p:spPr>
          <a:xfrm>
            <a:off x="9521952" y="0"/>
            <a:ext cx="2667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8DF7873-42D5-4063-AF78-03D3E24B48C4}"/>
              </a:ext>
            </a:extLst>
          </p:cNvPr>
          <p:cNvSpPr/>
          <p:nvPr/>
        </p:nvSpPr>
        <p:spPr>
          <a:xfrm>
            <a:off x="8188452" y="2166123"/>
            <a:ext cx="2667000" cy="2525754"/>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Immagine 9" descr="Immagine che contiene disegnando&#10;&#10;Descrizione generata automaticamente">
            <a:extLst>
              <a:ext uri="{FF2B5EF4-FFF2-40B4-BE49-F238E27FC236}">
                <a16:creationId xmlns:a16="http://schemas.microsoft.com/office/drawing/2014/main" id="{3FCDAAB1-AAD5-4B94-A856-19B3AF3BD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5547" y="2658674"/>
            <a:ext cx="1800618" cy="1540651"/>
          </a:xfrm>
          <a:prstGeom prst="rect">
            <a:avLst/>
          </a:prstGeom>
        </p:spPr>
      </p:pic>
      <p:sp>
        <p:nvSpPr>
          <p:cNvPr id="12" name="CasellaDiTesto 11">
            <a:extLst>
              <a:ext uri="{FF2B5EF4-FFF2-40B4-BE49-F238E27FC236}">
                <a16:creationId xmlns:a16="http://schemas.microsoft.com/office/drawing/2014/main" id="{C2CEE83D-89A3-4C5B-916A-78CC12940B20}"/>
              </a:ext>
            </a:extLst>
          </p:cNvPr>
          <p:cNvSpPr txBox="1"/>
          <p:nvPr/>
        </p:nvSpPr>
        <p:spPr>
          <a:xfrm>
            <a:off x="581222" y="2349307"/>
            <a:ext cx="7327744" cy="3416320"/>
          </a:xfrm>
          <a:prstGeom prst="rect">
            <a:avLst/>
          </a:prstGeom>
          <a:noFill/>
        </p:spPr>
        <p:txBody>
          <a:bodyPr wrap="square" rtlCol="0">
            <a:spAutoFit/>
          </a:bodyPr>
          <a:lstStyle/>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Easy cloud management</a:t>
            </a: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Containers </a:t>
            </a:r>
            <a:r>
              <a:rPr lang="it-IT" sz="2400" dirty="0" err="1">
                <a:latin typeface="Tahoma" panose="020B0604030504040204" pitchFamily="34" charset="0"/>
                <a:ea typeface="Tahoma" panose="020B0604030504040204" pitchFamily="34" charset="0"/>
                <a:cs typeface="Tahoma" panose="020B0604030504040204" pitchFamily="34" charset="0"/>
              </a:rPr>
              <a:t>as</a:t>
            </a:r>
            <a:r>
              <a:rPr lang="it-IT" sz="2400" dirty="0">
                <a:latin typeface="Tahoma" panose="020B0604030504040204" pitchFamily="34" charset="0"/>
                <a:ea typeface="Tahoma" panose="020B0604030504040204" pitchFamily="34" charset="0"/>
                <a:cs typeface="Tahoma" panose="020B0604030504040204" pitchFamily="34" charset="0"/>
              </a:rPr>
              <a:t> self-</a:t>
            </a:r>
            <a:r>
              <a:rPr lang="it-IT" sz="2400" dirty="0" err="1">
                <a:latin typeface="Tahoma" panose="020B0604030504040204" pitchFamily="34" charset="0"/>
                <a:ea typeface="Tahoma" panose="020B0604030504040204" pitchFamily="34" charset="0"/>
                <a:cs typeface="Tahoma" panose="020B0604030504040204" pitchFamily="34" charset="0"/>
              </a:rPr>
              <a:t>contained</a:t>
            </a:r>
            <a:r>
              <a:rPr lang="it-IT" sz="2400" dirty="0">
                <a:latin typeface="Tahoma" panose="020B0604030504040204" pitchFamily="34" charset="0"/>
                <a:ea typeface="Tahoma" panose="020B0604030504040204" pitchFamily="34" charset="0"/>
                <a:cs typeface="Tahoma" panose="020B0604030504040204" pitchFamily="34" charset="0"/>
              </a:rPr>
              <a:t>, ready-to-</a:t>
            </a:r>
            <a:r>
              <a:rPr lang="it-IT" sz="2400" dirty="0" err="1">
                <a:latin typeface="Tahoma" panose="020B0604030504040204" pitchFamily="34" charset="0"/>
                <a:ea typeface="Tahoma" panose="020B0604030504040204" pitchFamily="34" charset="0"/>
                <a:cs typeface="Tahoma" panose="020B0604030504040204" pitchFamily="34" charset="0"/>
              </a:rPr>
              <a:t>deploy</a:t>
            </a:r>
            <a:r>
              <a:rPr lang="it-IT" sz="2400" dirty="0">
                <a:latin typeface="Tahoma" panose="020B0604030504040204" pitchFamily="34" charset="0"/>
                <a:ea typeface="Tahoma" panose="020B0604030504040204" pitchFamily="34" charset="0"/>
                <a:cs typeface="Tahoma" panose="020B0604030504040204" pitchFamily="34" charset="0"/>
              </a:rPr>
              <a:t> parts of </a:t>
            </a:r>
            <a:r>
              <a:rPr lang="it-IT" sz="2400" dirty="0" err="1">
                <a:latin typeface="Tahoma" panose="020B0604030504040204" pitchFamily="34" charset="0"/>
                <a:ea typeface="Tahoma" panose="020B0604030504040204" pitchFamily="34" charset="0"/>
                <a:cs typeface="Tahoma" panose="020B0604030504040204" pitchFamily="34" charset="0"/>
              </a:rPr>
              <a:t>applications</a:t>
            </a: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Necessity</a:t>
            </a:r>
            <a:r>
              <a:rPr lang="it-IT" sz="2400" dirty="0">
                <a:latin typeface="Tahoma" panose="020B0604030504040204" pitchFamily="34" charset="0"/>
                <a:ea typeface="Tahoma" panose="020B0604030504040204" pitchFamily="34" charset="0"/>
                <a:cs typeface="Tahoma" panose="020B0604030504040204" pitchFamily="34" charset="0"/>
              </a:rPr>
              <a:t> of an orchestrator to </a:t>
            </a:r>
            <a:r>
              <a:rPr lang="it-IT" sz="2400" dirty="0" err="1">
                <a:latin typeface="Tahoma" panose="020B0604030504040204" pitchFamily="34" charset="0"/>
                <a:ea typeface="Tahoma" panose="020B0604030504040204" pitchFamily="34" charset="0"/>
                <a:cs typeface="Tahoma" panose="020B0604030504040204" pitchFamily="34" charset="0"/>
              </a:rPr>
              <a:t>manage</a:t>
            </a:r>
            <a:r>
              <a:rPr lang="it-IT" sz="2400" dirty="0">
                <a:latin typeface="Tahoma" panose="020B0604030504040204" pitchFamily="34" charset="0"/>
                <a:ea typeface="Tahoma" panose="020B0604030504040204" pitchFamily="34" charset="0"/>
                <a:cs typeface="Tahoma" panose="020B0604030504040204" pitchFamily="34" charset="0"/>
              </a:rPr>
              <a:t> multiple containers</a:t>
            </a: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Allow</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dynamic</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resource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allocation</a:t>
            </a:r>
            <a:endParaRPr lang="it-IT"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2407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29606" y="586560"/>
            <a:ext cx="10506456" cy="72324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PAPS: </a:t>
            </a:r>
            <a:r>
              <a:rPr lang="it-IT" sz="4000" b="1" dirty="0" err="1">
                <a:latin typeface="Tahoma" panose="020B0604030504040204" pitchFamily="34" charset="0"/>
                <a:ea typeface="Tahoma" panose="020B0604030504040204" pitchFamily="34" charset="0"/>
                <a:cs typeface="Tahoma" panose="020B0604030504040204" pitchFamily="34" charset="0"/>
              </a:rPr>
              <a:t>introduction</a:t>
            </a:r>
            <a:r>
              <a:rPr lang="it-IT" sz="4000" b="1" dirty="0">
                <a:latin typeface="Tahoma" panose="020B0604030504040204" pitchFamily="34" charset="0"/>
                <a:ea typeface="Tahoma" panose="020B0604030504040204" pitchFamily="34" charset="0"/>
                <a:cs typeface="Tahoma" panose="020B0604030504040204" pitchFamily="34" charset="0"/>
              </a:rPr>
              <a:t> to the framework</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841248" y="1383232"/>
            <a:ext cx="10060989" cy="1369079"/>
          </a:xfrm>
          <a:prstGeom prst="rect">
            <a:avLst/>
          </a:prstGeom>
        </p:spPr>
        <p:txBody>
          <a:bodyPr vert="horz" lIns="91440" tIns="45720" rIns="91440" bIns="45720" rtlCol="0">
            <a:normAutofit fontScale="92500"/>
          </a:bodyPr>
          <a:lstStyle/>
          <a:p>
            <a:r>
              <a:rPr lang="en-US" sz="2400" dirty="0">
                <a:latin typeface="Tahoma" panose="020B0604030504040204" pitchFamily="34" charset="0"/>
                <a:ea typeface="Tahoma" panose="020B0604030504040204" pitchFamily="34" charset="0"/>
                <a:cs typeface="Tahoma" panose="020B0604030504040204" pitchFamily="34" charset="0"/>
              </a:rPr>
              <a:t>PAPS is a framework that tries to tackle the challenges related to the management of edge computing infrastructures automating the allocation of serverless function and the management of large-scale edge topologies.</a:t>
            </a: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Ovale 6">
            <a:extLst>
              <a:ext uri="{FF2B5EF4-FFF2-40B4-BE49-F238E27FC236}">
                <a16:creationId xmlns:a16="http://schemas.microsoft.com/office/drawing/2014/main" id="{FD0BEB4F-FB3E-48DC-8888-4E6A9702C162}"/>
              </a:ext>
            </a:extLst>
          </p:cNvPr>
          <p:cNvSpPr>
            <a:spLocks/>
          </p:cNvSpPr>
          <p:nvPr/>
        </p:nvSpPr>
        <p:spPr>
          <a:xfrm>
            <a:off x="841248" y="2655393"/>
            <a:ext cx="1800000" cy="1800000"/>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0" b="1" dirty="0">
                <a:solidFill>
                  <a:schemeClr val="accent2"/>
                </a:solidFill>
                <a:latin typeface="Tahoma" panose="020B0604030504040204" pitchFamily="34" charset="0"/>
                <a:ea typeface="Tahoma" panose="020B0604030504040204" pitchFamily="34" charset="0"/>
                <a:cs typeface="Tahoma" panose="020B0604030504040204" pitchFamily="34" charset="0"/>
              </a:rPr>
              <a:t>P</a:t>
            </a:r>
          </a:p>
        </p:txBody>
      </p:sp>
      <p:sp>
        <p:nvSpPr>
          <p:cNvPr id="19" name="Ovale 18">
            <a:extLst>
              <a:ext uri="{FF2B5EF4-FFF2-40B4-BE49-F238E27FC236}">
                <a16:creationId xmlns:a16="http://schemas.microsoft.com/office/drawing/2014/main" id="{CE801FF8-45E9-4A19-B876-DB8619318911}"/>
              </a:ext>
            </a:extLst>
          </p:cNvPr>
          <p:cNvSpPr>
            <a:spLocks/>
          </p:cNvSpPr>
          <p:nvPr/>
        </p:nvSpPr>
        <p:spPr>
          <a:xfrm>
            <a:off x="3691568" y="2655393"/>
            <a:ext cx="1800000" cy="1800000"/>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0" b="1" dirty="0">
                <a:solidFill>
                  <a:schemeClr val="accent2"/>
                </a:solidFill>
                <a:latin typeface="Tahoma" panose="020B0604030504040204" pitchFamily="34" charset="0"/>
                <a:ea typeface="Tahoma" panose="020B0604030504040204" pitchFamily="34" charset="0"/>
                <a:cs typeface="Tahoma" panose="020B0604030504040204" pitchFamily="34" charset="0"/>
              </a:rPr>
              <a:t>A</a:t>
            </a:r>
          </a:p>
        </p:txBody>
      </p:sp>
      <p:sp>
        <p:nvSpPr>
          <p:cNvPr id="10" name="Rettangolo 9">
            <a:extLst>
              <a:ext uri="{FF2B5EF4-FFF2-40B4-BE49-F238E27FC236}">
                <a16:creationId xmlns:a16="http://schemas.microsoft.com/office/drawing/2014/main" id="{C65A85C3-5E61-4A41-8891-CBA4EADDD75A}"/>
              </a:ext>
            </a:extLst>
          </p:cNvPr>
          <p:cNvSpPr/>
          <p:nvPr/>
        </p:nvSpPr>
        <p:spPr>
          <a:xfrm>
            <a:off x="841247" y="4565601"/>
            <a:ext cx="2278410" cy="1015663"/>
          </a:xfrm>
          <a:prstGeom prst="rect">
            <a:avLst/>
          </a:prstGeom>
        </p:spPr>
        <p:txBody>
          <a:bodyPr wrap="square">
            <a:spAutoFit/>
          </a:bodyPr>
          <a:lstStyle/>
          <a:p>
            <a:pPr>
              <a:lnSpc>
                <a:spcPct val="100000"/>
              </a:lnSpc>
            </a:pPr>
            <a:r>
              <a:rPr lang="it-IT" sz="2000" b="1" dirty="0" err="1">
                <a:latin typeface="Tahoma" panose="020B0604030504040204" pitchFamily="34" charset="0"/>
                <a:ea typeface="Tahoma" panose="020B0604030504040204" pitchFamily="34" charset="0"/>
                <a:cs typeface="Tahoma" panose="020B0604030504040204" pitchFamily="34" charset="0"/>
              </a:rPr>
              <a:t>Partition</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divides</a:t>
            </a:r>
            <a:r>
              <a:rPr lang="it-IT" sz="2000" dirty="0">
                <a:latin typeface="Tahoma" panose="020B0604030504040204" pitchFamily="34" charset="0"/>
                <a:ea typeface="Tahoma" panose="020B0604030504040204" pitchFamily="34" charset="0"/>
                <a:cs typeface="Tahoma" panose="020B0604030504040204" pitchFamily="34" charset="0"/>
              </a:rPr>
              <a:t> the network in communities.</a:t>
            </a:r>
          </a:p>
        </p:txBody>
      </p:sp>
      <p:sp>
        <p:nvSpPr>
          <p:cNvPr id="20" name="Ovale 19">
            <a:extLst>
              <a:ext uri="{FF2B5EF4-FFF2-40B4-BE49-F238E27FC236}">
                <a16:creationId xmlns:a16="http://schemas.microsoft.com/office/drawing/2014/main" id="{0CFD39BA-4058-4626-BEF4-4B171053FE95}"/>
              </a:ext>
            </a:extLst>
          </p:cNvPr>
          <p:cNvSpPr>
            <a:spLocks/>
          </p:cNvSpPr>
          <p:nvPr/>
        </p:nvSpPr>
        <p:spPr>
          <a:xfrm>
            <a:off x="6619636" y="2655393"/>
            <a:ext cx="1800000" cy="1800000"/>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0" b="1">
                <a:solidFill>
                  <a:schemeClr val="accent2"/>
                </a:solidFill>
                <a:latin typeface="Tahoma" panose="020B0604030504040204" pitchFamily="34" charset="0"/>
                <a:ea typeface="Tahoma" panose="020B0604030504040204" pitchFamily="34" charset="0"/>
                <a:cs typeface="Tahoma" panose="020B0604030504040204" pitchFamily="34" charset="0"/>
              </a:rPr>
              <a:t>P</a:t>
            </a:r>
            <a:endParaRPr lang="it-IT" sz="8000" b="1" dirty="0">
              <a:latin typeface="Tahoma" panose="020B0604030504040204" pitchFamily="34" charset="0"/>
              <a:ea typeface="Tahoma" panose="020B0604030504040204" pitchFamily="34" charset="0"/>
              <a:cs typeface="Tahoma" panose="020B0604030504040204" pitchFamily="34" charset="0"/>
            </a:endParaRPr>
          </a:p>
        </p:txBody>
      </p:sp>
      <p:sp>
        <p:nvSpPr>
          <p:cNvPr id="21" name="Ovale 20">
            <a:extLst>
              <a:ext uri="{FF2B5EF4-FFF2-40B4-BE49-F238E27FC236}">
                <a16:creationId xmlns:a16="http://schemas.microsoft.com/office/drawing/2014/main" id="{E32D9605-1552-45D7-8E0C-E99F4E077616}"/>
              </a:ext>
            </a:extLst>
          </p:cNvPr>
          <p:cNvSpPr>
            <a:spLocks/>
          </p:cNvSpPr>
          <p:nvPr/>
        </p:nvSpPr>
        <p:spPr>
          <a:xfrm>
            <a:off x="9547704" y="2655393"/>
            <a:ext cx="1800000" cy="1800000"/>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0" b="1" dirty="0">
                <a:solidFill>
                  <a:schemeClr val="accent2"/>
                </a:solidFill>
                <a:latin typeface="Tahoma" panose="020B0604030504040204" pitchFamily="34" charset="0"/>
                <a:ea typeface="Tahoma" panose="020B0604030504040204" pitchFamily="34" charset="0"/>
                <a:cs typeface="Tahoma" panose="020B0604030504040204" pitchFamily="34" charset="0"/>
              </a:rPr>
              <a:t>S</a:t>
            </a:r>
          </a:p>
        </p:txBody>
      </p:sp>
      <p:sp>
        <p:nvSpPr>
          <p:cNvPr id="14" name="Rettangolo 13">
            <a:extLst>
              <a:ext uri="{FF2B5EF4-FFF2-40B4-BE49-F238E27FC236}">
                <a16:creationId xmlns:a16="http://schemas.microsoft.com/office/drawing/2014/main" id="{E201A1AB-8563-4981-B0AC-52F7C1670014}"/>
              </a:ext>
            </a:extLst>
          </p:cNvPr>
          <p:cNvSpPr/>
          <p:nvPr/>
        </p:nvSpPr>
        <p:spPr>
          <a:xfrm>
            <a:off x="3416300" y="4547814"/>
            <a:ext cx="2666534" cy="1323439"/>
          </a:xfrm>
          <a:prstGeom prst="rect">
            <a:avLst/>
          </a:prstGeom>
        </p:spPr>
        <p:txBody>
          <a:bodyPr wrap="square">
            <a:spAutoFit/>
          </a:bodyPr>
          <a:lstStyle/>
          <a:p>
            <a:pPr>
              <a:lnSpc>
                <a:spcPct val="100000"/>
              </a:lnSpc>
            </a:pPr>
            <a:r>
              <a:rPr lang="it-IT" sz="2000" b="1" dirty="0" err="1">
                <a:latin typeface="Tahoma" panose="020B0604030504040204" pitchFamily="34" charset="0"/>
                <a:ea typeface="Tahoma" panose="020B0604030504040204" pitchFamily="34" charset="0"/>
                <a:cs typeface="Tahoma" panose="020B0604030504040204" pitchFamily="34" charset="0"/>
              </a:rPr>
              <a:t>Allocation</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allocates</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containters</a:t>
            </a:r>
            <a:r>
              <a:rPr lang="it-IT" sz="2000" dirty="0">
                <a:latin typeface="Tahoma" panose="020B0604030504040204" pitchFamily="34" charset="0"/>
                <a:ea typeface="Tahoma" panose="020B0604030504040204" pitchFamily="34" charset="0"/>
                <a:cs typeface="Tahoma" panose="020B0604030504040204" pitchFamily="34" charset="0"/>
              </a:rPr>
              <a:t> and </a:t>
            </a:r>
            <a:r>
              <a:rPr lang="it-IT" sz="2000" dirty="0" err="1">
                <a:latin typeface="Tahoma" panose="020B0604030504040204" pitchFamily="34" charset="0"/>
                <a:ea typeface="Tahoma" panose="020B0604030504040204" pitchFamily="34" charset="0"/>
                <a:cs typeface="Tahoma" panose="020B0604030504040204" pitchFamily="34" charset="0"/>
              </a:rPr>
              <a:t>manage</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workload</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changes</a:t>
            </a:r>
            <a:r>
              <a:rPr lang="it-IT" sz="2000" dirty="0">
                <a:latin typeface="Tahoma" panose="020B0604030504040204" pitchFamily="34" charset="0"/>
                <a:ea typeface="Tahoma" panose="020B0604030504040204" pitchFamily="34" charset="0"/>
                <a:cs typeface="Tahoma" panose="020B0604030504040204" pitchFamily="34" charset="0"/>
              </a:rPr>
              <a:t>.</a:t>
            </a:r>
          </a:p>
        </p:txBody>
      </p:sp>
      <p:sp>
        <p:nvSpPr>
          <p:cNvPr id="22" name="Rettangolo 21">
            <a:extLst>
              <a:ext uri="{FF2B5EF4-FFF2-40B4-BE49-F238E27FC236}">
                <a16:creationId xmlns:a16="http://schemas.microsoft.com/office/drawing/2014/main" id="{9234647F-88EF-4F80-8837-72EB1478F59A}"/>
              </a:ext>
            </a:extLst>
          </p:cNvPr>
          <p:cNvSpPr/>
          <p:nvPr/>
        </p:nvSpPr>
        <p:spPr>
          <a:xfrm>
            <a:off x="6470254" y="4545651"/>
            <a:ext cx="2197511" cy="923330"/>
          </a:xfrm>
          <a:prstGeom prst="rect">
            <a:avLst/>
          </a:prstGeom>
        </p:spPr>
        <p:txBody>
          <a:bodyPr wrap="square">
            <a:spAutoFit/>
          </a:bodyPr>
          <a:lstStyle/>
          <a:p>
            <a:pPr>
              <a:lnSpc>
                <a:spcPct val="100000"/>
              </a:lnSpc>
            </a:pPr>
            <a:r>
              <a:rPr lang="it-IT" b="1" dirty="0">
                <a:latin typeface="Tahoma" panose="020B0604030504040204" pitchFamily="34" charset="0"/>
                <a:ea typeface="Tahoma" panose="020B0604030504040204" pitchFamily="34" charset="0"/>
                <a:cs typeface="Tahoma" panose="020B0604030504040204" pitchFamily="34" charset="0"/>
              </a:rPr>
              <a:t>Placement</a:t>
            </a:r>
            <a:r>
              <a:rPr lang="it-IT" dirty="0">
                <a:latin typeface="Tahoma" panose="020B0604030504040204" pitchFamily="34" charset="0"/>
                <a:ea typeface="Tahoma" panose="020B0604030504040204" pitchFamily="34" charset="0"/>
                <a:cs typeface="Tahoma" panose="020B0604030504040204" pitchFamily="34" charset="0"/>
              </a:rPr>
              <a:t>, places containers on </a:t>
            </a:r>
            <a:r>
              <a:rPr lang="it-IT" dirty="0" err="1">
                <a:latin typeface="Tahoma" panose="020B0604030504040204" pitchFamily="34" charset="0"/>
                <a:ea typeface="Tahoma" panose="020B0604030504040204" pitchFamily="34" charset="0"/>
                <a:cs typeface="Tahoma" panose="020B0604030504040204" pitchFamily="34" charset="0"/>
              </a:rPr>
              <a:t>nodes</a:t>
            </a:r>
            <a:r>
              <a:rPr lang="it-IT" dirty="0">
                <a:latin typeface="Tahoma" panose="020B0604030504040204" pitchFamily="34" charset="0"/>
                <a:ea typeface="Tahoma" panose="020B0604030504040204" pitchFamily="34" charset="0"/>
                <a:cs typeface="Tahoma" panose="020B0604030504040204" pitchFamily="34" charset="0"/>
              </a:rPr>
              <a:t>.</a:t>
            </a:r>
          </a:p>
        </p:txBody>
      </p:sp>
      <p:sp>
        <p:nvSpPr>
          <p:cNvPr id="23" name="Rettangolo 22">
            <a:extLst>
              <a:ext uri="{FF2B5EF4-FFF2-40B4-BE49-F238E27FC236}">
                <a16:creationId xmlns:a16="http://schemas.microsoft.com/office/drawing/2014/main" id="{CF31C655-77EB-4994-A142-CEA1491DD717}"/>
              </a:ext>
            </a:extLst>
          </p:cNvPr>
          <p:cNvSpPr/>
          <p:nvPr/>
        </p:nvSpPr>
        <p:spPr>
          <a:xfrm>
            <a:off x="9529883" y="4610959"/>
            <a:ext cx="1799999" cy="923330"/>
          </a:xfrm>
          <a:prstGeom prst="rect">
            <a:avLst/>
          </a:prstGeom>
        </p:spPr>
        <p:txBody>
          <a:bodyPr wrap="square">
            <a:spAutoFit/>
          </a:bodyPr>
          <a:lstStyle/>
          <a:p>
            <a:r>
              <a:rPr lang="it-IT" b="1" dirty="0" err="1">
                <a:latin typeface="Tahoma" panose="020B0604030504040204" pitchFamily="34" charset="0"/>
                <a:ea typeface="Tahoma" panose="020B0604030504040204" pitchFamily="34" charset="0"/>
                <a:cs typeface="Tahoma" panose="020B0604030504040204" pitchFamily="34" charset="0"/>
              </a:rPr>
              <a:t>Scaling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both</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horizontal</a:t>
            </a:r>
            <a:r>
              <a:rPr lang="it-IT" dirty="0">
                <a:latin typeface="Tahoma" panose="020B0604030504040204" pitchFamily="34" charset="0"/>
                <a:ea typeface="Tahoma" panose="020B0604030504040204" pitchFamily="34" charset="0"/>
                <a:cs typeface="Tahoma" panose="020B0604030504040204" pitchFamily="34" charset="0"/>
              </a:rPr>
              <a:t> and </a:t>
            </a:r>
            <a:r>
              <a:rPr lang="it-IT" dirty="0" err="1">
                <a:latin typeface="Tahoma" panose="020B0604030504040204" pitchFamily="34" charset="0"/>
                <a:ea typeface="Tahoma" panose="020B0604030504040204" pitchFamily="34" charset="0"/>
                <a:cs typeface="Tahoma" panose="020B0604030504040204" pitchFamily="34" charset="0"/>
              </a:rPr>
              <a:t>vertical</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scaling</a:t>
            </a:r>
            <a:r>
              <a:rPr lang="it-IT" dirty="0">
                <a:latin typeface="Tahoma" panose="020B0604030504040204" pitchFamily="34" charset="0"/>
                <a:ea typeface="Tahoma" panose="020B0604030504040204" pitchFamily="34" charset="0"/>
                <a:cs typeface="Tahoma" panose="020B0604030504040204" pitchFamily="34" charset="0"/>
              </a:rPr>
              <a:t>.</a:t>
            </a:r>
            <a:endParaRPr lang="it-IT" dirty="0"/>
          </a:p>
        </p:txBody>
      </p:sp>
      <p:sp>
        <p:nvSpPr>
          <p:cNvPr id="25" name="Rettangolo 24">
            <a:extLst>
              <a:ext uri="{FF2B5EF4-FFF2-40B4-BE49-F238E27FC236}">
                <a16:creationId xmlns:a16="http://schemas.microsoft.com/office/drawing/2014/main" id="{7DAE9D5A-12F1-4C17-971F-2344E83CB635}"/>
              </a:ext>
            </a:extLst>
          </p:cNvPr>
          <p:cNvSpPr/>
          <p:nvPr/>
        </p:nvSpPr>
        <p:spPr>
          <a:xfrm>
            <a:off x="841248" y="377832"/>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4190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548843"/>
            <a:ext cx="10982890" cy="64729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PAPS: System </a:t>
            </a:r>
            <a:r>
              <a:rPr lang="it-IT" sz="4000" b="1" dirty="0" err="1">
                <a:latin typeface="Tahoma" panose="020B0604030504040204" pitchFamily="34" charset="0"/>
                <a:ea typeface="Tahoma" panose="020B0604030504040204" pitchFamily="34" charset="0"/>
                <a:cs typeface="Tahoma" panose="020B0604030504040204" pitchFamily="34" charset="0"/>
              </a:rPr>
              <a:t>level</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841248" y="1300254"/>
            <a:ext cx="10506456" cy="1635650"/>
          </a:xfrm>
          <a:prstGeom prst="rect">
            <a:avLst/>
          </a:prstGeom>
        </p:spPr>
        <p:txBody>
          <a:bodyPr vert="horz" lIns="91440" tIns="45720" rIns="91440" bIns="45720" rtlCol="0">
            <a:noAutofit/>
          </a:bodyPr>
          <a:lstStyle/>
          <a:p>
            <a:r>
              <a:rPr lang="it-IT" sz="2800" dirty="0">
                <a:latin typeface="Tahoma" panose="020B0604030504040204" pitchFamily="34" charset="0"/>
                <a:ea typeface="Tahoma" panose="020B0604030504040204" pitchFamily="34" charset="0"/>
                <a:cs typeface="Tahoma" panose="020B0604030504040204" pitchFamily="34" charset="0"/>
              </a:rPr>
              <a:t>Split the network in delay-</a:t>
            </a:r>
            <a:r>
              <a:rPr lang="it-IT" sz="2800" dirty="0" err="1">
                <a:latin typeface="Tahoma" panose="020B0604030504040204" pitchFamily="34" charset="0"/>
                <a:ea typeface="Tahoma" panose="020B0604030504040204" pitchFamily="34" charset="0"/>
                <a:cs typeface="Tahoma" panose="020B0604030504040204" pitchFamily="34" charset="0"/>
              </a:rPr>
              <a:t>aware</a:t>
            </a:r>
            <a:r>
              <a:rPr lang="it-IT" sz="2800" dirty="0">
                <a:latin typeface="Tahoma" panose="020B0604030504040204" pitchFamily="34" charset="0"/>
                <a:ea typeface="Tahoma" panose="020B0604030504040204" pitchFamily="34" charset="0"/>
                <a:cs typeface="Tahoma" panose="020B0604030504040204" pitchFamily="34" charset="0"/>
              </a:rPr>
              <a:t> communities </a:t>
            </a:r>
            <a:r>
              <a:rPr lang="it-IT" sz="2800" dirty="0" err="1">
                <a:latin typeface="Tahoma" panose="020B0604030504040204" pitchFamily="34" charset="0"/>
                <a:ea typeface="Tahoma" panose="020B0604030504040204" pitchFamily="34" charset="0"/>
                <a:cs typeface="Tahoma" panose="020B0604030504040204" pitchFamily="34" charset="0"/>
              </a:rPr>
              <a:t>using</a:t>
            </a:r>
            <a:r>
              <a:rPr lang="it-IT" sz="2800" dirty="0">
                <a:latin typeface="Tahoma" panose="020B0604030504040204" pitchFamily="34" charset="0"/>
                <a:ea typeface="Tahoma" panose="020B0604030504040204" pitchFamily="34" charset="0"/>
                <a:cs typeface="Tahoma" panose="020B0604030504040204" pitchFamily="34" charset="0"/>
              </a:rPr>
              <a:t> SLPA, an </a:t>
            </a:r>
            <a:r>
              <a:rPr lang="it-IT" sz="2800" dirty="0" err="1">
                <a:latin typeface="Tahoma" panose="020B0604030504040204" pitchFamily="34" charset="0"/>
                <a:ea typeface="Tahoma" panose="020B0604030504040204" pitchFamily="34" charset="0"/>
                <a:cs typeface="Tahoma" panose="020B0604030504040204" pitchFamily="34" charset="0"/>
              </a:rPr>
              <a:t>algorithm</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which</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uses</a:t>
            </a:r>
            <a:r>
              <a:rPr lang="it-IT" sz="2800" dirty="0">
                <a:latin typeface="Tahoma" panose="020B0604030504040204" pitchFamily="34" charset="0"/>
                <a:ea typeface="Tahoma" panose="020B0604030504040204" pitchFamily="34" charset="0"/>
                <a:cs typeface="Tahoma" panose="020B0604030504040204" pitchFamily="34" charset="0"/>
              </a:rPr>
              <a:t> label </a:t>
            </a:r>
            <a:r>
              <a:rPr lang="it-IT" sz="2800" dirty="0" err="1">
                <a:latin typeface="Tahoma" panose="020B0604030504040204" pitchFamily="34" charset="0"/>
                <a:ea typeface="Tahoma" panose="020B0604030504040204" pitchFamily="34" charset="0"/>
                <a:cs typeface="Tahoma" panose="020B0604030504040204" pitchFamily="34" charset="0"/>
              </a:rPr>
              <a:t>spreading</a:t>
            </a:r>
            <a:r>
              <a:rPr lang="it-IT" sz="2800" dirty="0">
                <a:latin typeface="Tahoma" panose="020B0604030504040204" pitchFamily="34" charset="0"/>
                <a:ea typeface="Tahoma" panose="020B0604030504040204" pitchFamily="34" charset="0"/>
                <a:cs typeface="Tahoma" panose="020B0604030504040204" pitchFamily="34" charset="0"/>
              </a:rPr>
              <a:t> techniques to decide </a:t>
            </a:r>
            <a:r>
              <a:rPr lang="it-IT" sz="2800" dirty="0" err="1">
                <a:latin typeface="Tahoma" panose="020B0604030504040204" pitchFamily="34" charset="0"/>
                <a:ea typeface="Tahoma" panose="020B0604030504040204" pitchFamily="34" charset="0"/>
                <a:cs typeface="Tahoma" panose="020B0604030504040204" pitchFamily="34" charset="0"/>
              </a:rPr>
              <a:t>which</a:t>
            </a:r>
            <a:r>
              <a:rPr lang="it-IT" sz="2800" dirty="0">
                <a:latin typeface="Tahoma" panose="020B0604030504040204" pitchFamily="34" charset="0"/>
                <a:ea typeface="Tahoma" panose="020B0604030504040204" pitchFamily="34" charset="0"/>
                <a:cs typeface="Tahoma" panose="020B0604030504040204" pitchFamily="34" charset="0"/>
              </a:rPr>
              <a:t> community </a:t>
            </a:r>
            <a:r>
              <a:rPr lang="it-IT" sz="2800" dirty="0" err="1">
                <a:latin typeface="Tahoma" panose="020B0604030504040204" pitchFamily="34" charset="0"/>
                <a:ea typeface="Tahoma" panose="020B0604030504040204" pitchFamily="34" charset="0"/>
                <a:cs typeface="Tahoma" panose="020B0604030504040204" pitchFamily="34" charset="0"/>
              </a:rPr>
              <a:t>each</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node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will</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belong</a:t>
            </a:r>
            <a:r>
              <a:rPr lang="it-IT" sz="2800" dirty="0">
                <a:latin typeface="Tahoma" panose="020B0604030504040204" pitchFamily="34" charset="0"/>
                <a:ea typeface="Tahoma" panose="020B0604030504040204" pitchFamily="34" charset="0"/>
                <a:cs typeface="Tahoma" panose="020B0604030504040204" pitchFamily="34" charset="0"/>
              </a:rPr>
              <a:t>. </a:t>
            </a: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 name="Rettangolo 3">
            <a:extLst>
              <a:ext uri="{FF2B5EF4-FFF2-40B4-BE49-F238E27FC236}">
                <a16:creationId xmlns:a16="http://schemas.microsoft.com/office/drawing/2014/main" id="{4D727FAD-3772-45CE-AD76-834C8A8B9036}"/>
              </a:ext>
            </a:extLst>
          </p:cNvPr>
          <p:cNvSpPr/>
          <p:nvPr/>
        </p:nvSpPr>
        <p:spPr>
          <a:xfrm>
            <a:off x="841248" y="2950766"/>
            <a:ext cx="6232653" cy="2954655"/>
          </a:xfrm>
          <a:prstGeom prst="rect">
            <a:avLst/>
          </a:prstGeom>
        </p:spPr>
        <p:txBody>
          <a:bodyPr wrap="square">
            <a:spAutoFit/>
          </a:bodyPr>
          <a:lstStyle/>
          <a:p>
            <a:pPr marL="742950" lvl="1" indent="-285750">
              <a:buFont typeface="Arial" panose="020B0604020202020204" pitchFamily="34" charset="0"/>
              <a:buChar char="•"/>
            </a:pPr>
            <a:r>
              <a:rPr lang="it-IT" sz="2800" dirty="0" err="1">
                <a:latin typeface="Tahoma" panose="020B0604030504040204" pitchFamily="34" charset="0"/>
                <a:ea typeface="Tahoma" panose="020B0604030504040204" pitchFamily="34" charset="0"/>
                <a:cs typeface="Tahoma" panose="020B0604030504040204" pitchFamily="34" charset="0"/>
              </a:rPr>
              <a:t>Variable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number</a:t>
            </a:r>
            <a:r>
              <a:rPr lang="it-IT" sz="2800" dirty="0">
                <a:latin typeface="Tahoma" panose="020B0604030504040204" pitchFamily="34" charset="0"/>
                <a:ea typeface="Tahoma" panose="020B0604030504040204" pitchFamily="34" charset="0"/>
                <a:cs typeface="Tahoma" panose="020B0604030504040204" pitchFamily="34" charset="0"/>
              </a:rPr>
              <a:t> of </a:t>
            </a:r>
            <a:r>
              <a:rPr lang="it-IT" sz="2800" dirty="0" err="1">
                <a:latin typeface="Tahoma" panose="020B0604030504040204" pitchFamily="34" charset="0"/>
                <a:ea typeface="Tahoma" panose="020B0604030504040204" pitchFamily="34" charset="0"/>
                <a:cs typeface="Tahoma" panose="020B0604030504040204" pitchFamily="34" charset="0"/>
              </a:rPr>
              <a:t>iterations</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where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nodes</a:t>
            </a:r>
            <a:r>
              <a:rPr lang="it-IT" sz="2800" dirty="0">
                <a:latin typeface="Tahoma" panose="020B0604030504040204" pitchFamily="34" charset="0"/>
                <a:ea typeface="Tahoma" panose="020B0604030504040204" pitchFamily="34" charset="0"/>
                <a:cs typeface="Tahoma" panose="020B0604030504040204" pitchFamily="34" charset="0"/>
              </a:rPr>
              <a:t> spread labels.</a:t>
            </a:r>
          </a:p>
          <a:p>
            <a:pPr marL="742950" lvl="1" indent="-285750">
              <a:buFont typeface="Arial" panose="020B0604020202020204" pitchFamily="34" charset="0"/>
              <a:buChar char="•"/>
            </a:pPr>
            <a:r>
              <a:rPr lang="it-IT" sz="2800" dirty="0">
                <a:latin typeface="Tahoma" panose="020B0604030504040204" pitchFamily="34" charset="0"/>
                <a:ea typeface="Tahoma" panose="020B0604030504040204" pitchFamily="34" charset="0"/>
                <a:cs typeface="Tahoma" panose="020B0604030504040204" pitchFamily="34" charset="0"/>
              </a:rPr>
              <a:t>Memory inside </a:t>
            </a:r>
            <a:r>
              <a:rPr lang="it-IT" sz="2800" dirty="0" err="1">
                <a:latin typeface="Tahoma" panose="020B0604030504040204" pitchFamily="34" charset="0"/>
                <a:ea typeface="Tahoma" panose="020B0604030504040204" pitchFamily="34" charset="0"/>
                <a:cs typeface="Tahoma" panose="020B0604030504040204" pitchFamily="34" charset="0"/>
              </a:rPr>
              <a:t>each</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node</a:t>
            </a:r>
            <a:r>
              <a:rPr lang="it-IT" sz="2800" dirty="0">
                <a:latin typeface="Tahoma" panose="020B0604030504040204" pitchFamily="34" charset="0"/>
                <a:ea typeface="Tahoma" panose="020B0604030504040204" pitchFamily="34" charset="0"/>
                <a:cs typeface="Tahoma" panose="020B0604030504040204" pitchFamily="34" charset="0"/>
              </a:rPr>
              <a:t> to store </a:t>
            </a:r>
            <a:r>
              <a:rPr lang="it-IT" sz="2800" dirty="0" err="1">
                <a:latin typeface="Tahoma" panose="020B0604030504040204" pitchFamily="34" charset="0"/>
                <a:ea typeface="Tahoma" panose="020B0604030504040204" pitchFamily="34" charset="0"/>
                <a:cs typeface="Tahoma" panose="020B0604030504040204" pitchFamily="34" charset="0"/>
              </a:rPr>
              <a:t>received</a:t>
            </a:r>
            <a:r>
              <a:rPr lang="it-IT" sz="2800" dirty="0">
                <a:latin typeface="Tahoma" panose="020B0604030504040204" pitchFamily="34" charset="0"/>
                <a:ea typeface="Tahoma" panose="020B0604030504040204" pitchFamily="34" charset="0"/>
                <a:cs typeface="Tahoma" panose="020B0604030504040204" pitchFamily="34" charset="0"/>
              </a:rPr>
              <a:t> labels.</a:t>
            </a:r>
          </a:p>
          <a:p>
            <a:pPr marL="742950" lvl="1" indent="-285750">
              <a:buFont typeface="Arial" panose="020B0604020202020204" pitchFamily="34" charset="0"/>
              <a:buChar char="•"/>
            </a:pPr>
            <a:r>
              <a:rPr lang="it-IT" sz="2800" dirty="0" err="1">
                <a:latin typeface="Tahoma" panose="020B0604030504040204" pitchFamily="34" charset="0"/>
                <a:ea typeface="Tahoma" panose="020B0604030504040204" pitchFamily="34" charset="0"/>
                <a:cs typeface="Tahoma" panose="020B0604030504040204" pitchFamily="34" charset="0"/>
              </a:rPr>
              <a:t>Listening</a:t>
            </a:r>
            <a:r>
              <a:rPr lang="it-IT" sz="2800" dirty="0">
                <a:latin typeface="Tahoma" panose="020B0604030504040204" pitchFamily="34" charset="0"/>
                <a:ea typeface="Tahoma" panose="020B0604030504040204" pitchFamily="34" charset="0"/>
                <a:cs typeface="Tahoma" panose="020B0604030504040204" pitchFamily="34" charset="0"/>
              </a:rPr>
              <a:t> and </a:t>
            </a:r>
            <a:r>
              <a:rPr lang="it-IT" sz="2800" dirty="0" err="1">
                <a:latin typeface="Tahoma" panose="020B0604030504040204" pitchFamily="34" charset="0"/>
                <a:ea typeface="Tahoma" panose="020B0604030504040204" pitchFamily="34" charset="0"/>
                <a:cs typeface="Tahoma" panose="020B0604030504040204" pitchFamily="34" charset="0"/>
              </a:rPr>
              <a:t>speaking</a:t>
            </a:r>
            <a:r>
              <a:rPr lang="it-IT" sz="2800" dirty="0">
                <a:latin typeface="Tahoma" panose="020B0604030504040204" pitchFamily="34" charset="0"/>
                <a:ea typeface="Tahoma" panose="020B0604030504040204" pitchFamily="34" charset="0"/>
                <a:cs typeface="Tahoma" panose="020B0604030504040204" pitchFamily="34" charset="0"/>
              </a:rPr>
              <a:t> rules to spread labels.</a:t>
            </a:r>
          </a:p>
          <a:p>
            <a:pPr marL="742950" lvl="1" indent="-285750">
              <a:buFont typeface="Arial" panose="020B0604020202020204" pitchFamily="34" charset="0"/>
              <a:buChar char="•"/>
            </a:pPr>
            <a:endParaRPr lang="it-IT" dirty="0">
              <a:latin typeface="Tahoma" panose="020B0604030504040204" pitchFamily="34" charset="0"/>
              <a:ea typeface="Tahoma" panose="020B0604030504040204" pitchFamily="34" charset="0"/>
              <a:cs typeface="Tahoma" panose="020B0604030504040204" pitchFamily="34" charset="0"/>
            </a:endParaRPr>
          </a:p>
        </p:txBody>
      </p:sp>
      <p:sp>
        <p:nvSpPr>
          <p:cNvPr id="17" name="Rettangolo 16">
            <a:extLst>
              <a:ext uri="{FF2B5EF4-FFF2-40B4-BE49-F238E27FC236}">
                <a16:creationId xmlns:a16="http://schemas.microsoft.com/office/drawing/2014/main" id="{ED7D28EC-1FCE-4379-A344-12DA065F81F6}"/>
              </a:ext>
            </a:extLst>
          </p:cNvPr>
          <p:cNvSpPr/>
          <p:nvPr/>
        </p:nvSpPr>
        <p:spPr>
          <a:xfrm>
            <a:off x="7619984" y="2352633"/>
            <a:ext cx="3600000" cy="3600000"/>
          </a:xfrm>
          <a:prstGeom prst="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8" name="Immagine 17">
            <a:extLst>
              <a:ext uri="{FF2B5EF4-FFF2-40B4-BE49-F238E27FC236}">
                <a16:creationId xmlns:a16="http://schemas.microsoft.com/office/drawing/2014/main" id="{BA295340-7101-4FAC-B403-793892046C97}"/>
              </a:ext>
            </a:extLst>
          </p:cNvPr>
          <p:cNvPicPr preferRelativeResize="0">
            <a:picLocks/>
          </p:cNvPicPr>
          <p:nvPr/>
        </p:nvPicPr>
        <p:blipFill>
          <a:blip r:embed="rId2"/>
          <a:stretch>
            <a:fillRect/>
          </a:stretch>
        </p:blipFill>
        <p:spPr>
          <a:xfrm>
            <a:off x="7799984" y="2532633"/>
            <a:ext cx="3240000" cy="3240000"/>
          </a:xfrm>
          <a:prstGeom prst="rect">
            <a:avLst/>
          </a:prstGeom>
        </p:spPr>
      </p:pic>
      <p:sp>
        <p:nvSpPr>
          <p:cNvPr id="19" name="Rettangolo 18">
            <a:extLst>
              <a:ext uri="{FF2B5EF4-FFF2-40B4-BE49-F238E27FC236}">
                <a16:creationId xmlns:a16="http://schemas.microsoft.com/office/drawing/2014/main" id="{E2D67D08-3456-490F-BAC8-F0F24F34DA63}"/>
              </a:ext>
            </a:extLst>
          </p:cNvPr>
          <p:cNvSpPr/>
          <p:nvPr/>
        </p:nvSpPr>
        <p:spPr>
          <a:xfrm>
            <a:off x="841248" y="377832"/>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1434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587318" y="411868"/>
            <a:ext cx="11236820" cy="72324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PAPS: Community </a:t>
            </a:r>
            <a:r>
              <a:rPr lang="it-IT" sz="4000" b="1" dirty="0" err="1">
                <a:latin typeface="Tahoma" panose="020B0604030504040204" pitchFamily="34" charset="0"/>
                <a:ea typeface="Tahoma" panose="020B0604030504040204" pitchFamily="34" charset="0"/>
                <a:cs typeface="Tahoma" panose="020B0604030504040204" pitchFamily="34" charset="0"/>
              </a:rPr>
              <a:t>level</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1135116"/>
            <a:ext cx="8056810" cy="4914462"/>
          </a:xfrm>
          <a:prstGeom prst="rect">
            <a:avLst/>
          </a:prstGeom>
        </p:spPr>
        <p:txBody>
          <a:bodyPr vert="horz" lIns="91440" tIns="45720" rIns="91440" bIns="45720" rtlCol="0">
            <a:noAutofit/>
          </a:bodyPr>
          <a:lstStyle/>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Minimize the likelihood of SLA violations so that the MEC nodes can operate under feasible conditions.</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Each community leader has to supervise its community by ensuring that every node it’s still up and running. </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Supervise allocation and placement considering services demands and node capabilities</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Solve a mixed integer programming (MIP) problem to minimize the overall delay.</a:t>
            </a:r>
          </a:p>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7" name="Rettangolo 6">
            <a:extLst>
              <a:ext uri="{FF2B5EF4-FFF2-40B4-BE49-F238E27FC236}">
                <a16:creationId xmlns:a16="http://schemas.microsoft.com/office/drawing/2014/main" id="{D7176107-AEEF-44D4-AF07-CBC425D0010A}"/>
              </a:ext>
            </a:extLst>
          </p:cNvPr>
          <p:cNvSpPr/>
          <p:nvPr/>
        </p:nvSpPr>
        <p:spPr>
          <a:xfrm>
            <a:off x="9521952" y="0"/>
            <a:ext cx="2667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8DF7873-42D5-4063-AF78-03D3E24B48C4}"/>
              </a:ext>
            </a:extLst>
          </p:cNvPr>
          <p:cNvSpPr/>
          <p:nvPr/>
        </p:nvSpPr>
        <p:spPr>
          <a:xfrm>
            <a:off x="8188452" y="2166123"/>
            <a:ext cx="2667000" cy="2525754"/>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2911AF32-089F-4C4D-8DF7-F936F9E7B605}"/>
              </a:ext>
            </a:extLst>
          </p:cNvPr>
          <p:cNvPicPr>
            <a:picLocks noChangeAspect="1"/>
          </p:cNvPicPr>
          <p:nvPr/>
        </p:nvPicPr>
        <p:blipFill rotWithShape="1">
          <a:blip r:embed="rId2"/>
          <a:srcRect l="22878" t="20283" r="19735" b="28428"/>
          <a:stretch/>
        </p:blipFill>
        <p:spPr>
          <a:xfrm>
            <a:off x="8671560" y="2667141"/>
            <a:ext cx="1694688" cy="1523718"/>
          </a:xfrm>
          <a:prstGeom prst="rect">
            <a:avLst/>
          </a:prstGeom>
        </p:spPr>
      </p:pic>
    </p:spTree>
    <p:extLst>
      <p:ext uri="{BB962C8B-B14F-4D97-AF65-F5344CB8AC3E}">
        <p14:creationId xmlns:p14="http://schemas.microsoft.com/office/powerpoint/2010/main" val="178338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946848"/>
            <a:ext cx="10982890" cy="72324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PAPS: </a:t>
            </a:r>
            <a:r>
              <a:rPr lang="it-IT" sz="4000" b="1" dirty="0" err="1">
                <a:latin typeface="Tahoma" panose="020B0604030504040204" pitchFamily="34" charset="0"/>
                <a:ea typeface="Tahoma" panose="020B0604030504040204" pitchFamily="34" charset="0"/>
                <a:cs typeface="Tahoma" panose="020B0604030504040204" pitchFamily="34" charset="0"/>
              </a:rPr>
              <a:t>Node</a:t>
            </a:r>
            <a:r>
              <a:rPr lang="it-IT" sz="4000" b="1" dirty="0">
                <a:latin typeface="Tahoma" panose="020B0604030504040204" pitchFamily="34" charset="0"/>
                <a:ea typeface="Tahoma" panose="020B0604030504040204" pitchFamily="34" charset="0"/>
                <a:cs typeface="Tahoma" panose="020B0604030504040204" pitchFamily="34" charset="0"/>
              </a:rPr>
              <a:t> </a:t>
            </a:r>
            <a:r>
              <a:rPr lang="it-IT" sz="4000" b="1" dirty="0" err="1">
                <a:latin typeface="Tahoma" panose="020B0604030504040204" pitchFamily="34" charset="0"/>
                <a:ea typeface="Tahoma" panose="020B0604030504040204" pitchFamily="34" charset="0"/>
                <a:cs typeface="Tahoma" panose="020B0604030504040204" pitchFamily="34" charset="0"/>
              </a:rPr>
              <a:t>level</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7" name="CasellaDiTesto 6">
            <a:extLst>
              <a:ext uri="{FF2B5EF4-FFF2-40B4-BE49-F238E27FC236}">
                <a16:creationId xmlns:a16="http://schemas.microsoft.com/office/drawing/2014/main" id="{BC88CD82-E03C-4A50-A91B-5B16B3EA287B}"/>
              </a:ext>
            </a:extLst>
          </p:cNvPr>
          <p:cNvSpPr txBox="1"/>
          <p:nvPr/>
        </p:nvSpPr>
        <p:spPr>
          <a:xfrm>
            <a:off x="841248" y="2138920"/>
            <a:ext cx="5111317"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Keep the response time for a given function fixed</a:t>
            </a:r>
          </a:p>
          <a:p>
            <a:pPr marL="285750" indent="-285750">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Deploy and remove containers according to the measured workload.</a:t>
            </a:r>
          </a:p>
          <a:p>
            <a:pPr marL="285750" indent="-285750">
              <a:buFont typeface="Arial" panose="020B0604020202020204" pitchFamily="34" charset="0"/>
              <a:buChar char="•"/>
            </a:pPr>
            <a:endParaRPr lang="it-IT" dirty="0">
              <a:latin typeface="Tahoma" panose="020B0604030504040204" pitchFamily="34" charset="0"/>
              <a:ea typeface="Tahoma" panose="020B0604030504040204" pitchFamily="34" charset="0"/>
              <a:cs typeface="Tahoma" panose="020B0604030504040204" pitchFamily="34" charset="0"/>
            </a:endParaRPr>
          </a:p>
        </p:txBody>
      </p:sp>
      <p:sp>
        <p:nvSpPr>
          <p:cNvPr id="3" name="Rettangolo 2">
            <a:extLst>
              <a:ext uri="{FF2B5EF4-FFF2-40B4-BE49-F238E27FC236}">
                <a16:creationId xmlns:a16="http://schemas.microsoft.com/office/drawing/2014/main" id="{482630FA-51DB-4E9F-97AC-6ABEC2CFF0A7}"/>
              </a:ext>
            </a:extLst>
          </p:cNvPr>
          <p:cNvSpPr/>
          <p:nvPr/>
        </p:nvSpPr>
        <p:spPr>
          <a:xfrm>
            <a:off x="6099685" y="2572263"/>
            <a:ext cx="5248019" cy="2103505"/>
          </a:xfrm>
          <a:prstGeom prst="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ahoma" panose="020B0604030504040204" pitchFamily="34" charset="0"/>
              <a:ea typeface="Tahoma" panose="020B0604030504040204" pitchFamily="34" charset="0"/>
              <a:cs typeface="Tahoma" panose="020B0604030504040204" pitchFamily="34" charset="0"/>
            </a:endParaRPr>
          </a:p>
        </p:txBody>
      </p:sp>
      <p:pic>
        <p:nvPicPr>
          <p:cNvPr id="12" name="Segnaposto contenuto 3">
            <a:extLst>
              <a:ext uri="{FF2B5EF4-FFF2-40B4-BE49-F238E27FC236}">
                <a16:creationId xmlns:a16="http://schemas.microsoft.com/office/drawing/2014/main" id="{6C326C2C-60CA-41C8-AEB3-F15DF6D5B80F}"/>
              </a:ext>
            </a:extLst>
          </p:cNvPr>
          <p:cNvPicPr>
            <a:picLocks noChangeAspect="1"/>
          </p:cNvPicPr>
          <p:nvPr/>
        </p:nvPicPr>
        <p:blipFill rotWithShape="1">
          <a:blip r:embed="rId2"/>
          <a:srcRect l="697" t="1461" r="-164" b="2308"/>
          <a:stretch/>
        </p:blipFill>
        <p:spPr>
          <a:xfrm>
            <a:off x="6164299" y="2616945"/>
            <a:ext cx="5124294" cy="1983033"/>
          </a:xfrm>
          <a:prstGeom prst="rect">
            <a:avLst/>
          </a:prstGeom>
        </p:spPr>
      </p:pic>
      <p:sp>
        <p:nvSpPr>
          <p:cNvPr id="10" name="Rettangolo 9">
            <a:extLst>
              <a:ext uri="{FF2B5EF4-FFF2-40B4-BE49-F238E27FC236}">
                <a16:creationId xmlns:a16="http://schemas.microsoft.com/office/drawing/2014/main" id="{A0F4DB72-38F2-406F-A488-FC4C40667DFC}"/>
              </a:ext>
            </a:extLst>
          </p:cNvPr>
          <p:cNvSpPr/>
          <p:nvPr/>
        </p:nvSpPr>
        <p:spPr>
          <a:xfrm>
            <a:off x="841248" y="573137"/>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7875237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1110</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Arial</vt:lpstr>
      <vt:lpstr>Calibri</vt:lpstr>
      <vt:lpstr>Calibri Light</vt:lpstr>
      <vt:lpstr>Tahoma</vt:lpstr>
      <vt:lpstr>Wingdings</vt:lpstr>
      <vt:lpstr>Tema di Office</vt:lpstr>
      <vt:lpstr>PAPS: A first step into the implementation phase. Partitioning a network.</vt:lpstr>
      <vt:lpstr>Table of contents</vt:lpstr>
      <vt:lpstr>Context introduction  Edge Computing</vt:lpstr>
      <vt:lpstr>Context introduction  Serverless Computing</vt:lpstr>
      <vt:lpstr>Context introduction   Containerization</vt:lpstr>
      <vt:lpstr>PAPS: introduction to the framework</vt:lpstr>
      <vt:lpstr>PAPS: System level</vt:lpstr>
      <vt:lpstr>PAPS: Community level</vt:lpstr>
      <vt:lpstr>PAPS: Node level</vt:lpstr>
      <vt:lpstr>Framework research</vt:lpstr>
      <vt:lpstr>OpenFaaS</vt:lpstr>
      <vt:lpstr>Kubernetes</vt:lpstr>
      <vt:lpstr>Kubernetes – Control plane components</vt:lpstr>
      <vt:lpstr>Kubernetes – Kubernetes node components</vt:lpstr>
      <vt:lpstr>General implementation idea</vt:lpstr>
      <vt:lpstr>Presentazione standard di PowerPoint</vt:lpstr>
      <vt:lpstr>Testing</vt:lpstr>
      <vt:lpstr>Testing SLPA</vt:lpstr>
      <vt:lpstr>Testing SLPA Performances</vt:lpstr>
      <vt:lpstr>Conclusions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PAPS: A first step into the implementation phase. Partitioning a network.</dc:title>
  <dc:creator>Fabio Losavio</dc:creator>
  <cp:lastModifiedBy>Fabio Losavio</cp:lastModifiedBy>
  <cp:revision>7</cp:revision>
  <dcterms:created xsi:type="dcterms:W3CDTF">2020-06-14T19:57:15Z</dcterms:created>
  <dcterms:modified xsi:type="dcterms:W3CDTF">2020-06-15T17:34:05Z</dcterms:modified>
</cp:coreProperties>
</file>