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73" r:id="rId7"/>
    <p:sldId id="260" r:id="rId8"/>
    <p:sldId id="261" r:id="rId9"/>
    <p:sldId id="262" r:id="rId10"/>
    <p:sldId id="274" r:id="rId11"/>
    <p:sldId id="275" r:id="rId12"/>
    <p:sldId id="281" r:id="rId13"/>
    <p:sldId id="276" r:id="rId14"/>
    <p:sldId id="277" r:id="rId15"/>
    <p:sldId id="278" r:id="rId16"/>
    <p:sldId id="279" r:id="rId17"/>
    <p:sldId id="263" r:id="rId18"/>
    <p:sldId id="264" r:id="rId19"/>
    <p:sldId id="266" r:id="rId20"/>
    <p:sldId id="265" r:id="rId21"/>
    <p:sldId id="267" r:id="rId22"/>
    <p:sldId id="282" r:id="rId23"/>
    <p:sldId id="268" r:id="rId24"/>
    <p:sldId id="269" r:id="rId25"/>
    <p:sldId id="280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Portillo" userId="174b737d08d70152" providerId="LiveId" clId="{517A2973-619F-46DD-89BB-E47D4F19FAA4}"/>
    <pc:docChg chg="undo redo custSel addSld delSld modSld">
      <pc:chgData name="Oscar Portillo" userId="174b737d08d70152" providerId="LiveId" clId="{517A2973-619F-46DD-89BB-E47D4F19FAA4}" dt="2020-01-06T17:32:21.439" v="4294" actId="20577"/>
      <pc:docMkLst>
        <pc:docMk/>
      </pc:docMkLst>
      <pc:sldChg chg="addSp modSp">
        <pc:chgData name="Oscar Portillo" userId="174b737d08d70152" providerId="LiveId" clId="{517A2973-619F-46DD-89BB-E47D4F19FAA4}" dt="2020-01-02T19:07:58.387" v="694" actId="207"/>
        <pc:sldMkLst>
          <pc:docMk/>
          <pc:sldMk cId="3743803869" sldId="256"/>
        </pc:sldMkLst>
        <pc:spChg chg="mod">
          <ac:chgData name="Oscar Portillo" userId="174b737d08d70152" providerId="LiveId" clId="{517A2973-619F-46DD-89BB-E47D4F19FAA4}" dt="2020-01-02T19:07:58.387" v="694" actId="207"/>
          <ac:spMkLst>
            <pc:docMk/>
            <pc:sldMk cId="3743803869" sldId="256"/>
            <ac:spMk id="3" creationId="{8D5ED27A-5663-4E2C-A32E-1CC701E0B1AC}"/>
          </ac:spMkLst>
        </pc:spChg>
        <pc:picChg chg="add mod">
          <ac:chgData name="Oscar Portillo" userId="174b737d08d70152" providerId="LiveId" clId="{517A2973-619F-46DD-89BB-E47D4F19FAA4}" dt="2020-01-02T18:51:56.420" v="2" actId="14100"/>
          <ac:picMkLst>
            <pc:docMk/>
            <pc:sldMk cId="3743803869" sldId="256"/>
            <ac:picMk id="5" creationId="{7B518C24-7206-411B-8FCC-C63CA14B393E}"/>
          </ac:picMkLst>
        </pc:picChg>
      </pc:sldChg>
      <pc:sldChg chg="modSp">
        <pc:chgData name="Oscar Portillo" userId="174b737d08d70152" providerId="LiveId" clId="{517A2973-619F-46DD-89BB-E47D4F19FAA4}" dt="2020-01-02T19:07:44.732" v="692" actId="108"/>
        <pc:sldMkLst>
          <pc:docMk/>
          <pc:sldMk cId="858634888" sldId="257"/>
        </pc:sldMkLst>
        <pc:spChg chg="mod">
          <ac:chgData name="Oscar Portillo" userId="174b737d08d70152" providerId="LiveId" clId="{517A2973-619F-46DD-89BB-E47D4F19FAA4}" dt="2020-01-02T18:53:55.330" v="3" actId="122"/>
          <ac:spMkLst>
            <pc:docMk/>
            <pc:sldMk cId="858634888" sldId="257"/>
            <ac:spMk id="2" creationId="{2EF7C11D-1EE9-4AEE-87EA-FE4C284533E2}"/>
          </ac:spMkLst>
        </pc:spChg>
        <pc:spChg chg="mod">
          <ac:chgData name="Oscar Portillo" userId="174b737d08d70152" providerId="LiveId" clId="{517A2973-619F-46DD-89BB-E47D4F19FAA4}" dt="2020-01-02T19:07:44.732" v="692" actId="108"/>
          <ac:spMkLst>
            <pc:docMk/>
            <pc:sldMk cId="858634888" sldId="257"/>
            <ac:spMk id="3" creationId="{752D017A-95C8-42D4-8109-9551599FB655}"/>
          </ac:spMkLst>
        </pc:spChg>
      </pc:sldChg>
      <pc:sldChg chg="modSp add">
        <pc:chgData name="Oscar Portillo" userId="174b737d08d70152" providerId="LiveId" clId="{517A2973-619F-46DD-89BB-E47D4F19FAA4}" dt="2020-01-06T17:32:21.439" v="4294" actId="20577"/>
        <pc:sldMkLst>
          <pc:docMk/>
          <pc:sldMk cId="828374600" sldId="258"/>
        </pc:sldMkLst>
        <pc:spChg chg="mod">
          <ac:chgData name="Oscar Portillo" userId="174b737d08d70152" providerId="LiveId" clId="{517A2973-619F-46DD-89BB-E47D4F19FAA4}" dt="2020-01-02T19:04:00.164" v="536" actId="122"/>
          <ac:spMkLst>
            <pc:docMk/>
            <pc:sldMk cId="828374600" sldId="258"/>
            <ac:spMk id="2" creationId="{2C0FAF6C-DE1D-4905-8D75-90061D39684F}"/>
          </ac:spMkLst>
        </pc:spChg>
        <pc:spChg chg="mod">
          <ac:chgData name="Oscar Portillo" userId="174b737d08d70152" providerId="LiveId" clId="{517A2973-619F-46DD-89BB-E47D4F19FAA4}" dt="2020-01-06T17:32:21.439" v="4294" actId="20577"/>
          <ac:spMkLst>
            <pc:docMk/>
            <pc:sldMk cId="828374600" sldId="258"/>
            <ac:spMk id="3" creationId="{92A2D868-8043-46E2-B8D1-38E0CC47538D}"/>
          </ac:spMkLst>
        </pc:spChg>
      </pc:sldChg>
      <pc:sldChg chg="addSp delSp modSp add">
        <pc:chgData name="Oscar Portillo" userId="174b737d08d70152" providerId="LiveId" clId="{517A2973-619F-46DD-89BB-E47D4F19FAA4}" dt="2020-01-02T19:16:19.762" v="961" actId="20577"/>
        <pc:sldMkLst>
          <pc:docMk/>
          <pc:sldMk cId="2175520402" sldId="259"/>
        </pc:sldMkLst>
        <pc:spChg chg="mod">
          <ac:chgData name="Oscar Portillo" userId="174b737d08d70152" providerId="LiveId" clId="{517A2973-619F-46DD-89BB-E47D4F19FAA4}" dt="2020-01-02T19:06:45.667" v="684" actId="122"/>
          <ac:spMkLst>
            <pc:docMk/>
            <pc:sldMk cId="2175520402" sldId="259"/>
            <ac:spMk id="2" creationId="{7FCB9B9F-0C5A-4293-AFF7-14DB088BD1F0}"/>
          </ac:spMkLst>
        </pc:spChg>
        <pc:spChg chg="del">
          <ac:chgData name="Oscar Portillo" userId="174b737d08d70152" providerId="LiveId" clId="{517A2973-619F-46DD-89BB-E47D4F19FAA4}" dt="2020-01-02T19:08:37.234" v="695"/>
          <ac:spMkLst>
            <pc:docMk/>
            <pc:sldMk cId="2175520402" sldId="259"/>
            <ac:spMk id="3" creationId="{26FAD3EF-8339-440A-BC82-01013A62426D}"/>
          </ac:spMkLst>
        </pc:spChg>
        <pc:spChg chg="add mod">
          <ac:chgData name="Oscar Portillo" userId="174b737d08d70152" providerId="LiveId" clId="{517A2973-619F-46DD-89BB-E47D4F19FAA4}" dt="2020-01-02T19:16:19.762" v="961" actId="20577"/>
          <ac:spMkLst>
            <pc:docMk/>
            <pc:sldMk cId="2175520402" sldId="259"/>
            <ac:spMk id="6" creationId="{4790EE1D-5B85-4B47-99E8-F960BF9E956D}"/>
          </ac:spMkLst>
        </pc:spChg>
        <pc:picChg chg="add del mod">
          <ac:chgData name="Oscar Portillo" userId="174b737d08d70152" providerId="LiveId" clId="{517A2973-619F-46DD-89BB-E47D4F19FAA4}" dt="2020-01-02T19:10:15.999" v="708" actId="478"/>
          <ac:picMkLst>
            <pc:docMk/>
            <pc:sldMk cId="2175520402" sldId="259"/>
            <ac:picMk id="4" creationId="{E8E3EC2B-B1CF-45BB-BE0B-23D09C75EE52}"/>
          </ac:picMkLst>
        </pc:picChg>
        <pc:picChg chg="add mod">
          <ac:chgData name="Oscar Portillo" userId="174b737d08d70152" providerId="LiveId" clId="{517A2973-619F-46DD-89BB-E47D4F19FAA4}" dt="2020-01-02T19:13:11.210" v="788" actId="14100"/>
          <ac:picMkLst>
            <pc:docMk/>
            <pc:sldMk cId="2175520402" sldId="259"/>
            <ac:picMk id="7" creationId="{B3280A54-26A6-48D2-90AB-655705161F2E}"/>
          </ac:picMkLst>
        </pc:picChg>
      </pc:sldChg>
      <pc:sldChg chg="addSp modSp add">
        <pc:chgData name="Oscar Portillo" userId="174b737d08d70152" providerId="LiveId" clId="{517A2973-619F-46DD-89BB-E47D4F19FAA4}" dt="2020-01-02T19:23:52.932" v="1312" actId="5793"/>
        <pc:sldMkLst>
          <pc:docMk/>
          <pc:sldMk cId="2613472169" sldId="260"/>
        </pc:sldMkLst>
        <pc:spChg chg="mod">
          <ac:chgData name="Oscar Portillo" userId="174b737d08d70152" providerId="LiveId" clId="{517A2973-619F-46DD-89BB-E47D4F19FAA4}" dt="2020-01-02T19:16:54.818" v="986" actId="122"/>
          <ac:spMkLst>
            <pc:docMk/>
            <pc:sldMk cId="2613472169" sldId="260"/>
            <ac:spMk id="2" creationId="{5EE2D6A1-AF55-448D-8BFC-F9D6312398A4}"/>
          </ac:spMkLst>
        </pc:spChg>
        <pc:spChg chg="mod">
          <ac:chgData name="Oscar Portillo" userId="174b737d08d70152" providerId="LiveId" clId="{517A2973-619F-46DD-89BB-E47D4F19FAA4}" dt="2020-01-02T19:23:52.932" v="1312" actId="5793"/>
          <ac:spMkLst>
            <pc:docMk/>
            <pc:sldMk cId="2613472169" sldId="260"/>
            <ac:spMk id="3" creationId="{23938E7C-BADD-455E-8171-D7A47919F0F6}"/>
          </ac:spMkLst>
        </pc:spChg>
        <pc:picChg chg="add mod">
          <ac:chgData name="Oscar Portillo" userId="174b737d08d70152" providerId="LiveId" clId="{517A2973-619F-46DD-89BB-E47D4F19FAA4}" dt="2020-01-02T19:18:54.929" v="1162" actId="1076"/>
          <ac:picMkLst>
            <pc:docMk/>
            <pc:sldMk cId="2613472169" sldId="260"/>
            <ac:picMk id="4" creationId="{7B5FAAFE-AF27-4116-A035-23D79AB74D6D}"/>
          </ac:picMkLst>
        </pc:picChg>
      </pc:sldChg>
      <pc:sldChg chg="addSp modSp add">
        <pc:chgData name="Oscar Portillo" userId="174b737d08d70152" providerId="LiveId" clId="{517A2973-619F-46DD-89BB-E47D4F19FAA4}" dt="2020-01-02T20:34:43.537" v="3221" actId="108"/>
        <pc:sldMkLst>
          <pc:docMk/>
          <pc:sldMk cId="40732744" sldId="261"/>
        </pc:sldMkLst>
        <pc:spChg chg="mod">
          <ac:chgData name="Oscar Portillo" userId="174b737d08d70152" providerId="LiveId" clId="{517A2973-619F-46DD-89BB-E47D4F19FAA4}" dt="2020-01-02T19:19:26.795" v="1182" actId="122"/>
          <ac:spMkLst>
            <pc:docMk/>
            <pc:sldMk cId="40732744" sldId="261"/>
            <ac:spMk id="2" creationId="{4042AA5D-82A6-4594-A0E3-D3FE393F6C98}"/>
          </ac:spMkLst>
        </pc:spChg>
        <pc:spChg chg="mod">
          <ac:chgData name="Oscar Portillo" userId="174b737d08d70152" providerId="LiveId" clId="{517A2973-619F-46DD-89BB-E47D4F19FAA4}" dt="2020-01-02T20:34:43.537" v="3221" actId="108"/>
          <ac:spMkLst>
            <pc:docMk/>
            <pc:sldMk cId="40732744" sldId="261"/>
            <ac:spMk id="3" creationId="{3BECFD80-4F5E-4E1D-8B95-07A506985B8A}"/>
          </ac:spMkLst>
        </pc:spChg>
        <pc:picChg chg="add mod">
          <ac:chgData name="Oscar Portillo" userId="174b737d08d70152" providerId="LiveId" clId="{517A2973-619F-46DD-89BB-E47D4F19FAA4}" dt="2020-01-02T19:28:53.497" v="1314" actId="1076"/>
          <ac:picMkLst>
            <pc:docMk/>
            <pc:sldMk cId="40732744" sldId="261"/>
            <ac:picMk id="4" creationId="{CD769A88-0DE9-490A-9743-C19C4CD93E0E}"/>
          </ac:picMkLst>
        </pc:picChg>
      </pc:sldChg>
      <pc:sldChg chg="addSp delSp modSp add">
        <pc:chgData name="Oscar Portillo" userId="174b737d08d70152" providerId="LiveId" clId="{517A2973-619F-46DD-89BB-E47D4F19FAA4}" dt="2020-01-02T19:45:57.953" v="1511" actId="1076"/>
        <pc:sldMkLst>
          <pc:docMk/>
          <pc:sldMk cId="3603576481" sldId="262"/>
        </pc:sldMkLst>
        <pc:spChg chg="mod">
          <ac:chgData name="Oscar Portillo" userId="174b737d08d70152" providerId="LiveId" clId="{517A2973-619F-46DD-89BB-E47D4F19FAA4}" dt="2020-01-02T19:32:57.154" v="1346" actId="122"/>
          <ac:spMkLst>
            <pc:docMk/>
            <pc:sldMk cId="3603576481" sldId="262"/>
            <ac:spMk id="2" creationId="{F5884C7C-B88B-4DB8-8254-C1BD6667F409}"/>
          </ac:spMkLst>
        </pc:spChg>
        <pc:spChg chg="mod">
          <ac:chgData name="Oscar Portillo" userId="174b737d08d70152" providerId="LiveId" clId="{517A2973-619F-46DD-89BB-E47D4F19FAA4}" dt="2020-01-02T19:40:25.114" v="1473" actId="20577"/>
          <ac:spMkLst>
            <pc:docMk/>
            <pc:sldMk cId="3603576481" sldId="262"/>
            <ac:spMk id="3" creationId="{33B5D66F-92B4-4B54-83EF-41E0E9467610}"/>
          </ac:spMkLst>
        </pc:spChg>
        <pc:picChg chg="add del mod">
          <ac:chgData name="Oscar Portillo" userId="174b737d08d70152" providerId="LiveId" clId="{517A2973-619F-46DD-89BB-E47D4F19FAA4}" dt="2020-01-02T19:45:20.555" v="1502" actId="478"/>
          <ac:picMkLst>
            <pc:docMk/>
            <pc:sldMk cId="3603576481" sldId="262"/>
            <ac:picMk id="4" creationId="{D24A2BC4-C141-49D1-9158-12351A79B467}"/>
          </ac:picMkLst>
        </pc:picChg>
        <pc:picChg chg="add mod">
          <ac:chgData name="Oscar Portillo" userId="174b737d08d70152" providerId="LiveId" clId="{517A2973-619F-46DD-89BB-E47D4F19FAA4}" dt="2020-01-02T19:45:57.953" v="1511" actId="1076"/>
          <ac:picMkLst>
            <pc:docMk/>
            <pc:sldMk cId="3603576481" sldId="262"/>
            <ac:picMk id="5" creationId="{05F1EC5C-8D70-4C34-87EE-2292ABB83D56}"/>
          </ac:picMkLst>
        </pc:picChg>
        <pc:picChg chg="add mod">
          <ac:chgData name="Oscar Portillo" userId="174b737d08d70152" providerId="LiveId" clId="{517A2973-619F-46DD-89BB-E47D4F19FAA4}" dt="2020-01-02T19:45:54.793" v="1510" actId="14100"/>
          <ac:picMkLst>
            <pc:docMk/>
            <pc:sldMk cId="3603576481" sldId="262"/>
            <ac:picMk id="6" creationId="{5F7CB980-665A-4D5E-AF77-765FCDACCCBA}"/>
          </ac:picMkLst>
        </pc:picChg>
      </pc:sldChg>
      <pc:sldChg chg="addSp modSp add">
        <pc:chgData name="Oscar Portillo" userId="174b737d08d70152" providerId="LiveId" clId="{517A2973-619F-46DD-89BB-E47D4F19FAA4}" dt="2020-01-02T19:56:49.100" v="1682" actId="122"/>
        <pc:sldMkLst>
          <pc:docMk/>
          <pc:sldMk cId="2442377337" sldId="263"/>
        </pc:sldMkLst>
        <pc:spChg chg="mod">
          <ac:chgData name="Oscar Portillo" userId="174b737d08d70152" providerId="LiveId" clId="{517A2973-619F-46DD-89BB-E47D4F19FAA4}" dt="2020-01-02T19:56:49.100" v="1682" actId="122"/>
          <ac:spMkLst>
            <pc:docMk/>
            <pc:sldMk cId="2442377337" sldId="263"/>
            <ac:spMk id="2" creationId="{E1D0E381-6EC9-4E81-B658-F72C1463D7B4}"/>
          </ac:spMkLst>
        </pc:spChg>
        <pc:spChg chg="mod">
          <ac:chgData name="Oscar Portillo" userId="174b737d08d70152" providerId="LiveId" clId="{517A2973-619F-46DD-89BB-E47D4F19FAA4}" dt="2020-01-02T19:55:05.824" v="1678" actId="20577"/>
          <ac:spMkLst>
            <pc:docMk/>
            <pc:sldMk cId="2442377337" sldId="263"/>
            <ac:spMk id="3" creationId="{35695DAF-1E59-44A2-AF27-31F7C0FBF92E}"/>
          </ac:spMkLst>
        </pc:spChg>
        <pc:picChg chg="add mod">
          <ac:chgData name="Oscar Portillo" userId="174b737d08d70152" providerId="LiveId" clId="{517A2973-619F-46DD-89BB-E47D4F19FAA4}" dt="2020-01-02T19:55:12.841" v="1681" actId="14100"/>
          <ac:picMkLst>
            <pc:docMk/>
            <pc:sldMk cId="2442377337" sldId="263"/>
            <ac:picMk id="4" creationId="{B5F35115-0E9D-4E76-B664-5ED559CB7D7C}"/>
          </ac:picMkLst>
        </pc:picChg>
      </pc:sldChg>
      <pc:sldChg chg="addSp modSp add">
        <pc:chgData name="Oscar Portillo" userId="174b737d08d70152" providerId="LiveId" clId="{517A2973-619F-46DD-89BB-E47D4F19FAA4}" dt="2020-01-02T19:58:34.305" v="1745" actId="1076"/>
        <pc:sldMkLst>
          <pc:docMk/>
          <pc:sldMk cId="3750695702" sldId="264"/>
        </pc:sldMkLst>
        <pc:spChg chg="mod">
          <ac:chgData name="Oscar Portillo" userId="174b737d08d70152" providerId="LiveId" clId="{517A2973-619F-46DD-89BB-E47D4F19FAA4}" dt="2020-01-02T19:57:03.737" v="1708" actId="122"/>
          <ac:spMkLst>
            <pc:docMk/>
            <pc:sldMk cId="3750695702" sldId="264"/>
            <ac:spMk id="2" creationId="{4C1EC6E8-0655-423A-9D0F-077D1A202240}"/>
          </ac:spMkLst>
        </pc:spChg>
        <pc:spChg chg="mod">
          <ac:chgData name="Oscar Portillo" userId="174b737d08d70152" providerId="LiveId" clId="{517A2973-619F-46DD-89BB-E47D4F19FAA4}" dt="2020-01-02T19:58:26.005" v="1742" actId="20577"/>
          <ac:spMkLst>
            <pc:docMk/>
            <pc:sldMk cId="3750695702" sldId="264"/>
            <ac:spMk id="3" creationId="{D7FF66A6-7CCB-42A6-AEEE-0D3ADEDAC383}"/>
          </ac:spMkLst>
        </pc:spChg>
        <pc:picChg chg="add mod">
          <ac:chgData name="Oscar Portillo" userId="174b737d08d70152" providerId="LiveId" clId="{517A2973-619F-46DD-89BB-E47D4F19FAA4}" dt="2020-01-02T19:58:34.305" v="1745" actId="1076"/>
          <ac:picMkLst>
            <pc:docMk/>
            <pc:sldMk cId="3750695702" sldId="264"/>
            <ac:picMk id="4" creationId="{C62A4197-8D48-4EE6-BA88-75D94AE41B10}"/>
          </ac:picMkLst>
        </pc:picChg>
      </pc:sldChg>
      <pc:sldChg chg="addSp modSp add">
        <pc:chgData name="Oscar Portillo" userId="174b737d08d70152" providerId="LiveId" clId="{517A2973-619F-46DD-89BB-E47D4F19FAA4}" dt="2020-01-02T19:59:55.401" v="1793" actId="20577"/>
        <pc:sldMkLst>
          <pc:docMk/>
          <pc:sldMk cId="2956259557" sldId="265"/>
        </pc:sldMkLst>
        <pc:spChg chg="mod">
          <ac:chgData name="Oscar Portillo" userId="174b737d08d70152" providerId="LiveId" clId="{517A2973-619F-46DD-89BB-E47D4F19FAA4}" dt="2020-01-02T19:58:59.970" v="1767" actId="122"/>
          <ac:spMkLst>
            <pc:docMk/>
            <pc:sldMk cId="2956259557" sldId="265"/>
            <ac:spMk id="2" creationId="{37FA5570-179A-4804-98B8-75EC11A93CDC}"/>
          </ac:spMkLst>
        </pc:spChg>
        <pc:spChg chg="mod">
          <ac:chgData name="Oscar Portillo" userId="174b737d08d70152" providerId="LiveId" clId="{517A2973-619F-46DD-89BB-E47D4F19FAA4}" dt="2020-01-02T19:59:55.401" v="1793" actId="20577"/>
          <ac:spMkLst>
            <pc:docMk/>
            <pc:sldMk cId="2956259557" sldId="265"/>
            <ac:spMk id="3" creationId="{9B0A1254-F161-425F-B6D1-1DEAF881534D}"/>
          </ac:spMkLst>
        </pc:spChg>
        <pc:picChg chg="add mod">
          <ac:chgData name="Oscar Portillo" userId="174b737d08d70152" providerId="LiveId" clId="{517A2973-619F-46DD-89BB-E47D4F19FAA4}" dt="2020-01-02T19:59:40.616" v="1777" actId="1076"/>
          <ac:picMkLst>
            <pc:docMk/>
            <pc:sldMk cId="2956259557" sldId="265"/>
            <ac:picMk id="4" creationId="{E6AD76F1-189C-43DF-BE05-271C09CE7E99}"/>
          </ac:picMkLst>
        </pc:picChg>
      </pc:sldChg>
      <pc:sldChg chg="addSp modSp add">
        <pc:chgData name="Oscar Portillo" userId="174b737d08d70152" providerId="LiveId" clId="{517A2973-619F-46DD-89BB-E47D4F19FAA4}" dt="2020-01-02T20:08:49.321" v="1945" actId="20577"/>
        <pc:sldMkLst>
          <pc:docMk/>
          <pc:sldMk cId="2373454610" sldId="266"/>
        </pc:sldMkLst>
        <pc:spChg chg="mod">
          <ac:chgData name="Oscar Portillo" userId="174b737d08d70152" providerId="LiveId" clId="{517A2973-619F-46DD-89BB-E47D4F19FAA4}" dt="2020-01-02T20:08:49.321" v="1945" actId="20577"/>
          <ac:spMkLst>
            <pc:docMk/>
            <pc:sldMk cId="2373454610" sldId="266"/>
            <ac:spMk id="2" creationId="{1B5747A7-814A-4EE6-A7EE-74484A4A9799}"/>
          </ac:spMkLst>
        </pc:spChg>
        <pc:spChg chg="mod">
          <ac:chgData name="Oscar Portillo" userId="174b737d08d70152" providerId="LiveId" clId="{517A2973-619F-46DD-89BB-E47D4F19FAA4}" dt="2020-01-02T20:07:21.689" v="1924" actId="20577"/>
          <ac:spMkLst>
            <pc:docMk/>
            <pc:sldMk cId="2373454610" sldId="266"/>
            <ac:spMk id="3" creationId="{C3EFF2FD-6DC9-4B17-A2B5-0362C998F173}"/>
          </ac:spMkLst>
        </pc:spChg>
        <pc:picChg chg="add mod">
          <ac:chgData name="Oscar Portillo" userId="174b737d08d70152" providerId="LiveId" clId="{517A2973-619F-46DD-89BB-E47D4F19FAA4}" dt="2020-01-02T20:02:30.952" v="1910" actId="14100"/>
          <ac:picMkLst>
            <pc:docMk/>
            <pc:sldMk cId="2373454610" sldId="266"/>
            <ac:picMk id="4" creationId="{F78A2310-FC47-48ED-A854-93E8C55B33C1}"/>
          </ac:picMkLst>
        </pc:picChg>
      </pc:sldChg>
      <pc:sldChg chg="modSp add del">
        <pc:chgData name="Oscar Portillo" userId="174b737d08d70152" providerId="LiveId" clId="{517A2973-619F-46DD-89BB-E47D4F19FAA4}" dt="2020-01-02T20:08:36.396" v="1930"/>
        <pc:sldMkLst>
          <pc:docMk/>
          <pc:sldMk cId="1088677981" sldId="267"/>
        </pc:sldMkLst>
        <pc:spChg chg="mod">
          <ac:chgData name="Oscar Portillo" userId="174b737d08d70152" providerId="LiveId" clId="{517A2973-619F-46DD-89BB-E47D4F19FAA4}" dt="2020-01-02T20:08:36.083" v="1929" actId="20577"/>
          <ac:spMkLst>
            <pc:docMk/>
            <pc:sldMk cId="1088677981" sldId="267"/>
            <ac:spMk id="2" creationId="{AE604A05-25C8-4538-80C2-8174B8AD7FC8}"/>
          </ac:spMkLst>
        </pc:spChg>
      </pc:sldChg>
      <pc:sldChg chg="addSp modSp add">
        <pc:chgData name="Oscar Portillo" userId="174b737d08d70152" providerId="LiveId" clId="{517A2973-619F-46DD-89BB-E47D4F19FAA4}" dt="2020-01-02T20:10:50.992" v="2040" actId="14100"/>
        <pc:sldMkLst>
          <pc:docMk/>
          <pc:sldMk cId="3247050869" sldId="267"/>
        </pc:sldMkLst>
        <pc:spChg chg="mod">
          <ac:chgData name="Oscar Portillo" userId="174b737d08d70152" providerId="LiveId" clId="{517A2973-619F-46DD-89BB-E47D4F19FAA4}" dt="2020-01-02T20:09:11.778" v="1988" actId="122"/>
          <ac:spMkLst>
            <pc:docMk/>
            <pc:sldMk cId="3247050869" sldId="267"/>
            <ac:spMk id="2" creationId="{9579C178-8529-4CCE-8BAA-5E891A19B1DB}"/>
          </ac:spMkLst>
        </pc:spChg>
        <pc:spChg chg="mod">
          <ac:chgData name="Oscar Portillo" userId="174b737d08d70152" providerId="LiveId" clId="{517A2973-619F-46DD-89BB-E47D4F19FAA4}" dt="2020-01-02T20:09:52.857" v="2035" actId="20577"/>
          <ac:spMkLst>
            <pc:docMk/>
            <pc:sldMk cId="3247050869" sldId="267"/>
            <ac:spMk id="3" creationId="{FA62B236-5E34-4A78-859C-015B0DC1A689}"/>
          </ac:spMkLst>
        </pc:spChg>
        <pc:picChg chg="add mod">
          <ac:chgData name="Oscar Portillo" userId="174b737d08d70152" providerId="LiveId" clId="{517A2973-619F-46DD-89BB-E47D4F19FAA4}" dt="2020-01-02T20:10:50.992" v="2040" actId="14100"/>
          <ac:picMkLst>
            <pc:docMk/>
            <pc:sldMk cId="3247050869" sldId="267"/>
            <ac:picMk id="4" creationId="{2950D586-6A4B-4933-BC22-43A0C81A8F6C}"/>
          </ac:picMkLst>
        </pc:picChg>
      </pc:sldChg>
      <pc:sldChg chg="addSp modSp add">
        <pc:chgData name="Oscar Portillo" userId="174b737d08d70152" providerId="LiveId" clId="{517A2973-619F-46DD-89BB-E47D4F19FAA4}" dt="2020-01-02T20:17:19.512" v="2278" actId="1076"/>
        <pc:sldMkLst>
          <pc:docMk/>
          <pc:sldMk cId="365793561" sldId="268"/>
        </pc:sldMkLst>
        <pc:spChg chg="mod">
          <ac:chgData name="Oscar Portillo" userId="174b737d08d70152" providerId="LiveId" clId="{517A2973-619F-46DD-89BB-E47D4F19FAA4}" dt="2020-01-02T20:11:17.810" v="2059" actId="122"/>
          <ac:spMkLst>
            <pc:docMk/>
            <pc:sldMk cId="365793561" sldId="268"/>
            <ac:spMk id="2" creationId="{1C304796-7005-4B97-88CA-1EA297673385}"/>
          </ac:spMkLst>
        </pc:spChg>
        <pc:spChg chg="mod">
          <ac:chgData name="Oscar Portillo" userId="174b737d08d70152" providerId="LiveId" clId="{517A2973-619F-46DD-89BB-E47D4F19FAA4}" dt="2020-01-02T20:15:05.489" v="2270" actId="20577"/>
          <ac:spMkLst>
            <pc:docMk/>
            <pc:sldMk cId="365793561" sldId="268"/>
            <ac:spMk id="3" creationId="{BC133007-727F-45DA-845E-4515C0A4A746}"/>
          </ac:spMkLst>
        </pc:spChg>
        <pc:picChg chg="add mod">
          <ac:chgData name="Oscar Portillo" userId="174b737d08d70152" providerId="LiveId" clId="{517A2973-619F-46DD-89BB-E47D4F19FAA4}" dt="2020-01-02T20:17:19.512" v="2278" actId="1076"/>
          <ac:picMkLst>
            <pc:docMk/>
            <pc:sldMk cId="365793561" sldId="268"/>
            <ac:picMk id="4" creationId="{381570F6-7D06-437A-8EF2-144247593CFA}"/>
          </ac:picMkLst>
        </pc:picChg>
      </pc:sldChg>
      <pc:sldChg chg="addSp modSp add">
        <pc:chgData name="Oscar Portillo" userId="174b737d08d70152" providerId="LiveId" clId="{517A2973-619F-46DD-89BB-E47D4F19FAA4}" dt="2020-01-02T20:20:49.456" v="2534" actId="1076"/>
        <pc:sldMkLst>
          <pc:docMk/>
          <pc:sldMk cId="3122033666" sldId="269"/>
        </pc:sldMkLst>
        <pc:spChg chg="mod">
          <ac:chgData name="Oscar Portillo" userId="174b737d08d70152" providerId="LiveId" clId="{517A2973-619F-46DD-89BB-E47D4F19FAA4}" dt="2020-01-02T20:18:00.713" v="2320" actId="122"/>
          <ac:spMkLst>
            <pc:docMk/>
            <pc:sldMk cId="3122033666" sldId="269"/>
            <ac:spMk id="2" creationId="{5071D8DD-8CE1-4817-A044-3EDCD412580F}"/>
          </ac:spMkLst>
        </pc:spChg>
        <pc:spChg chg="mod">
          <ac:chgData name="Oscar Portillo" userId="174b737d08d70152" providerId="LiveId" clId="{517A2973-619F-46DD-89BB-E47D4F19FAA4}" dt="2020-01-02T20:19:58.908" v="2525" actId="20577"/>
          <ac:spMkLst>
            <pc:docMk/>
            <pc:sldMk cId="3122033666" sldId="269"/>
            <ac:spMk id="3" creationId="{1F112505-8BDA-479B-A051-472813603663}"/>
          </ac:spMkLst>
        </pc:spChg>
        <pc:picChg chg="add mod">
          <ac:chgData name="Oscar Portillo" userId="174b737d08d70152" providerId="LiveId" clId="{517A2973-619F-46DD-89BB-E47D4F19FAA4}" dt="2020-01-02T20:19:57.312" v="2524" actId="1076"/>
          <ac:picMkLst>
            <pc:docMk/>
            <pc:sldMk cId="3122033666" sldId="269"/>
            <ac:picMk id="4" creationId="{F0C9BFD3-E586-4589-B221-15DD02307302}"/>
          </ac:picMkLst>
        </pc:picChg>
        <pc:picChg chg="add mod">
          <ac:chgData name="Oscar Portillo" userId="174b737d08d70152" providerId="LiveId" clId="{517A2973-619F-46DD-89BB-E47D4F19FAA4}" dt="2020-01-02T20:20:20.336" v="2528" actId="1076"/>
          <ac:picMkLst>
            <pc:docMk/>
            <pc:sldMk cId="3122033666" sldId="269"/>
            <ac:picMk id="5" creationId="{BD922446-CF95-4D88-8B47-27B9F736D7B3}"/>
          </ac:picMkLst>
        </pc:picChg>
        <pc:picChg chg="add mod">
          <ac:chgData name="Oscar Portillo" userId="174b737d08d70152" providerId="LiveId" clId="{517A2973-619F-46DD-89BB-E47D4F19FAA4}" dt="2020-01-02T20:20:49.456" v="2534" actId="1076"/>
          <ac:picMkLst>
            <pc:docMk/>
            <pc:sldMk cId="3122033666" sldId="269"/>
            <ac:picMk id="6" creationId="{D5F691A8-2A4F-4DFF-BA75-1B4ED5F21A14}"/>
          </ac:picMkLst>
        </pc:picChg>
      </pc:sldChg>
      <pc:sldChg chg="addSp modSp add">
        <pc:chgData name="Oscar Portillo" userId="174b737d08d70152" providerId="LiveId" clId="{517A2973-619F-46DD-89BB-E47D4F19FAA4}" dt="2020-01-02T20:24:55.561" v="2754" actId="122"/>
        <pc:sldMkLst>
          <pc:docMk/>
          <pc:sldMk cId="4185428336" sldId="270"/>
        </pc:sldMkLst>
        <pc:spChg chg="mod">
          <ac:chgData name="Oscar Portillo" userId="174b737d08d70152" providerId="LiveId" clId="{517A2973-619F-46DD-89BB-E47D4F19FAA4}" dt="2020-01-02T20:24:55.561" v="2754" actId="122"/>
          <ac:spMkLst>
            <pc:docMk/>
            <pc:sldMk cId="4185428336" sldId="270"/>
            <ac:spMk id="2" creationId="{9B508CEA-FC49-4624-91B9-E238BED9C34B}"/>
          </ac:spMkLst>
        </pc:spChg>
        <pc:spChg chg="mod">
          <ac:chgData name="Oscar Portillo" userId="174b737d08d70152" providerId="LiveId" clId="{517A2973-619F-46DD-89BB-E47D4F19FAA4}" dt="2020-01-02T20:23:46.554" v="2723" actId="6549"/>
          <ac:spMkLst>
            <pc:docMk/>
            <pc:sldMk cId="4185428336" sldId="270"/>
            <ac:spMk id="3" creationId="{D37E1390-83FD-4F67-BB86-3E969B6D7A51}"/>
          </ac:spMkLst>
        </pc:spChg>
        <pc:picChg chg="add mod">
          <ac:chgData name="Oscar Portillo" userId="174b737d08d70152" providerId="LiveId" clId="{517A2973-619F-46DD-89BB-E47D4F19FAA4}" dt="2020-01-02T20:23:39.576" v="2717" actId="1076"/>
          <ac:picMkLst>
            <pc:docMk/>
            <pc:sldMk cId="4185428336" sldId="270"/>
            <ac:picMk id="4" creationId="{F8426644-E992-4898-84C1-DDC150C8A815}"/>
          </ac:picMkLst>
        </pc:picChg>
      </pc:sldChg>
      <pc:sldChg chg="addSp modSp add">
        <pc:chgData name="Oscar Portillo" userId="174b737d08d70152" providerId="LiveId" clId="{517A2973-619F-46DD-89BB-E47D4F19FAA4}" dt="2020-01-02T20:26:33.112" v="2870" actId="1076"/>
        <pc:sldMkLst>
          <pc:docMk/>
          <pc:sldMk cId="1121988649" sldId="271"/>
        </pc:sldMkLst>
        <pc:spChg chg="mod">
          <ac:chgData name="Oscar Portillo" userId="174b737d08d70152" providerId="LiveId" clId="{517A2973-619F-46DD-89BB-E47D4F19FAA4}" dt="2020-01-02T20:24:52.305" v="2753" actId="122"/>
          <ac:spMkLst>
            <pc:docMk/>
            <pc:sldMk cId="1121988649" sldId="271"/>
            <ac:spMk id="2" creationId="{B2E20926-7293-4DDA-B378-1DCED89B3506}"/>
          </ac:spMkLst>
        </pc:spChg>
        <pc:spChg chg="mod">
          <ac:chgData name="Oscar Portillo" userId="174b737d08d70152" providerId="LiveId" clId="{517A2973-619F-46DD-89BB-E47D4F19FAA4}" dt="2020-01-02T20:26:05.154" v="2865" actId="20577"/>
          <ac:spMkLst>
            <pc:docMk/>
            <pc:sldMk cId="1121988649" sldId="271"/>
            <ac:spMk id="3" creationId="{9702538A-34CB-4308-BEAE-22EE26783655}"/>
          </ac:spMkLst>
        </pc:spChg>
        <pc:picChg chg="add mod">
          <ac:chgData name="Oscar Portillo" userId="174b737d08d70152" providerId="LiveId" clId="{517A2973-619F-46DD-89BB-E47D4F19FAA4}" dt="2020-01-02T20:26:33.112" v="2870" actId="1076"/>
          <ac:picMkLst>
            <pc:docMk/>
            <pc:sldMk cId="1121988649" sldId="271"/>
            <ac:picMk id="4" creationId="{3562997F-52B8-49BD-AE50-3A6B725456D3}"/>
          </ac:picMkLst>
        </pc:picChg>
      </pc:sldChg>
      <pc:sldChg chg="addSp modSp add">
        <pc:chgData name="Oscar Portillo" userId="174b737d08d70152" providerId="LiveId" clId="{517A2973-619F-46DD-89BB-E47D4F19FAA4}" dt="2020-01-02T20:30:18.968" v="3016" actId="1076"/>
        <pc:sldMkLst>
          <pc:docMk/>
          <pc:sldMk cId="3392762491" sldId="272"/>
        </pc:sldMkLst>
        <pc:spChg chg="mod">
          <ac:chgData name="Oscar Portillo" userId="174b737d08d70152" providerId="LiveId" clId="{517A2973-619F-46DD-89BB-E47D4F19FAA4}" dt="2020-01-02T20:26:50.978" v="2881" actId="122"/>
          <ac:spMkLst>
            <pc:docMk/>
            <pc:sldMk cId="3392762491" sldId="272"/>
            <ac:spMk id="2" creationId="{ADED6E41-F544-4797-8C14-52EA6084E781}"/>
          </ac:spMkLst>
        </pc:spChg>
        <pc:spChg chg="mod">
          <ac:chgData name="Oscar Portillo" userId="174b737d08d70152" providerId="LiveId" clId="{517A2973-619F-46DD-89BB-E47D4F19FAA4}" dt="2020-01-02T20:29:56.142" v="3013" actId="313"/>
          <ac:spMkLst>
            <pc:docMk/>
            <pc:sldMk cId="3392762491" sldId="272"/>
            <ac:spMk id="3" creationId="{851287A5-029C-491C-8324-5BEA01F0AC24}"/>
          </ac:spMkLst>
        </pc:spChg>
        <pc:picChg chg="add mod">
          <ac:chgData name="Oscar Portillo" userId="174b737d08d70152" providerId="LiveId" clId="{517A2973-619F-46DD-89BB-E47D4F19FAA4}" dt="2020-01-02T20:30:18.968" v="3016" actId="1076"/>
          <ac:picMkLst>
            <pc:docMk/>
            <pc:sldMk cId="3392762491" sldId="272"/>
            <ac:picMk id="4" creationId="{3FCBA4CF-FDA7-4873-B662-A086560285F5}"/>
          </ac:picMkLst>
        </pc:picChg>
      </pc:sldChg>
      <pc:sldChg chg="addSp modSp add">
        <pc:chgData name="Oscar Portillo" userId="174b737d08d70152" providerId="LiveId" clId="{517A2973-619F-46DD-89BB-E47D4F19FAA4}" dt="2020-01-02T20:33:52.008" v="3217" actId="1076"/>
        <pc:sldMkLst>
          <pc:docMk/>
          <pc:sldMk cId="17367906" sldId="273"/>
        </pc:sldMkLst>
        <pc:spChg chg="mod">
          <ac:chgData name="Oscar Portillo" userId="174b737d08d70152" providerId="LiveId" clId="{517A2973-619F-46DD-89BB-E47D4F19FAA4}" dt="2020-01-02T20:30:30.202" v="3025" actId="122"/>
          <ac:spMkLst>
            <pc:docMk/>
            <pc:sldMk cId="17367906" sldId="273"/>
            <ac:spMk id="2" creationId="{C3D8FD14-FBDB-4D59-97EE-76BA65378DF6}"/>
          </ac:spMkLst>
        </pc:spChg>
        <pc:spChg chg="mod">
          <ac:chgData name="Oscar Portillo" userId="174b737d08d70152" providerId="LiveId" clId="{517A2973-619F-46DD-89BB-E47D4F19FAA4}" dt="2020-01-02T20:33:31.849" v="3214" actId="20577"/>
          <ac:spMkLst>
            <pc:docMk/>
            <pc:sldMk cId="17367906" sldId="273"/>
            <ac:spMk id="3" creationId="{2145293C-BF5D-48EE-AC59-CC9DFDAA993D}"/>
          </ac:spMkLst>
        </pc:spChg>
        <pc:picChg chg="add mod">
          <ac:chgData name="Oscar Portillo" userId="174b737d08d70152" providerId="LiveId" clId="{517A2973-619F-46DD-89BB-E47D4F19FAA4}" dt="2020-01-02T20:33:52.008" v="3217" actId="1076"/>
          <ac:picMkLst>
            <pc:docMk/>
            <pc:sldMk cId="17367906" sldId="273"/>
            <ac:picMk id="4" creationId="{A2EEDA3F-B8C0-40AF-82C2-F5815054C224}"/>
          </ac:picMkLst>
        </pc:picChg>
      </pc:sldChg>
      <pc:sldChg chg="addSp modSp add">
        <pc:chgData name="Oscar Portillo" userId="174b737d08d70152" providerId="LiveId" clId="{517A2973-619F-46DD-89BB-E47D4F19FAA4}" dt="2020-01-02T20:36:26.431" v="3327" actId="1076"/>
        <pc:sldMkLst>
          <pc:docMk/>
          <pc:sldMk cId="777883995" sldId="274"/>
        </pc:sldMkLst>
        <pc:spChg chg="mod">
          <ac:chgData name="Oscar Portillo" userId="174b737d08d70152" providerId="LiveId" clId="{517A2973-619F-46DD-89BB-E47D4F19FAA4}" dt="2020-01-02T20:35:25.130" v="3262" actId="122"/>
          <ac:spMkLst>
            <pc:docMk/>
            <pc:sldMk cId="777883995" sldId="274"/>
            <ac:spMk id="2" creationId="{91A31676-5316-4450-86D9-86F02159156F}"/>
          </ac:spMkLst>
        </pc:spChg>
        <pc:spChg chg="mod">
          <ac:chgData name="Oscar Portillo" userId="174b737d08d70152" providerId="LiveId" clId="{517A2973-619F-46DD-89BB-E47D4F19FAA4}" dt="2020-01-02T20:35:50.345" v="3321" actId="20577"/>
          <ac:spMkLst>
            <pc:docMk/>
            <pc:sldMk cId="777883995" sldId="274"/>
            <ac:spMk id="3" creationId="{DF221A99-09CB-4E04-BFE7-C53BCA98EB41}"/>
          </ac:spMkLst>
        </pc:spChg>
        <pc:picChg chg="add mod">
          <ac:chgData name="Oscar Portillo" userId="174b737d08d70152" providerId="LiveId" clId="{517A2973-619F-46DD-89BB-E47D4F19FAA4}" dt="2020-01-02T20:36:26.431" v="3327" actId="1076"/>
          <ac:picMkLst>
            <pc:docMk/>
            <pc:sldMk cId="777883995" sldId="274"/>
            <ac:picMk id="4" creationId="{BAC4687C-0004-4C46-B9A6-077D829A8A42}"/>
          </ac:picMkLst>
        </pc:picChg>
      </pc:sldChg>
      <pc:sldChg chg="addSp modSp add">
        <pc:chgData name="Oscar Portillo" userId="174b737d08d70152" providerId="LiveId" clId="{517A2973-619F-46DD-89BB-E47D4F19FAA4}" dt="2020-01-02T20:37:39.712" v="3426" actId="1076"/>
        <pc:sldMkLst>
          <pc:docMk/>
          <pc:sldMk cId="239785055" sldId="275"/>
        </pc:sldMkLst>
        <pc:spChg chg="mod">
          <ac:chgData name="Oscar Portillo" userId="174b737d08d70152" providerId="LiveId" clId="{517A2973-619F-46DD-89BB-E47D4F19FAA4}" dt="2020-01-02T20:36:46.442" v="3359" actId="122"/>
          <ac:spMkLst>
            <pc:docMk/>
            <pc:sldMk cId="239785055" sldId="275"/>
            <ac:spMk id="2" creationId="{9DFA26DC-B759-4B0D-BE2D-0887360AF355}"/>
          </ac:spMkLst>
        </pc:spChg>
        <pc:spChg chg="mod">
          <ac:chgData name="Oscar Portillo" userId="174b737d08d70152" providerId="LiveId" clId="{517A2973-619F-46DD-89BB-E47D4F19FAA4}" dt="2020-01-02T20:37:15.777" v="3422" actId="20577"/>
          <ac:spMkLst>
            <pc:docMk/>
            <pc:sldMk cId="239785055" sldId="275"/>
            <ac:spMk id="3" creationId="{8FB7A41A-79BC-4F51-8E5B-3B013934EDF9}"/>
          </ac:spMkLst>
        </pc:spChg>
        <pc:picChg chg="add mod">
          <ac:chgData name="Oscar Portillo" userId="174b737d08d70152" providerId="LiveId" clId="{517A2973-619F-46DD-89BB-E47D4F19FAA4}" dt="2020-01-02T20:37:39.712" v="3426" actId="1076"/>
          <ac:picMkLst>
            <pc:docMk/>
            <pc:sldMk cId="239785055" sldId="275"/>
            <ac:picMk id="4" creationId="{4135EFF6-F029-4BCD-BC5D-14116E1B6F90}"/>
          </ac:picMkLst>
        </pc:picChg>
      </pc:sldChg>
      <pc:sldChg chg="addSp modSp add">
        <pc:chgData name="Oscar Portillo" userId="174b737d08d70152" providerId="LiveId" clId="{517A2973-619F-46DD-89BB-E47D4F19FAA4}" dt="2020-01-02T20:41:33.114" v="3619" actId="313"/>
        <pc:sldMkLst>
          <pc:docMk/>
          <pc:sldMk cId="2870352116" sldId="276"/>
        </pc:sldMkLst>
        <pc:spChg chg="mod">
          <ac:chgData name="Oscar Portillo" userId="174b737d08d70152" providerId="LiveId" clId="{517A2973-619F-46DD-89BB-E47D4F19FAA4}" dt="2020-01-02T20:39:41.049" v="3457" actId="122"/>
          <ac:spMkLst>
            <pc:docMk/>
            <pc:sldMk cId="2870352116" sldId="276"/>
            <ac:spMk id="2" creationId="{C2C64A56-7F94-4294-893E-2EDF0F34CBC9}"/>
          </ac:spMkLst>
        </pc:spChg>
        <pc:spChg chg="mod">
          <ac:chgData name="Oscar Portillo" userId="174b737d08d70152" providerId="LiveId" clId="{517A2973-619F-46DD-89BB-E47D4F19FAA4}" dt="2020-01-02T20:41:33.114" v="3619" actId="313"/>
          <ac:spMkLst>
            <pc:docMk/>
            <pc:sldMk cId="2870352116" sldId="276"/>
            <ac:spMk id="3" creationId="{F35076C2-8247-4724-8A90-37A24C61A0C0}"/>
          </ac:spMkLst>
        </pc:spChg>
        <pc:picChg chg="add mod">
          <ac:chgData name="Oscar Portillo" userId="174b737d08d70152" providerId="LiveId" clId="{517A2973-619F-46DD-89BB-E47D4F19FAA4}" dt="2020-01-02T20:41:30.792" v="3618" actId="1076"/>
          <ac:picMkLst>
            <pc:docMk/>
            <pc:sldMk cId="2870352116" sldId="276"/>
            <ac:picMk id="4" creationId="{1646729F-CA36-4D78-A52A-EDA1BB2DA3F6}"/>
          </ac:picMkLst>
        </pc:picChg>
      </pc:sldChg>
      <pc:sldChg chg="addSp modSp add">
        <pc:chgData name="Oscar Portillo" userId="174b737d08d70152" providerId="LiveId" clId="{517A2973-619F-46DD-89BB-E47D4F19FAA4}" dt="2020-01-02T20:44:26.063" v="3808" actId="1076"/>
        <pc:sldMkLst>
          <pc:docMk/>
          <pc:sldMk cId="340585667" sldId="277"/>
        </pc:sldMkLst>
        <pc:spChg chg="mod">
          <ac:chgData name="Oscar Portillo" userId="174b737d08d70152" providerId="LiveId" clId="{517A2973-619F-46DD-89BB-E47D4F19FAA4}" dt="2020-01-02T20:42:17.753" v="3655" actId="122"/>
          <ac:spMkLst>
            <pc:docMk/>
            <pc:sldMk cId="340585667" sldId="277"/>
            <ac:spMk id="2" creationId="{FE555D2E-63F7-4481-B8F5-D33A3B50BD1F}"/>
          </ac:spMkLst>
        </pc:spChg>
        <pc:spChg chg="mod">
          <ac:chgData name="Oscar Portillo" userId="174b737d08d70152" providerId="LiveId" clId="{517A2973-619F-46DD-89BB-E47D4F19FAA4}" dt="2020-01-02T20:44:00.585" v="3802" actId="108"/>
          <ac:spMkLst>
            <pc:docMk/>
            <pc:sldMk cId="340585667" sldId="277"/>
            <ac:spMk id="3" creationId="{4783315D-7FE6-40E9-BA2C-10EA421654B0}"/>
          </ac:spMkLst>
        </pc:spChg>
        <pc:picChg chg="add mod">
          <ac:chgData name="Oscar Portillo" userId="174b737d08d70152" providerId="LiveId" clId="{517A2973-619F-46DD-89BB-E47D4F19FAA4}" dt="2020-01-02T20:44:26.063" v="3808" actId="1076"/>
          <ac:picMkLst>
            <pc:docMk/>
            <pc:sldMk cId="340585667" sldId="277"/>
            <ac:picMk id="4" creationId="{3C5B3DE3-AFDC-4E83-8B34-5EC405D0EF3B}"/>
          </ac:picMkLst>
        </pc:picChg>
      </pc:sldChg>
      <pc:sldChg chg="addSp delSp modSp add">
        <pc:chgData name="Oscar Portillo" userId="174b737d08d70152" providerId="LiveId" clId="{517A2973-619F-46DD-89BB-E47D4F19FAA4}" dt="2020-01-02T20:50:30.641" v="4109" actId="20577"/>
        <pc:sldMkLst>
          <pc:docMk/>
          <pc:sldMk cId="2570269399" sldId="278"/>
        </pc:sldMkLst>
        <pc:spChg chg="mod">
          <ac:chgData name="Oscar Portillo" userId="174b737d08d70152" providerId="LiveId" clId="{517A2973-619F-46DD-89BB-E47D4F19FAA4}" dt="2020-01-02T20:44:55.489" v="3866" actId="122"/>
          <ac:spMkLst>
            <pc:docMk/>
            <pc:sldMk cId="2570269399" sldId="278"/>
            <ac:spMk id="2" creationId="{EB14FCF0-0744-42D4-B2EF-A2695D6F8896}"/>
          </ac:spMkLst>
        </pc:spChg>
        <pc:spChg chg="mod">
          <ac:chgData name="Oscar Portillo" userId="174b737d08d70152" providerId="LiveId" clId="{517A2973-619F-46DD-89BB-E47D4F19FAA4}" dt="2020-01-02T20:50:30.641" v="4109" actId="20577"/>
          <ac:spMkLst>
            <pc:docMk/>
            <pc:sldMk cId="2570269399" sldId="278"/>
            <ac:spMk id="3" creationId="{C6B8F3C3-2797-4BCA-BFCD-94542DD623A3}"/>
          </ac:spMkLst>
        </pc:spChg>
        <pc:picChg chg="add del mod">
          <ac:chgData name="Oscar Portillo" userId="174b737d08d70152" providerId="LiveId" clId="{517A2973-619F-46DD-89BB-E47D4F19FAA4}" dt="2020-01-02T20:47:01.895" v="4000" actId="478"/>
          <ac:picMkLst>
            <pc:docMk/>
            <pc:sldMk cId="2570269399" sldId="278"/>
            <ac:picMk id="4" creationId="{CD9A59A0-3B2C-4487-91AD-4A045072D348}"/>
          </ac:picMkLst>
        </pc:picChg>
        <pc:picChg chg="add mod">
          <ac:chgData name="Oscar Portillo" userId="174b737d08d70152" providerId="LiveId" clId="{517A2973-619F-46DD-89BB-E47D4F19FAA4}" dt="2020-01-02T20:48:56.448" v="4013" actId="1076"/>
          <ac:picMkLst>
            <pc:docMk/>
            <pc:sldMk cId="2570269399" sldId="278"/>
            <ac:picMk id="5" creationId="{520AFF14-C7EB-467B-8843-3DF345DFD942}"/>
          </ac:picMkLst>
        </pc:picChg>
        <pc:picChg chg="add del mod">
          <ac:chgData name="Oscar Portillo" userId="174b737d08d70152" providerId="LiveId" clId="{517A2973-619F-46DD-89BB-E47D4F19FAA4}" dt="2020-01-02T20:48:45.792" v="4008" actId="478"/>
          <ac:picMkLst>
            <pc:docMk/>
            <pc:sldMk cId="2570269399" sldId="278"/>
            <ac:picMk id="6" creationId="{A6CD9A07-D84E-4884-9273-199303D4CD1E}"/>
          </ac:picMkLst>
        </pc:picChg>
        <pc:picChg chg="add mod">
          <ac:chgData name="Oscar Portillo" userId="174b737d08d70152" providerId="LiveId" clId="{517A2973-619F-46DD-89BB-E47D4F19FAA4}" dt="2020-01-02T20:49:01.847" v="4015" actId="14100"/>
          <ac:picMkLst>
            <pc:docMk/>
            <pc:sldMk cId="2570269399" sldId="278"/>
            <ac:picMk id="7" creationId="{53BF936B-C8A3-45C7-BE24-4ABE2DCED774}"/>
          </ac:picMkLst>
        </pc:picChg>
      </pc:sldChg>
      <pc:sldChg chg="addSp modSp add">
        <pc:chgData name="Oscar Portillo" userId="174b737d08d70152" providerId="LiveId" clId="{517A2973-619F-46DD-89BB-E47D4F19FAA4}" dt="2020-01-02T20:52:12.351" v="4165" actId="1076"/>
        <pc:sldMkLst>
          <pc:docMk/>
          <pc:sldMk cId="2246483055" sldId="279"/>
        </pc:sldMkLst>
        <pc:spChg chg="mod">
          <ac:chgData name="Oscar Portillo" userId="174b737d08d70152" providerId="LiveId" clId="{517A2973-619F-46DD-89BB-E47D4F19FAA4}" dt="2020-01-02T20:49:51.185" v="4044" actId="122"/>
          <ac:spMkLst>
            <pc:docMk/>
            <pc:sldMk cId="2246483055" sldId="279"/>
            <ac:spMk id="2" creationId="{1085C348-BA62-47DB-B55C-525B9E569D49}"/>
          </ac:spMkLst>
        </pc:spChg>
        <pc:spChg chg="mod">
          <ac:chgData name="Oscar Portillo" userId="174b737d08d70152" providerId="LiveId" clId="{517A2973-619F-46DD-89BB-E47D4F19FAA4}" dt="2020-01-02T20:50:40.928" v="4155" actId="20577"/>
          <ac:spMkLst>
            <pc:docMk/>
            <pc:sldMk cId="2246483055" sldId="279"/>
            <ac:spMk id="3" creationId="{E64EC07E-BFC9-4271-81A3-29CEA8B3982C}"/>
          </ac:spMkLst>
        </pc:spChg>
        <pc:picChg chg="add mod">
          <ac:chgData name="Oscar Portillo" userId="174b737d08d70152" providerId="LiveId" clId="{517A2973-619F-46DD-89BB-E47D4F19FAA4}" dt="2020-01-02T20:51:39.471" v="4160" actId="1076"/>
          <ac:picMkLst>
            <pc:docMk/>
            <pc:sldMk cId="2246483055" sldId="279"/>
            <ac:picMk id="4" creationId="{76433BAE-69C7-4CCF-9A84-CF29D3D9AB8A}"/>
          </ac:picMkLst>
        </pc:picChg>
        <pc:picChg chg="add mod">
          <ac:chgData name="Oscar Portillo" userId="174b737d08d70152" providerId="LiveId" clId="{517A2973-619F-46DD-89BB-E47D4F19FAA4}" dt="2020-01-02T20:52:12.351" v="4165" actId="1076"/>
          <ac:picMkLst>
            <pc:docMk/>
            <pc:sldMk cId="2246483055" sldId="279"/>
            <ac:picMk id="5" creationId="{C751CC9A-2BD0-4618-8C1D-2A0CBA52B3A6}"/>
          </ac:picMkLst>
        </pc:picChg>
      </pc:sldChg>
      <pc:sldChg chg="addSp modSp add">
        <pc:chgData name="Oscar Portillo" userId="174b737d08d70152" providerId="LiveId" clId="{517A2973-619F-46DD-89BB-E47D4F19FAA4}" dt="2020-01-02T20:59:41.183" v="4292" actId="1076"/>
        <pc:sldMkLst>
          <pc:docMk/>
          <pc:sldMk cId="3851331492" sldId="280"/>
        </pc:sldMkLst>
        <pc:spChg chg="mod">
          <ac:chgData name="Oscar Portillo" userId="174b737d08d70152" providerId="LiveId" clId="{517A2973-619F-46DD-89BB-E47D4F19FAA4}" dt="2020-01-02T20:55:53.978" v="4213" actId="122"/>
          <ac:spMkLst>
            <pc:docMk/>
            <pc:sldMk cId="3851331492" sldId="280"/>
            <ac:spMk id="2" creationId="{99AEF07A-CEC4-4BEB-9991-22E02241636E}"/>
          </ac:spMkLst>
        </pc:spChg>
        <pc:spChg chg="mod">
          <ac:chgData name="Oscar Portillo" userId="174b737d08d70152" providerId="LiveId" clId="{517A2973-619F-46DD-89BB-E47D4F19FAA4}" dt="2020-01-02T20:57:40.200" v="4281" actId="20577"/>
          <ac:spMkLst>
            <pc:docMk/>
            <pc:sldMk cId="3851331492" sldId="280"/>
            <ac:spMk id="3" creationId="{41D769AE-64CD-40AA-A3E2-01BC4A2AF62E}"/>
          </ac:spMkLst>
        </pc:spChg>
        <pc:picChg chg="add mod">
          <ac:chgData name="Oscar Portillo" userId="174b737d08d70152" providerId="LiveId" clId="{517A2973-619F-46DD-89BB-E47D4F19FAA4}" dt="2020-01-02T20:58:44.192" v="4286" actId="1076"/>
          <ac:picMkLst>
            <pc:docMk/>
            <pc:sldMk cId="3851331492" sldId="280"/>
            <ac:picMk id="4" creationId="{AB5957AB-4F3E-42E4-97A3-8CD36C718D71}"/>
          </ac:picMkLst>
        </pc:picChg>
        <pc:picChg chg="add mod">
          <ac:chgData name="Oscar Portillo" userId="174b737d08d70152" providerId="LiveId" clId="{517A2973-619F-46DD-89BB-E47D4F19FAA4}" dt="2020-01-02T20:59:21.983" v="4290" actId="14100"/>
          <ac:picMkLst>
            <pc:docMk/>
            <pc:sldMk cId="3851331492" sldId="280"/>
            <ac:picMk id="5" creationId="{9107AB72-DA7E-40B4-84FE-813AC7007CD2}"/>
          </ac:picMkLst>
        </pc:picChg>
        <pc:picChg chg="add mod">
          <ac:chgData name="Oscar Portillo" userId="174b737d08d70152" providerId="LiveId" clId="{517A2973-619F-46DD-89BB-E47D4F19FAA4}" dt="2020-01-02T20:59:41.183" v="4292" actId="1076"/>
          <ac:picMkLst>
            <pc:docMk/>
            <pc:sldMk cId="3851331492" sldId="280"/>
            <ac:picMk id="6" creationId="{B3F76996-049D-4EF1-8694-6C4C428D5D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CE57-1A1A-4F62-98A4-C52E0B9F1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Concesionarios Portillo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ED27A-5663-4E2C-A32E-1CC701E0B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Desarrollo De Aplicaciones Web.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Oscar Humberto Portillo Herrera.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IES Santiago Hernández, Zaragoza 19/20.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518C24-7206-411B-8FCC-C63CA14B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" y="1389390"/>
            <a:ext cx="2745055" cy="11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31676-5316-4450-86D9-86F02159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visualización de un coche.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21A99-09CB-4E04-BFE7-C53BCA98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información de un coche.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C4687C-0004-4C46-B9A6-077D829A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60" y="2756523"/>
            <a:ext cx="7016879" cy="39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8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26DC-B759-4B0D-BE2D-0887360A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edición de coches.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7A41A-79BC-4F51-8E5B-3B013934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Permite editar la información de los coches.</a:t>
            </a:r>
          </a:p>
          <a:p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35EFF6-F029-4BCD-BC5D-14116E1B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51" y="2748262"/>
            <a:ext cx="5664798" cy="38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64613-0304-4123-B3FB-ACC9BBC5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creación de un coche.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8C5BF-AE07-4E86-96A1-C18C0E78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Ésta vista pide datos, los valida.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 son correctos crea sino devuelve error.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FCE404-FB8F-48F7-84BF-B68B9EDD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65" y="3187815"/>
            <a:ext cx="3919609" cy="31295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27FA46-EFE5-491B-8641-33BD006F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02" y="3302046"/>
            <a:ext cx="5289871" cy="31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8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64A56-7F94-4294-893E-2EDF0F34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compra de un coche.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076C2-8247-4724-8A90-37A24C61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Solicita documentación del cliente.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Solicita el pago.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Redirige a una vista para realizar el pago.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46729F-CA36-4D78-A52A-EDA1BB2D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5" y="3722615"/>
            <a:ext cx="8143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5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55D2E-63F7-4481-B8F5-D33A3B50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para realizar el pago.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3315D-7FE6-40E9-BA2C-10EA421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Ofrece dos opciones:</a:t>
            </a:r>
          </a:p>
          <a:p>
            <a:pPr lvl="1"/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Pagar después o pagar en el instante.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Redirige a la vista de ventas.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5B3DE3-AFDC-4E83-8B34-5EC405D0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8" y="2500484"/>
            <a:ext cx="4329610" cy="34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FCF0-0744-42D4-B2EF-A2695D6F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para pagar en el instante.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8F3C3-2797-4BCA-BFCD-94542DD6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Solicita un correo y datos de la tarjeta.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Valida los datos y lo guarda en la base de datos.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Además guarda los datos en la cuenta del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admin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0AFF14-C7EB-467B-8843-3DF345DF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69" y="2159624"/>
            <a:ext cx="2233547" cy="34076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BF936B-C8A3-45C7-BE24-4ABE2DCE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8" y="3872731"/>
            <a:ext cx="8078599" cy="23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C348-BA62-47DB-B55C-525B9E56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para pagar después.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EC07E-BFC9-4271-81A3-29CEA8B3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Solicita un correo y datos de la tarjeta.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Valida los datos y lo guarda en la base de datos.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Además guarda los datos en la cuenta del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admin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433BAE-69C7-4CCF-9A84-CF29D3D9A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8" y="3626247"/>
            <a:ext cx="2205492" cy="31680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51CC9A-2BD0-4618-8C1D-2A0CBA52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19" y="3626247"/>
            <a:ext cx="8698946" cy="14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E381-6EC9-4E81-B658-F72C1463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los usuarios.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95DAF-1E59-44A2-AF27-31F7C0FB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Solo la ven el administrador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y los empleados.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información de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los usuarios en general.</a:t>
            </a:r>
          </a:p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F35115-0E9D-4E76-B664-5ED559CB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673" y="2376009"/>
            <a:ext cx="6878973" cy="40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7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EC6E8-0655-423A-9D0F-077D1A2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los empleados.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F66A6-7CCB-42A6-AEEE-0D3ADEDA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Solo la ven el administrador y los empleados.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información de los empleados.</a:t>
            </a:r>
          </a:p>
          <a:p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2A4197-8D48-4EE6-BA88-75D94AE4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22" y="3347227"/>
            <a:ext cx="8020765" cy="30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9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747A7-814A-4EE6-A7EE-74484A4A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edición de usuarios.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FF2FD-6DC9-4B17-A2B5-0362C99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Solo el administrador puede hacer edición de otros usuarios (en general).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8A2310-FC47-48ED-A854-93E8C55B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76" y="2742509"/>
            <a:ext cx="5402063" cy="39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5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AF6C-DE1D-4905-8D75-90061D3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Agradecimientos.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2D868-8043-46E2-B8D1-38E0CC47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Rafa Cabeza.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Javier Soriano.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Yolanda Escorza.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Pilar </a:t>
            </a:r>
            <a:r>
              <a:rPr lang="es-ES">
                <a:solidFill>
                  <a:schemeClr val="bg1">
                    <a:lumMod val="95000"/>
                    <a:lumOff val="5000"/>
                  </a:schemeClr>
                </a:solidFill>
              </a:rPr>
              <a:t>Lozano. </a:t>
            </a:r>
          </a:p>
          <a:p>
            <a:r>
              <a:rPr lang="es-ES">
                <a:solidFill>
                  <a:schemeClr val="bg1">
                    <a:lumMod val="95000"/>
                    <a:lumOff val="5000"/>
                  </a:schemeClr>
                </a:solidFill>
              </a:rPr>
              <a:t>Patricia 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Gómez Hernández.</a:t>
            </a:r>
          </a:p>
        </p:txBody>
      </p:sp>
    </p:spTree>
    <p:extLst>
      <p:ext uri="{BB962C8B-B14F-4D97-AF65-F5344CB8AC3E}">
        <p14:creationId xmlns:p14="http://schemas.microsoft.com/office/powerpoint/2010/main" val="82837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A5570-179A-4804-98B8-75EC11A9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clientes.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A1254-F161-425F-B6D1-1DEAF881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Solo la ven el administrador y los empleados.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información de los clientes.</a:t>
            </a:r>
          </a:p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AD76F1-189C-43DF-BE05-271C09CE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243065"/>
            <a:ext cx="8380733" cy="31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9C178-8529-4CCE-8BAA-5E891A19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visualización de usuario.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2B236-5E34-4A78-859C-015B0DC1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Solo la ven el administrador y los empleados.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información de un usuario.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50D586-6A4B-4933-BC22-43A0C81A8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84" y="3254928"/>
            <a:ext cx="6809524" cy="34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2C97B-F3A3-484F-8CA0-A5906C4D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Borrar Usuario.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FECF3-93CD-4986-8857-1A4A71C2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Solo el administrador puede </a:t>
            </a:r>
            <a:r>
              <a:rPr lang="es-ES"/>
              <a:t>borrar usuarios.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F62F2A-4EE2-4ED0-B46C-67048D8F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3333750"/>
            <a:ext cx="3087340" cy="16912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96C201-3805-481D-ADCC-7B903EDC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3122093"/>
            <a:ext cx="3160290" cy="20024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5C31A6-02D6-40FB-A27E-CBF72060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29" y="3066062"/>
            <a:ext cx="2847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04796-7005-4B97-88CA-1EA29767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ventas.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33007-727F-45DA-845E-4515C0A4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Permite ver las ventas en general.</a:t>
            </a:r>
          </a:p>
          <a:p>
            <a:r>
              <a:rPr lang="es-E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Solo las puede ver el administrador.</a:t>
            </a:r>
          </a:p>
          <a:p>
            <a:r>
              <a:rPr lang="es-E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 empleado solo ve las asignadas a él.</a:t>
            </a:r>
          </a:p>
          <a:p>
            <a:r>
              <a:rPr lang="es-E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el estado de la venta.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1570F6-7D06-437A-8EF2-14424759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84" y="2422321"/>
            <a:ext cx="6892838" cy="33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1D8DD-8CE1-4817-A044-3EDCD41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edición de ventas.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12505-8BDA-479B-A051-47281360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información del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cliente, empleado y coche.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Permite solicitar el pago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o enviar factura.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Permite ver la documentación.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C9BFD3-E586-4589-B221-15DD0230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04" y="2038525"/>
            <a:ext cx="4658818" cy="46792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922446-CF95-4D88-8B47-27B9F736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63" y="4689658"/>
            <a:ext cx="3845915" cy="9027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F691A8-2A4F-4DFF-BA75-1B4ED5F21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2" y="5669687"/>
            <a:ext cx="3845915" cy="11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33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EF07A-CEC4-4BEB-9991-22E02241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Comprobación de correos.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769AE-64CD-40AA-A3E2-01BC4A2A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Comprobación de solicitud de pago y envío de factura.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5957AB-4F3E-42E4-97A3-8CD36C71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91" y="2864142"/>
            <a:ext cx="3869509" cy="38695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07AB72-DA7E-40B4-84FE-813AC700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70" y="2839579"/>
            <a:ext cx="4016538" cy="38695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3F76996-049D-4EF1-8694-6C4C428D5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051" y="3650876"/>
            <a:ext cx="2114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3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8CEA-FC49-4624-91B9-E238BED9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ver venta.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E1390-83FD-4F67-BB86-3E969B6D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la información del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cliente, empleado y coche.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426644-E992-4898-84C1-DDC150C8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6281"/>
            <a:ext cx="4985856" cy="46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2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20926-7293-4DDA-B378-1DCED89B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más información.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2538A-34CB-4308-BEAE-22EE2678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información sobre algunas de las marcas que dispone el cocesionario.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62997F-52B8-49BD-AE50-3A6B7254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07" y="2818701"/>
            <a:ext cx="5185815" cy="39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7C11D-1EE9-4AEE-87EA-FE4C2845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D017A-95C8-42D4-8109-9551599F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Concesionarios Portillo, una empresa dedicada a la venta de coches online, dedicada a cualquier tipo de usuario que pueda permitirse un coche.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empresa cuenta con empleados que se encargan de gestionar las ventas.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Así también dispone de un administrador que se encarga de la gestión de la base de datos (Usuarios en general y ventas).</a:t>
            </a:r>
          </a:p>
        </p:txBody>
      </p:sp>
    </p:spTree>
    <p:extLst>
      <p:ext uri="{BB962C8B-B14F-4D97-AF65-F5344CB8AC3E}">
        <p14:creationId xmlns:p14="http://schemas.microsoft.com/office/powerpoint/2010/main" val="8586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B9B9F-0C5A-4293-AFF7-14DB088B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inicio.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90EE1D-5B85-4B47-99E8-F960BF9E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 color principal es:</a:t>
            </a:r>
          </a:p>
          <a:p>
            <a:pPr lvl="1"/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Gris (#F5F5F5).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El tipo de letra será: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“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Helvetica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Neue",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Helvetica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, Arial,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sans-serif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Muestra información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 sobre algunos coches.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 Dispone de dos menús de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 interacción.</a:t>
            </a:r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280A54-26A6-48D2-90AB-65570516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64" y="2336873"/>
            <a:ext cx="7822268" cy="42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D6E41-F544-4797-8C14-52EA6084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Cabecera.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287A5-029C-491C-8324-5BEA01F0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el logo.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Presenta menús con lo que interactuar.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Presenta el menú de autentificación.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CBA4CF-FDA7-4873-B662-A0865602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84" y="4201546"/>
            <a:ext cx="9267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6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8FD14-FBDB-4D59-97EE-76BA6537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Footer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5293C-BF5D-48EE-AC59-CC9DFDAA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Contiene información de contacto y dirección del concesionario.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Muestra las redes sociales del sitio.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 visualiza además los derechos de autor.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EEDA3F-B8C0-40AF-82C2-F5815054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48" y="4049567"/>
            <a:ext cx="8829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D6A1-AF55-448D-8BFC-F9D63123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registro.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38E7C-BADD-455E-8171-D7A47919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Solicita información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a los usuarios y válida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que sean correctos.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FAAFE-AF27-4116-A035-23D79AB7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76" y="2711237"/>
            <a:ext cx="8116934" cy="40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AA5D-82A6-4594-A0E3-D3FE393F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CFD80-4F5E-4E1D-8B95-07A50698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Solicita el correo y la contraseña, válida que sean correctos.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769A88-0DE9-490A-9743-C19C4CD9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363986"/>
            <a:ext cx="8375883" cy="29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84C7C-B88B-4DB8-8254-C1BD6667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Lista de coches.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D66F-92B4-4B54-83EF-41E0E946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Lista los coches de manera aleatoria.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Permite filtrar búsquedas.</a:t>
            </a:r>
          </a:p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Permite ordenar.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F1EC5C-8D70-4C34-87EE-2292ABB8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69" y="3246094"/>
            <a:ext cx="2342664" cy="34852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7CB980-665A-4D5E-AF77-765FCDAC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72" y="3234354"/>
            <a:ext cx="4782108" cy="34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764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443</TotalTime>
  <Words>644</Words>
  <Application>Microsoft Office PowerPoint</Application>
  <PresentationFormat>Panorámica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Trebuchet MS</vt:lpstr>
      <vt:lpstr>Berlín</vt:lpstr>
      <vt:lpstr>Concesionarios Portillo</vt:lpstr>
      <vt:lpstr>Agradecimientos.</vt:lpstr>
      <vt:lpstr>Introducción.</vt:lpstr>
      <vt:lpstr>Página de inicio.</vt:lpstr>
      <vt:lpstr>Cabecera.</vt:lpstr>
      <vt:lpstr>Footer.</vt:lpstr>
      <vt:lpstr>Página de registro.</vt:lpstr>
      <vt:lpstr>Página de login.</vt:lpstr>
      <vt:lpstr>Lista de coches.</vt:lpstr>
      <vt:lpstr>Página de visualización de un coche.</vt:lpstr>
      <vt:lpstr>Página de edición de coches.</vt:lpstr>
      <vt:lpstr>Página de creación de un coche.</vt:lpstr>
      <vt:lpstr>Página de compra de un coche.</vt:lpstr>
      <vt:lpstr>Vista para realizar el pago.</vt:lpstr>
      <vt:lpstr>Vista para pagar en el instante.</vt:lpstr>
      <vt:lpstr>Vista para pagar después.</vt:lpstr>
      <vt:lpstr>Página de los usuarios.</vt:lpstr>
      <vt:lpstr>Página de los empleados.</vt:lpstr>
      <vt:lpstr>Página de edición de usuarios.</vt:lpstr>
      <vt:lpstr>Página de clientes.</vt:lpstr>
      <vt:lpstr>Página de visualización de usuario.</vt:lpstr>
      <vt:lpstr>Borrar Usuario.</vt:lpstr>
      <vt:lpstr>Página de ventas.</vt:lpstr>
      <vt:lpstr>Página de edición de ventas.</vt:lpstr>
      <vt:lpstr>Comprobación de correos.</vt:lpstr>
      <vt:lpstr>Página ver venta.</vt:lpstr>
      <vt:lpstr>Página de más información.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Concesionarios Portillo</dc:title>
  <dc:creator>Oscar Portillo</dc:creator>
  <cp:lastModifiedBy>Oscar Portillo</cp:lastModifiedBy>
  <cp:revision>16</cp:revision>
  <dcterms:created xsi:type="dcterms:W3CDTF">2020-01-01T16:41:33Z</dcterms:created>
  <dcterms:modified xsi:type="dcterms:W3CDTF">2020-04-10T09:01:38Z</dcterms:modified>
</cp:coreProperties>
</file>