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51C8-FB7C-4ACD-AA6C-FDB112A09738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8F7BB-FB24-44E5-850E-006B457655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81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8F7BB-FB24-44E5-850E-006B4576551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84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30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0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22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30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82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96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34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7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45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9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3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34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2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5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6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975E-27A5-44A2-A560-0F2A54802411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340D45-1867-48E8-91FF-45BC7BF8B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7v4Qrmuczo" TargetMode="External"/><Relationship Id="rId2" Type="http://schemas.openxmlformats.org/officeDocument/2006/relationships/hyperlink" Target="https://www.macallepere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d.apache.org/doc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7197" y="123171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Despliegue de Página Web Estática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57197" y="3562733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Polideportivo de </a:t>
            </a:r>
            <a:r>
              <a:rPr lang="es-ES" sz="2400" dirty="0" err="1"/>
              <a:t>Tauste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424382" y="5671652"/>
            <a:ext cx="428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 </a:t>
            </a:r>
            <a:r>
              <a:rPr lang="es-ES" dirty="0"/>
              <a:t>Jaime Clemente </a:t>
            </a:r>
            <a:r>
              <a:rPr lang="es-ES" dirty="0" err="1"/>
              <a:t>Carbonel</a:t>
            </a:r>
            <a:r>
              <a:rPr lang="es-ES" dirty="0"/>
              <a:t> </a:t>
            </a:r>
          </a:p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DESPLIEGUE DE APLICACIONES WEB </a:t>
            </a:r>
          </a:p>
        </p:txBody>
      </p:sp>
    </p:spTree>
    <p:extLst>
      <p:ext uri="{BB962C8B-B14F-4D97-AF65-F5344CB8AC3E}">
        <p14:creationId xmlns:p14="http://schemas.microsoft.com/office/powerpoint/2010/main" val="3570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00284"/>
            <a:ext cx="4681332" cy="41211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66" y="2046480"/>
            <a:ext cx="3659937" cy="342876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09889" y="5636776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Certificado Generado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2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6036" cy="1280890"/>
          </a:xfrm>
        </p:spPr>
        <p:txBody>
          <a:bodyPr>
            <a:normAutofit/>
          </a:bodyPr>
          <a:lstStyle/>
          <a:p>
            <a:r>
              <a:rPr lang="es-ES" dirty="0" smtClean="0"/>
              <a:t>3.- Conexión desde un Cliente Windows.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84811"/>
            <a:ext cx="4091308" cy="45385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05943" y="3092355"/>
            <a:ext cx="368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Teniendo el cliente en la misma red interna, configuramos la dirección </a:t>
            </a:r>
            <a:r>
              <a:rPr lang="es-ES" dirty="0" err="1" smtClean="0"/>
              <a:t>ip</a:t>
            </a:r>
            <a:r>
              <a:rPr lang="es-ES" dirty="0" smtClean="0"/>
              <a:t> para que puedan “verse”.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592925" y="624110"/>
            <a:ext cx="922603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</a:t>
            </a:r>
            <a:r>
              <a:rPr lang="es-ES" dirty="0" smtClean="0"/>
              <a:t>.- Conexión desde un Cliente Windows. 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0" y="1787860"/>
            <a:ext cx="5363720" cy="41703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213" y="2017096"/>
            <a:ext cx="4315748" cy="37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592925" y="624110"/>
            <a:ext cx="922603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</a:t>
            </a:r>
            <a:r>
              <a:rPr lang="es-ES" dirty="0" smtClean="0"/>
              <a:t>.- Conexión desde un Cliente Windows.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85" y="1577453"/>
            <a:ext cx="9660264" cy="47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https://www.macalleperez.com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www.youtube.com/watch?v=P7v4Qrmuczo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https://httpd.apache.org/docs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92925" y="624110"/>
            <a:ext cx="922603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</a:t>
            </a:r>
            <a:r>
              <a:rPr lang="es-ES" dirty="0" smtClean="0"/>
              <a:t>.- Bibliografía.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3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Virtualización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Instalación del servidor web será en una máquina virtual por varias razones: </a:t>
            </a:r>
          </a:p>
          <a:p>
            <a:r>
              <a:rPr lang="es-ES" dirty="0" smtClean="0"/>
              <a:t>Administración </a:t>
            </a:r>
            <a:r>
              <a:rPr lang="es-ES" dirty="0"/>
              <a:t>global centralizada y simplificada. </a:t>
            </a:r>
          </a:p>
          <a:p>
            <a:r>
              <a:rPr lang="es-ES" dirty="0" smtClean="0"/>
              <a:t>Migración </a:t>
            </a:r>
            <a:r>
              <a:rPr lang="es-ES" dirty="0"/>
              <a:t>de máquinas virtuales sin pérdida de servicio. </a:t>
            </a:r>
          </a:p>
          <a:p>
            <a:r>
              <a:rPr lang="es-ES" dirty="0" smtClean="0"/>
              <a:t>Rápida </a:t>
            </a:r>
            <a:r>
              <a:rPr lang="es-ES" dirty="0"/>
              <a:t>recuperación de desastres. </a:t>
            </a:r>
          </a:p>
          <a:p>
            <a:r>
              <a:rPr lang="es-ES" dirty="0" smtClean="0"/>
              <a:t>Reducción </a:t>
            </a:r>
            <a:r>
              <a:rPr lang="es-ES" dirty="0"/>
              <a:t>de tiempos de parada. </a:t>
            </a:r>
          </a:p>
          <a:p>
            <a:r>
              <a:rPr lang="es-ES" dirty="0" smtClean="0"/>
              <a:t>Reducción </a:t>
            </a:r>
            <a:r>
              <a:rPr lang="es-ES" dirty="0"/>
              <a:t>del número de equipos físicos. </a:t>
            </a:r>
          </a:p>
          <a:p>
            <a:r>
              <a:rPr lang="es-ES" dirty="0" smtClean="0"/>
              <a:t>Un </a:t>
            </a:r>
            <a:r>
              <a:rPr lang="es-ES" dirty="0"/>
              <a:t>ataque de seguridad en una máquina virtual sólo afectará a esa máquina virtual, al resto de máquinas virtuales no serán afectadas.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1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.- </a:t>
            </a:r>
            <a:r>
              <a:rPr lang="es-ES" dirty="0"/>
              <a:t>Proceso de despliegue de la web.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44" y="1821429"/>
            <a:ext cx="4000500" cy="27215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821429"/>
            <a:ext cx="4277199" cy="272153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699444" y="4894451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Tarjeta de red en </a:t>
            </a:r>
            <a:r>
              <a:rPr lang="es-ES" dirty="0" smtClean="0"/>
              <a:t>interna </a:t>
            </a:r>
            <a:r>
              <a:rPr lang="es-ES" dirty="0"/>
              <a:t>para que se conecten los dispositivos que están dentro de nuestra red.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592925" y="4894451"/>
            <a:ext cx="42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Tarjeta de red en </a:t>
            </a:r>
            <a:r>
              <a:rPr lang="es-ES" dirty="0"/>
              <a:t>NAT para tener acceso a internet. </a:t>
            </a:r>
          </a:p>
        </p:txBody>
      </p:sp>
    </p:spTree>
    <p:extLst>
      <p:ext uri="{BB962C8B-B14F-4D97-AF65-F5344CB8AC3E}">
        <p14:creationId xmlns:p14="http://schemas.microsoft.com/office/powerpoint/2010/main" val="32716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51" y="1762908"/>
            <a:ext cx="6006238" cy="2841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92925" y="1720333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Instalamos apache: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17" y="2679426"/>
            <a:ext cx="6563702" cy="196317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93325" y="5047693"/>
            <a:ext cx="79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Añadimos el dominio </a:t>
            </a:r>
            <a:r>
              <a:rPr lang="es-ES" dirty="0" smtClean="0"/>
              <a:t>www.polideportivotauste.es </a:t>
            </a:r>
            <a:r>
              <a:rPr lang="es-ES" dirty="0"/>
              <a:t>a la </a:t>
            </a:r>
            <a:r>
              <a:rPr lang="es-ES" dirty="0" err="1"/>
              <a:t>ip</a:t>
            </a:r>
            <a:r>
              <a:rPr lang="es-ES" dirty="0"/>
              <a:t> del </a:t>
            </a:r>
            <a:r>
              <a:rPr lang="es-ES" dirty="0" err="1"/>
              <a:t>localhost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7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93" y="1573368"/>
            <a:ext cx="7010831" cy="2281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33" y="2093083"/>
            <a:ext cx="6534150" cy="3409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14224" y="5691117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Hay que añadir la línea “</a:t>
            </a:r>
            <a:r>
              <a:rPr lang="es-ES" dirty="0" err="1" smtClean="0"/>
              <a:t>ServerName</a:t>
            </a:r>
            <a:r>
              <a:rPr lang="es-ES" dirty="0" smtClean="0"/>
              <a:t> www.polideportivotauste.es”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0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50" y="2611586"/>
            <a:ext cx="6636229" cy="35644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26344" y="1443335"/>
            <a:ext cx="764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que no se pueda acceder a la raíz de los archivos que contiene la carpeta que muestra el servidor, tenemos que editar el archivo: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63" y="2119240"/>
            <a:ext cx="5460405" cy="2641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389221" y="6219627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Hay </a:t>
            </a:r>
            <a:r>
              <a:rPr lang="es-ES" dirty="0"/>
              <a:t>que añadir la directiva </a:t>
            </a:r>
            <a:r>
              <a:rPr lang="es-ES" dirty="0" err="1"/>
              <a:t>Options</a:t>
            </a:r>
            <a:r>
              <a:rPr lang="es-ES" dirty="0"/>
              <a:t> –</a:t>
            </a:r>
            <a:r>
              <a:rPr lang="es-ES" dirty="0" smtClean="0"/>
              <a:t>Indexes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66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92925" y="1612612"/>
            <a:ext cx="869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Copiamos </a:t>
            </a:r>
            <a:r>
              <a:rPr lang="es-ES" sz="1600" dirty="0"/>
              <a:t>nuestro archivo comprimido </a:t>
            </a:r>
            <a:r>
              <a:rPr lang="es-ES" sz="1600" dirty="0" smtClean="0"/>
              <a:t>a: </a:t>
            </a:r>
            <a:r>
              <a:rPr lang="es-ES" sz="1600" dirty="0"/>
              <a:t>/</a:t>
            </a:r>
            <a:r>
              <a:rPr lang="es-ES" sz="1600" dirty="0" err="1"/>
              <a:t>var</a:t>
            </a:r>
            <a:r>
              <a:rPr lang="es-ES" sz="1600" dirty="0"/>
              <a:t>/www/</a:t>
            </a:r>
            <a:r>
              <a:rPr lang="es-ES" sz="1600" dirty="0" err="1"/>
              <a:t>html</a:t>
            </a:r>
            <a:r>
              <a:rPr lang="es-ES" sz="1600" dirty="0"/>
              <a:t> y descomprimimos todos los archivos de nuestra </a:t>
            </a:r>
            <a:r>
              <a:rPr lang="es-ES" sz="1600" dirty="0" smtClean="0"/>
              <a:t>página</a:t>
            </a:r>
            <a:r>
              <a:rPr lang="es-ES" sz="1600" dirty="0"/>
              <a:t>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64" y="1936321"/>
            <a:ext cx="4723236" cy="2356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297" y="2722429"/>
            <a:ext cx="7597775" cy="37581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165827" y="224984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Ahora ya podemos acceder a la página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3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92925" y="1701194"/>
            <a:ext cx="6325771" cy="3790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En nuestro servidor </a:t>
            </a:r>
            <a:r>
              <a:rPr lang="es-ES" sz="2000" dirty="0" smtClean="0"/>
              <a:t>utilizaremos el protocolo https:</a:t>
            </a:r>
          </a:p>
          <a:p>
            <a:endParaRPr lang="es-ES" dirty="0" smtClean="0"/>
          </a:p>
          <a:p>
            <a:endParaRPr lang="es-ES" dirty="0" smtClean="0"/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Primero activamos el módulo </a:t>
            </a:r>
            <a:r>
              <a:rPr lang="es-E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ssl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s-E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Reiniciamos apache: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s-E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Habilitamos en nuestro sitio el default-</a:t>
            </a:r>
            <a:r>
              <a:rPr lang="es-E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ssl</a:t>
            </a: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s-E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s-E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Recargamos la configuración de apache: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489" y="2786082"/>
            <a:ext cx="3082401" cy="1990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85" y="3594836"/>
            <a:ext cx="4206571" cy="1718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12" y="4384556"/>
            <a:ext cx="3843936" cy="19903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116" y="5215626"/>
            <a:ext cx="4206571" cy="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Proceso de despliegue de la web.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87051" y="147467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Crear </a:t>
            </a:r>
            <a:r>
              <a:rPr lang="es-ES" dirty="0"/>
              <a:t>nuestra clave y certificado: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66" y="1955971"/>
            <a:ext cx="7439804" cy="3977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87049" y="2650838"/>
            <a:ext cx="8222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Ahora hay que editar el archivo /</a:t>
            </a:r>
            <a:r>
              <a:rPr lang="es-ES" sz="1600" dirty="0" err="1" smtClean="0"/>
              <a:t>etc</a:t>
            </a:r>
            <a:r>
              <a:rPr lang="es-ES" sz="1600" dirty="0" smtClean="0"/>
              <a:t>/apache2/</a:t>
            </a:r>
            <a:r>
              <a:rPr lang="es-ES" sz="1600" dirty="0" err="1" smtClean="0"/>
              <a:t>sites-avaliable</a:t>
            </a:r>
            <a:r>
              <a:rPr lang="es-ES" sz="1600" dirty="0" smtClean="0"/>
              <a:t>/default-</a:t>
            </a:r>
            <a:r>
              <a:rPr lang="es-ES" sz="1600" dirty="0" err="1" smtClean="0"/>
              <a:t>ssl.conf</a:t>
            </a:r>
            <a:r>
              <a:rPr lang="es-ES" sz="1600" dirty="0" smtClean="0"/>
              <a:t> y poner la ruta dónde tenemos el certificado y la clave que hemos generado:</a:t>
            </a:r>
            <a:endParaRPr lang="es-ES" sz="1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37" y="3470619"/>
            <a:ext cx="6572250" cy="2514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12" y="6359967"/>
            <a:ext cx="5632759" cy="253403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084394" y="6290096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Reiniciamos apache: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031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396</Words>
  <Application>Microsoft Office PowerPoint</Application>
  <PresentationFormat>Panorámica</PresentationFormat>
  <Paragraphs>52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Espiral</vt:lpstr>
      <vt:lpstr>Despliegue de Página Web Estática</vt:lpstr>
      <vt:lpstr>1.- Virtualización</vt:lpstr>
      <vt:lpstr>2.- Proceso de despliegue de la web. </vt:lpstr>
      <vt:lpstr>2.- Proceso de despliegue de la web. </vt:lpstr>
      <vt:lpstr>2.- Proceso de despliegue de la web. </vt:lpstr>
      <vt:lpstr>2.- Proceso de despliegue de la web. </vt:lpstr>
      <vt:lpstr>2.- Proceso de despliegue de la web. </vt:lpstr>
      <vt:lpstr>2.- Proceso de despliegue de la web. </vt:lpstr>
      <vt:lpstr>2.- Proceso de despliegue de la web. </vt:lpstr>
      <vt:lpstr>2.- Proceso de despliegue de la web. </vt:lpstr>
      <vt:lpstr>3.- Conexión desde un Cliente Windows.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 de Página Web Estática</dc:title>
  <dc:creator>Jaimepc</dc:creator>
  <cp:lastModifiedBy>Jaimepc</cp:lastModifiedBy>
  <cp:revision>16</cp:revision>
  <dcterms:created xsi:type="dcterms:W3CDTF">2017-12-10T16:31:34Z</dcterms:created>
  <dcterms:modified xsi:type="dcterms:W3CDTF">2017-12-10T18:24:52Z</dcterms:modified>
</cp:coreProperties>
</file>